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9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0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1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2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3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4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5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6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7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56" r:id="rId2"/>
    <p:sldId id="260" r:id="rId3"/>
    <p:sldId id="542" r:id="rId4"/>
    <p:sldId id="434" r:id="rId5"/>
    <p:sldId id="333" r:id="rId6"/>
    <p:sldId id="391" r:id="rId7"/>
    <p:sldId id="495" r:id="rId8"/>
    <p:sldId id="502" r:id="rId9"/>
    <p:sldId id="335" r:id="rId10"/>
    <p:sldId id="263" r:id="rId11"/>
    <p:sldId id="285" r:id="rId12"/>
    <p:sldId id="394" r:id="rId13"/>
    <p:sldId id="357" r:id="rId14"/>
    <p:sldId id="269" r:id="rId15"/>
    <p:sldId id="353" r:id="rId16"/>
    <p:sldId id="274" r:id="rId17"/>
    <p:sldId id="429" r:id="rId18"/>
    <p:sldId id="421" r:id="rId19"/>
    <p:sldId id="377" r:id="rId20"/>
    <p:sldId id="456" r:id="rId21"/>
    <p:sldId id="290" r:id="rId22"/>
    <p:sldId id="329" r:id="rId23"/>
    <p:sldId id="438" r:id="rId24"/>
    <p:sldId id="511" r:id="rId25"/>
    <p:sldId id="291" r:id="rId26"/>
    <p:sldId id="311" r:id="rId27"/>
    <p:sldId id="436" r:id="rId28"/>
    <p:sldId id="519" r:id="rId29"/>
    <p:sldId id="262" r:id="rId30"/>
    <p:sldId id="471" r:id="rId31"/>
    <p:sldId id="504" r:id="rId32"/>
    <p:sldId id="396" r:id="rId33"/>
    <p:sldId id="393" r:id="rId34"/>
    <p:sldId id="352" r:id="rId35"/>
    <p:sldId id="535" r:id="rId36"/>
    <p:sldId id="395" r:id="rId37"/>
    <p:sldId id="437" r:id="rId38"/>
    <p:sldId id="441" r:id="rId39"/>
    <p:sldId id="518" r:id="rId40"/>
    <p:sldId id="435" r:id="rId41"/>
    <p:sldId id="534" r:id="rId42"/>
    <p:sldId id="317" r:id="rId43"/>
    <p:sldId id="386" r:id="rId44"/>
    <p:sldId id="326" r:id="rId45"/>
    <p:sldId id="351" r:id="rId46"/>
    <p:sldId id="409" r:id="rId4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55" userDrawn="1">
          <p15:clr>
            <a:srgbClr val="A4A3A4"/>
          </p15:clr>
        </p15:guide>
        <p15:guide id="2" pos="7322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5E7D"/>
    <a:srgbClr val="0E442A"/>
    <a:srgbClr val="092E1C"/>
    <a:srgbClr val="3EAF93"/>
    <a:srgbClr val="156740"/>
    <a:srgbClr val="64A5CC"/>
    <a:srgbClr val="FFFFFF"/>
    <a:srgbClr val="4AA479"/>
    <a:srgbClr val="80E4B4"/>
    <a:srgbClr val="AEE2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74" autoAdjust="0"/>
    <p:restoredTop sz="94660"/>
  </p:normalViewPr>
  <p:slideViewPr>
    <p:cSldViewPr snapToGrid="0">
      <p:cViewPr varScale="1">
        <p:scale>
          <a:sx n="78" d="100"/>
          <a:sy n="78" d="100"/>
        </p:scale>
        <p:origin x="950" y="62"/>
      </p:cViewPr>
      <p:guideLst>
        <p:guide pos="355"/>
        <p:guide pos="7322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9" d="100"/>
          <a:sy n="59" d="100"/>
        </p:scale>
        <p:origin x="205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10-49F3-AAC1-3B4FE47EA67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10-49F3-AAC1-3B4FE47EA67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F10-49F3-AAC1-3B4FE47EA6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00434368"/>
        <c:axId val="1600431040"/>
      </c:barChart>
      <c:catAx>
        <c:axId val="1600434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1040"/>
        <c:crosses val="autoZero"/>
        <c:auto val="1"/>
        <c:lblAlgn val="ctr"/>
        <c:lblOffset val="100"/>
        <c:noMultiLvlLbl val="0"/>
      </c:catAx>
      <c:valAx>
        <c:axId val="1600431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4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10-49F3-AAC1-3B4FE47EA67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10-49F3-AAC1-3B4FE47EA67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F10-49F3-AAC1-3B4FE47EA6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00434368"/>
        <c:axId val="1600431040"/>
      </c:barChart>
      <c:catAx>
        <c:axId val="1600434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1040"/>
        <c:crosses val="autoZero"/>
        <c:auto val="1"/>
        <c:lblAlgn val="ctr"/>
        <c:lblOffset val="100"/>
        <c:noMultiLvlLbl val="0"/>
      </c:catAx>
      <c:valAx>
        <c:axId val="1600431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4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1C3-4A46-A4B2-A6A7525630D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1C3-4A46-A4B2-A6A7525630D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1C3-4A46-A4B2-A6A7525630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1211535"/>
        <c:axId val="171216111"/>
      </c:barChart>
      <c:catAx>
        <c:axId val="1712115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6111"/>
        <c:crosses val="autoZero"/>
        <c:auto val="1"/>
        <c:lblAlgn val="ctr"/>
        <c:lblOffset val="100"/>
        <c:noMultiLvlLbl val="0"/>
      </c:catAx>
      <c:valAx>
        <c:axId val="17121611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153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216-4818-93A2-DC7C01236B7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216-4818-93A2-DC7C01236B7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216-4818-93A2-DC7C01236B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71211535"/>
        <c:axId val="171216111"/>
      </c:barChart>
      <c:catAx>
        <c:axId val="1712115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6111"/>
        <c:crosses val="autoZero"/>
        <c:auto val="1"/>
        <c:lblAlgn val="ctr"/>
        <c:lblOffset val="100"/>
        <c:noMultiLvlLbl val="0"/>
      </c:catAx>
      <c:valAx>
        <c:axId val="17121611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153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900"/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CAGR</c:v>
                </c:pt>
              </c:strCache>
            </c:strRef>
          </c:tx>
          <c:spPr>
            <a:solidFill>
              <a:schemeClr val="accent1"/>
            </a:solidFill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B49-4E70-97B3-CC55E849B866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B49-4E70-97B3-CC55E849B866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B49-4E70-97B3-CC55E849B866}"/>
                </c:ext>
              </c:extLst>
            </c:dLbl>
            <c:dLbl>
              <c:idx val="1"/>
              <c:layout>
                <c:manualLayout>
                  <c:x val="0.20982656879677605"/>
                  <c:y val="7.1757611908565555E-2"/>
                </c:manualLayout>
              </c:layout>
              <c:tx>
                <c:rich>
                  <a:bodyPr/>
                  <a:lstStyle/>
                  <a:p>
                    <a:fld id="{FE9240D8-1C26-44D5-8DC3-7D0E855A63FC}" type="VALUE">
                      <a:rPr lang="en-US" sz="2000">
                        <a:latin typeface="Arial" panose="020B0604020202020204" pitchFamily="34" charset="0"/>
                      </a:rPr>
                      <a:pPr/>
                      <a:t>[VALUE]</a:t>
                    </a:fld>
                    <a:endParaRPr lang="en-PH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07841455955177"/>
                      <c:h val="0.3199189423132733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BB49-4E70-97B3-CC55E849B86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CAGR</c:v>
                </c:pt>
                <c:pt idx="1">
                  <c:v>Rest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62</c:v>
                </c:pt>
                <c:pt idx="1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B49-4E70-97B3-CC55E849B8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2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GTN</c:v>
                </c:pt>
              </c:strCache>
            </c:strRef>
          </c:tx>
          <c:spPr>
            <a:solidFill>
              <a:schemeClr val="accent1"/>
            </a:solidFill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B49-4E70-97B3-CC55E849B866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B49-4E70-97B3-CC55E849B866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B49-4E70-97B3-CC55E849B866}"/>
                </c:ext>
              </c:extLst>
            </c:dLbl>
            <c:dLbl>
              <c:idx val="1"/>
              <c:layout>
                <c:manualLayout>
                  <c:x val="0.21861437713121643"/>
                  <c:y val="-0.11575327701116501"/>
                </c:manualLayout>
              </c:layout>
              <c:tx>
                <c:rich>
                  <a:bodyPr/>
                  <a:lstStyle/>
                  <a:p>
                    <a:fld id="{FE9240D8-1C26-44D5-8DC3-7D0E855A63FC}" type="VALUE">
                      <a:rPr lang="en-US" sz="2000">
                        <a:latin typeface="Arial" panose="020B0604020202020204" pitchFamily="34" charset="0"/>
                      </a:rPr>
                      <a:pPr/>
                      <a:t>[VALUE]</a:t>
                    </a:fld>
                    <a:endParaRPr lang="en-PH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07841455955177"/>
                      <c:h val="0.3199189423132733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BB49-4E70-97B3-CC55E849B86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GTN</c:v>
                </c:pt>
                <c:pt idx="1">
                  <c:v>Rest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35</c:v>
                </c:pt>
                <c:pt idx="1">
                  <c:v>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B49-4E70-97B3-CC55E849B8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2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Margin</c:v>
                </c:pt>
              </c:strCache>
            </c:strRef>
          </c:tx>
          <c:spPr>
            <a:solidFill>
              <a:schemeClr val="accent1"/>
            </a:solidFill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B49-4E70-97B3-CC55E849B866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B49-4E70-97B3-CC55E849B866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B49-4E70-97B3-CC55E849B866}"/>
                </c:ext>
              </c:extLst>
            </c:dLbl>
            <c:dLbl>
              <c:idx val="1"/>
              <c:layout>
                <c:manualLayout>
                  <c:x val="0.22740218546565688"/>
                  <c:y val="7.1757611908565555E-2"/>
                </c:manualLayout>
              </c:layout>
              <c:tx>
                <c:rich>
                  <a:bodyPr/>
                  <a:lstStyle/>
                  <a:p>
                    <a:fld id="{FE9240D8-1C26-44D5-8DC3-7D0E855A63FC}" type="VALUE">
                      <a:rPr lang="en-US" sz="2000">
                        <a:latin typeface="Arial" panose="020B0604020202020204" pitchFamily="34" charset="0"/>
                      </a:rPr>
                      <a:pPr/>
                      <a:t>[VALUE]</a:t>
                    </a:fld>
                    <a:endParaRPr lang="en-PH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07841455955177"/>
                      <c:h val="0.3199189423132733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BB49-4E70-97B3-CC55E849B86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Margin</c:v>
                </c:pt>
                <c:pt idx="1">
                  <c:v>Rest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58</c:v>
                </c:pt>
                <c:pt idx="1">
                  <c:v>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B49-4E70-97B3-CC55E849B8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2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Return</c:v>
                </c:pt>
              </c:strCache>
            </c:strRef>
          </c:tx>
          <c:spPr>
            <a:solidFill>
              <a:schemeClr val="accent1"/>
            </a:solidFill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B49-4E70-97B3-CC55E849B866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B49-4E70-97B3-CC55E849B866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B49-4E70-97B3-CC55E849B866}"/>
                </c:ext>
              </c:extLst>
            </c:dLbl>
            <c:dLbl>
              <c:idx val="1"/>
              <c:layout>
                <c:manualLayout>
                  <c:x val="0.19225095212789506"/>
                  <c:y val="0.14676196747645778"/>
                </c:manualLayout>
              </c:layout>
              <c:tx>
                <c:rich>
                  <a:bodyPr/>
                  <a:lstStyle/>
                  <a:p>
                    <a:fld id="{FE9240D8-1C26-44D5-8DC3-7D0E855A63FC}" type="VALUE">
                      <a:rPr lang="en-US" sz="2000">
                        <a:latin typeface="Arial" panose="020B0604020202020204" pitchFamily="34" charset="0"/>
                      </a:rPr>
                      <a:pPr/>
                      <a:t>[VALUE]</a:t>
                    </a:fld>
                    <a:endParaRPr lang="en-PH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07841455955177"/>
                      <c:h val="0.3199189423132733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BB49-4E70-97B3-CC55E849B86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Return</c:v>
                </c:pt>
                <c:pt idx="1">
                  <c:v>Rest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72</c:v>
                </c:pt>
                <c:pt idx="1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B49-4E70-97B3-CC55E849B8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2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CFA-46EE-A106-A28FA6A8770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CFA-46EE-A106-A28FA6A8770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CFA-46EE-A106-A28FA6A877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00434368"/>
        <c:axId val="1600431040"/>
      </c:barChart>
      <c:catAx>
        <c:axId val="1600434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1040"/>
        <c:crosses val="autoZero"/>
        <c:auto val="1"/>
        <c:lblAlgn val="ctr"/>
        <c:lblOffset val="100"/>
        <c:noMultiLvlLbl val="0"/>
      </c:catAx>
      <c:valAx>
        <c:axId val="16004310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4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Segment Share</c:v>
                </c:pt>
              </c:strCache>
            </c:strRef>
          </c:tx>
          <c:spPr>
            <a:solidFill>
              <a:schemeClr val="accent1"/>
            </a:solidFill>
            <a:ln w="9525" cap="flat">
              <a:solidFill>
                <a:srgbClr val="F9F9F9"/>
              </a:solidFill>
              <a:prstDash val="solid"/>
              <a:round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1-45CF-420D-B80E-9F3593C2F160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3-45CF-420D-B80E-9F3593C2F160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5-45CF-420D-B80E-9F3593C2F160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7-45CF-420D-B80E-9F3593C2F160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1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9-45CF-420D-B80E-9F3593C2F160}"/>
              </c:ext>
            </c:extLst>
          </c:dPt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28</c:v>
                </c:pt>
                <c:pt idx="1">
                  <c:v>35</c:v>
                </c:pt>
                <c:pt idx="2">
                  <c:v>18</c:v>
                </c:pt>
                <c:pt idx="3">
                  <c:v>12</c:v>
                </c:pt>
                <c:pt idx="4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45CF-420D-B80E-9F3593C2F16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094380576"/>
        <c:axId val="1094381824"/>
      </c:barChart>
      <c:catAx>
        <c:axId val="10943805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94381824"/>
        <c:crosses val="autoZero"/>
        <c:auto val="1"/>
        <c:lblAlgn val="ctr"/>
        <c:lblOffset val="100"/>
        <c:noMultiLvlLbl val="0"/>
      </c:catAx>
      <c:valAx>
        <c:axId val="109438182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0943805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  <c:showDLblsOverMax val="1"/>
  </c:chart>
  <c:spPr>
    <a:noFill/>
    <a:ln>
      <a:noFill/>
    </a:ln>
    <a:effectLst/>
  </c:spPr>
  <c:txPr>
    <a:bodyPr/>
    <a:lstStyle/>
    <a:p>
      <a:pPr>
        <a:defRPr sz="11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10-49F3-AAC1-3B4FE47EA67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10-49F3-AAC1-3B4FE47EA67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F10-49F3-AAC1-3B4FE47EA6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00434368"/>
        <c:axId val="1600431040"/>
      </c:barChart>
      <c:catAx>
        <c:axId val="1600434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1040"/>
        <c:crosses val="autoZero"/>
        <c:auto val="1"/>
        <c:lblAlgn val="ctr"/>
        <c:lblOffset val="100"/>
        <c:noMultiLvlLbl val="0"/>
      </c:catAx>
      <c:valAx>
        <c:axId val="1600431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4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Field</c:v>
                </c:pt>
              </c:strCache>
            </c:strRef>
          </c:tx>
          <c:spPr>
            <a:solidFill>
              <a:schemeClr val="accent1"/>
            </a:solidFill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D2DB-48B7-AED8-E81FFD8B434F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2DB-48B7-AED8-E81FFD8B434F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2DB-48B7-AED8-E81FFD8B434F}"/>
                </c:ext>
              </c:extLst>
            </c:dLbl>
            <c:dLbl>
              <c:idx val="1"/>
              <c:layout>
                <c:manualLayout>
                  <c:x val="0.23246720885427449"/>
                  <c:y val="-4.8175162709835975E-2"/>
                </c:manualLayout>
              </c:layout>
              <c:tx>
                <c:rich>
                  <a:bodyPr/>
                  <a:lstStyle/>
                  <a:p>
                    <a:fld id="{FE9240D8-1C26-44D5-8DC3-7D0E855A63FC}" type="VALUE">
                      <a:rPr lang="en-US" sz="3600">
                        <a:latin typeface="Arial" panose="020B0604020202020204" pitchFamily="34" charset="0"/>
                      </a:rPr>
                      <a:pPr/>
                      <a:t>[VALUE]</a:t>
                    </a:fld>
                    <a:endParaRPr lang="en-PH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D2DB-48B7-AED8-E81FFD8B434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Field</c:v>
                </c:pt>
                <c:pt idx="1">
                  <c:v>Other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45</c:v>
                </c:pt>
                <c:pt idx="1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DB-48B7-AED8-E81FFD8B43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Digital</c:v>
                </c:pt>
              </c:strCache>
            </c:strRef>
          </c:tx>
          <c:spPr>
            <a:solidFill>
              <a:schemeClr val="accent1"/>
            </a:solidFill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D2DB-48B7-AED8-E81FFD8B434F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2DB-48B7-AED8-E81FFD8B434F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2DB-48B7-AED8-E81FFD8B434F}"/>
                </c:ext>
              </c:extLst>
            </c:dLbl>
            <c:dLbl>
              <c:idx val="1"/>
              <c:layout>
                <c:manualLayout>
                  <c:x val="0.20774366158979546"/>
                  <c:y val="-0.19411946255067625"/>
                </c:manualLayout>
              </c:layout>
              <c:tx>
                <c:rich>
                  <a:bodyPr/>
                  <a:lstStyle/>
                  <a:p>
                    <a:fld id="{FE9240D8-1C26-44D5-8DC3-7D0E855A63FC}" type="VALUE">
                      <a:rPr lang="en-US" sz="3600">
                        <a:latin typeface="Arial" panose="020B0604020202020204" pitchFamily="34" charset="0"/>
                      </a:rPr>
                      <a:pPr/>
                      <a:t>[VALUE]</a:t>
                    </a:fld>
                    <a:endParaRPr lang="en-PH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D2DB-48B7-AED8-E81FFD8B434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Digital</c:v>
                </c:pt>
                <c:pt idx="1">
                  <c:v>Other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33</c:v>
                </c:pt>
                <c:pt idx="1">
                  <c:v>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DB-48B7-AED8-E81FFD8B43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Peer</c:v>
                </c:pt>
              </c:strCache>
            </c:strRef>
          </c:tx>
          <c:spPr>
            <a:solidFill>
              <a:schemeClr val="accent1"/>
            </a:solidFill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D2DB-48B7-AED8-E81FFD8B434F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2DB-48B7-AED8-E81FFD8B434F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2DB-48B7-AED8-E81FFD8B434F}"/>
                </c:ext>
              </c:extLst>
            </c:dLbl>
            <c:dLbl>
              <c:idx val="1"/>
              <c:layout>
                <c:manualLayout>
                  <c:x val="0.15717658429556025"/>
                  <c:y val="-0.23060553751088636"/>
                </c:manualLayout>
              </c:layout>
              <c:tx>
                <c:rich>
                  <a:bodyPr/>
                  <a:lstStyle/>
                  <a:p>
                    <a:fld id="{FE9240D8-1C26-44D5-8DC3-7D0E855A63FC}" type="VALUE">
                      <a:rPr lang="en-US" sz="3600">
                        <a:latin typeface="Arial" panose="020B0604020202020204" pitchFamily="34" charset="0"/>
                      </a:rPr>
                      <a:pPr/>
                      <a:t>[VALUE]</a:t>
                    </a:fld>
                    <a:endParaRPr lang="en-PH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D2DB-48B7-AED8-E81FFD8B434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Peer</c:v>
                </c:pt>
                <c:pt idx="1">
                  <c:v>Other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22</c:v>
                </c:pt>
                <c:pt idx="1">
                  <c:v>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DB-48B7-AED8-E81FFD8B43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1C3-4A46-A4B2-A6A7525630D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1C3-4A46-A4B2-A6A7525630D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1C3-4A46-A4B2-A6A7525630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1211535"/>
        <c:axId val="171216111"/>
      </c:barChart>
      <c:catAx>
        <c:axId val="1712115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6111"/>
        <c:crosses val="autoZero"/>
        <c:auto val="1"/>
        <c:lblAlgn val="ctr"/>
        <c:lblOffset val="100"/>
        <c:noMultiLvlLbl val="0"/>
      </c:catAx>
      <c:valAx>
        <c:axId val="17121611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153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BEB-44BE-8348-63660456525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BEB-44BE-8348-63660456525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BEB-44BE-8348-63660456525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599346000"/>
        <c:axId val="1599346416"/>
      </c:barChart>
      <c:catAx>
        <c:axId val="15993460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99346416"/>
        <c:crosses val="autoZero"/>
        <c:auto val="1"/>
        <c:lblAlgn val="ctr"/>
        <c:lblOffset val="100"/>
        <c:noMultiLvlLbl val="0"/>
      </c:catAx>
      <c:valAx>
        <c:axId val="159934641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993460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10-49F3-AAC1-3B4FE47EA67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10-49F3-AAC1-3B4FE47EA67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F10-49F3-AAC1-3B4FE47EA6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00434368"/>
        <c:axId val="1600431040"/>
      </c:barChart>
      <c:catAx>
        <c:axId val="1600434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1040"/>
        <c:crosses val="autoZero"/>
        <c:auto val="1"/>
        <c:lblAlgn val="ctr"/>
        <c:lblOffset val="100"/>
        <c:noMultiLvlLbl val="0"/>
      </c:catAx>
      <c:valAx>
        <c:axId val="1600431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4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H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60F200-2F7C-4EB3-AF2A-8E87210450E0}" type="datetimeFigureOut">
              <a:rPr lang="en-PH" smtClean="0"/>
              <a:t>13/06/2026</a:t>
            </a:fld>
            <a:endParaRPr lang="en-PH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PH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H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B68702-8088-4C7B-8321-C0F8C8560ED9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60978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55575" y="574675"/>
            <a:ext cx="6621463" cy="3724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Notes view: </a:t>
            </a:r>
            <a:fld id="{128CEAFE-FA94-43E5-B0FF-D47E1CCDD1B4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44312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B68702-8088-4C7B-8321-C0F8C8560ED9}" type="slidenum">
              <a:rPr lang="en-PH" smtClean="0"/>
              <a:t>42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5216894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Relationship Id="rId4" Type="http://schemas.openxmlformats.org/officeDocument/2006/relationships/image" Target="../media/image2.emf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FCCFB97C-7AE1-427C-81A3-8B6BFEDE8E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188"/>
          <a:stretch/>
        </p:blipFill>
        <p:spPr>
          <a:xfrm>
            <a:off x="0" y="0"/>
            <a:ext cx="12192000" cy="51054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CF7DC5C-A1C2-4C3A-A952-66926A972F39}"/>
              </a:ext>
            </a:extLst>
          </p:cNvPr>
          <p:cNvSpPr/>
          <p:nvPr userDrawn="1"/>
        </p:nvSpPr>
        <p:spPr>
          <a:xfrm>
            <a:off x="554138" y="1463040"/>
            <a:ext cx="11083724" cy="36423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A403E8-8C8B-4F27-B575-0DB4B7D766A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79016" y="2240280"/>
            <a:ext cx="10176664" cy="2697480"/>
          </a:xfrm>
        </p:spPr>
        <p:txBody>
          <a:bodyPr anchor="b">
            <a:normAutofit/>
          </a:bodyPr>
          <a:lstStyle>
            <a:lvl1pPr algn="ctr"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</a:t>
            </a:r>
            <a:br>
              <a:rPr lang="en-US" dirty="0"/>
            </a:br>
            <a:r>
              <a:rPr lang="en-US" dirty="0"/>
              <a:t>Master title style</a:t>
            </a:r>
            <a:endParaRPr lang="en-PH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F1D48F1-FC91-43D2-86F1-4985B8BEAC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9016" y="5262879"/>
            <a:ext cx="10176664" cy="701041"/>
          </a:xfrm>
        </p:spPr>
        <p:txBody>
          <a:bodyPr lIns="0" tIns="0" rIns="0" bIns="0"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0C2C9C-3CD4-4E59-A09E-B0B27A0AF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27872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-Third Green (Gray BG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18B9D11-D806-425A-B2B2-6968D6F54C80}"/>
              </a:ext>
            </a:extLst>
          </p:cNvPr>
          <p:cNvSpPr/>
          <p:nvPr userDrawn="1"/>
        </p:nvSpPr>
        <p:spPr>
          <a:xfrm>
            <a:off x="8133732" y="0"/>
            <a:ext cx="405826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7323302" cy="578772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7323302" cy="522517"/>
          </a:xfrm>
        </p:spPr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0FCC99B-2112-4769-A0F7-9B55781EDC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5870732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Green (Gray BG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C6ECC51-168E-47CC-9B23-E8A31FF01A08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3117062" cy="5225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6D83D9B-707D-4F92-9112-2B9F7C8FA6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5174462" cy="57877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5083871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-Third Arrow RH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EC0124CC-9AB3-4F29-AFE6-99374420B5E9}"/>
              </a:ext>
            </a:extLst>
          </p:cNvPr>
          <p:cNvSpPr/>
          <p:nvPr userDrawn="1"/>
        </p:nvSpPr>
        <p:spPr>
          <a:xfrm>
            <a:off x="8061812" y="0"/>
            <a:ext cx="4130189" cy="6858000"/>
          </a:xfrm>
          <a:custGeom>
            <a:avLst/>
            <a:gdLst>
              <a:gd name="connsiteX0" fmla="*/ 0 w 4130189"/>
              <a:gd name="connsiteY0" fmla="*/ 0 h 6858000"/>
              <a:gd name="connsiteX1" fmla="*/ 4130189 w 4130189"/>
              <a:gd name="connsiteY1" fmla="*/ 0 h 6858000"/>
              <a:gd name="connsiteX2" fmla="*/ 4130189 w 4130189"/>
              <a:gd name="connsiteY2" fmla="*/ 6858000 h 6858000"/>
              <a:gd name="connsiteX3" fmla="*/ 0 w 4130189"/>
              <a:gd name="connsiteY3" fmla="*/ 6858000 h 6858000"/>
              <a:gd name="connsiteX4" fmla="*/ 715176 w 4130189"/>
              <a:gd name="connsiteY4" fmla="*/ 3429000 h 6858000"/>
              <a:gd name="connsiteX5" fmla="*/ 0 w 4130189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30189" h="6858000">
                <a:moveTo>
                  <a:pt x="0" y="0"/>
                </a:moveTo>
                <a:lnTo>
                  <a:pt x="4130189" y="0"/>
                </a:lnTo>
                <a:lnTo>
                  <a:pt x="4130189" y="6858000"/>
                </a:lnTo>
                <a:lnTo>
                  <a:pt x="0" y="6858000"/>
                </a:lnTo>
                <a:lnTo>
                  <a:pt x="715176" y="3429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7323302" cy="578772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7323302" cy="522517"/>
          </a:xfrm>
        </p:spPr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0FCC99B-2112-4769-A0F7-9B55781EDC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9337261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Green + Image (Gray BG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C6ECC51-168E-47CC-9B23-E8A31FF01A08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3117062" cy="5225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6D83D9B-707D-4F92-9112-2B9F7C8FA6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5174462" cy="57877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</a:t>
            </a:r>
            <a:endParaRPr lang="en-PH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CE00776-B2BB-4368-9D9D-B06C58001DA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42260986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7B0E15-6EC2-4308-BABB-1487C72EAF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092154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41618737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-Third Gree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81A8449-518B-443C-8ABF-3155386211C1}"/>
              </a:ext>
            </a:extLst>
          </p:cNvPr>
          <p:cNvSpPr/>
          <p:nvPr userDrawn="1"/>
        </p:nvSpPr>
        <p:spPr>
          <a:xfrm>
            <a:off x="8133732" y="0"/>
            <a:ext cx="405826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7109942" cy="578772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7109942" cy="522517"/>
          </a:xfrm>
        </p:spPr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0FCC99B-2112-4769-A0F7-9B55781EDC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451309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-Third Green LH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95F4E77-6734-4539-9A3A-48EF4E69AC9C}"/>
              </a:ext>
            </a:extLst>
          </p:cNvPr>
          <p:cNvSpPr/>
          <p:nvPr userDrawn="1"/>
        </p:nvSpPr>
        <p:spPr>
          <a:xfrm>
            <a:off x="0" y="0"/>
            <a:ext cx="405826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98F1DC7-EAF1-4EB9-92DD-D181C3E91E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2392363"/>
            <a:ext cx="3117062" cy="2073274"/>
          </a:xfrm>
        </p:spPr>
        <p:txBody>
          <a:bodyPr anchor="ctr"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3117062" cy="5225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6375683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Gree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8CED24F-47D3-4625-ACC7-8ADD75383FDC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5281142" cy="5225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PH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9378145-1C27-4952-BE61-F668AAD0C4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5281142" cy="578772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4157966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97A02D58-4B45-47DC-AACA-FE3DB6BC4A77}"/>
              </a:ext>
            </a:extLst>
          </p:cNvPr>
          <p:cNvGrpSpPr/>
          <p:nvPr userDrawn="1"/>
        </p:nvGrpSpPr>
        <p:grpSpPr>
          <a:xfrm>
            <a:off x="472440" y="405084"/>
            <a:ext cx="4130040" cy="6047832"/>
            <a:chOff x="1203960" y="843049"/>
            <a:chExt cx="9921240" cy="5110942"/>
          </a:xfrm>
        </p:grpSpPr>
        <p:sp>
          <p:nvSpPr>
            <p:cNvPr id="8" name="Rectangle: Diagonal Corners Snipped 7">
              <a:extLst>
                <a:ext uri="{FF2B5EF4-FFF2-40B4-BE49-F238E27FC236}">
                  <a16:creationId xmlns:a16="http://schemas.microsoft.com/office/drawing/2014/main" id="{11383600-9798-4CD1-85B7-3EFC070C1EB2}"/>
                </a:ext>
              </a:extLst>
            </p:cNvPr>
            <p:cNvSpPr/>
            <p:nvPr/>
          </p:nvSpPr>
          <p:spPr>
            <a:xfrm>
              <a:off x="1203960" y="843049"/>
              <a:ext cx="9921240" cy="5110942"/>
            </a:xfrm>
            <a:prstGeom prst="snip2DiagRect">
              <a:avLst>
                <a:gd name="adj1" fmla="val 0"/>
                <a:gd name="adj2" fmla="val 25406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  <p:sp>
          <p:nvSpPr>
            <p:cNvPr id="9" name="Rectangle: Diagonal Corners Snipped 8">
              <a:extLst>
                <a:ext uri="{FF2B5EF4-FFF2-40B4-BE49-F238E27FC236}">
                  <a16:creationId xmlns:a16="http://schemas.microsoft.com/office/drawing/2014/main" id="{6CDE9C08-B2A8-45EA-90AF-AB117E96F48A}"/>
                </a:ext>
              </a:extLst>
            </p:cNvPr>
            <p:cNvSpPr/>
            <p:nvPr/>
          </p:nvSpPr>
          <p:spPr>
            <a:xfrm>
              <a:off x="1203960" y="843049"/>
              <a:ext cx="9921240" cy="5110942"/>
            </a:xfrm>
            <a:prstGeom prst="snip2DiagRect">
              <a:avLst>
                <a:gd name="adj1" fmla="val 0"/>
                <a:gd name="adj2" fmla="val 33003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6812835-02D9-4237-8A4A-84476E846A67}"/>
              </a:ext>
            </a:extLst>
          </p:cNvPr>
          <p:cNvGrpSpPr/>
          <p:nvPr userDrawn="1"/>
        </p:nvGrpSpPr>
        <p:grpSpPr>
          <a:xfrm>
            <a:off x="472440" y="405076"/>
            <a:ext cx="4130040" cy="6047840"/>
            <a:chOff x="1841629" y="590466"/>
            <a:chExt cx="8491432" cy="5840830"/>
          </a:xfrm>
        </p:grpSpPr>
        <p:sp>
          <p:nvSpPr>
            <p:cNvPr id="15" name="Teardrop 14">
              <a:extLst>
                <a:ext uri="{FF2B5EF4-FFF2-40B4-BE49-F238E27FC236}">
                  <a16:creationId xmlns:a16="http://schemas.microsoft.com/office/drawing/2014/main" id="{7BD6158A-3435-4790-8E36-14A5DE23BC7C}"/>
                </a:ext>
              </a:extLst>
            </p:cNvPr>
            <p:cNvSpPr/>
            <p:nvPr userDrawn="1"/>
          </p:nvSpPr>
          <p:spPr>
            <a:xfrm flipH="1">
              <a:off x="1841629" y="590474"/>
              <a:ext cx="8491432" cy="5840822"/>
            </a:xfrm>
            <a:prstGeom prst="teardrop">
              <a:avLst/>
            </a:pr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  <p:sp>
          <p:nvSpPr>
            <p:cNvPr id="19" name="Teardrop 18">
              <a:extLst>
                <a:ext uri="{FF2B5EF4-FFF2-40B4-BE49-F238E27FC236}">
                  <a16:creationId xmlns:a16="http://schemas.microsoft.com/office/drawing/2014/main" id="{CA53BADF-3CE8-4B67-BE7F-3866BCC28BEC}"/>
                </a:ext>
              </a:extLst>
            </p:cNvPr>
            <p:cNvSpPr/>
            <p:nvPr userDrawn="1"/>
          </p:nvSpPr>
          <p:spPr>
            <a:xfrm rot="16200000">
              <a:off x="2881831" y="-449736"/>
              <a:ext cx="5410016" cy="7490420"/>
            </a:xfrm>
            <a:prstGeom prst="teardrop">
              <a:avLst>
                <a:gd name="adj" fmla="val 101662"/>
              </a:avLst>
            </a:pr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48764A-71A0-406F-9E68-CA4447B8569D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916944" y="2438401"/>
            <a:ext cx="3413761" cy="1540358"/>
          </a:xfrm>
        </p:spPr>
        <p:txBody>
          <a:bodyPr anchor="ctr">
            <a:normAutofit/>
          </a:bodyPr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Agenda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823532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I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CF7DC5C-A1C2-4C3A-A952-66926A972F39}"/>
              </a:ext>
            </a:extLst>
          </p:cNvPr>
          <p:cNvSpPr/>
          <p:nvPr userDrawn="1"/>
        </p:nvSpPr>
        <p:spPr>
          <a:xfrm>
            <a:off x="0" y="0"/>
            <a:ext cx="12192000" cy="5040923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A403E8-8C8B-4F27-B575-0DB4B7D766A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31632" y="1125415"/>
            <a:ext cx="6377354" cy="3610709"/>
          </a:xfrm>
        </p:spPr>
        <p:txBody>
          <a:bodyPr anchor="b">
            <a:normAutofit/>
          </a:bodyPr>
          <a:lstStyle>
            <a:lvl1pPr algn="l">
              <a:defRPr sz="7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</a:t>
            </a:r>
            <a:br>
              <a:rPr lang="en-US" dirty="0"/>
            </a:br>
            <a:r>
              <a:rPr lang="en-US" dirty="0"/>
              <a:t>Master title style</a:t>
            </a:r>
            <a:endParaRPr lang="en-PH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F1D48F1-FC91-43D2-86F1-4985B8BEAC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31632" y="5257965"/>
            <a:ext cx="6377354" cy="819789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0C2C9C-3CD4-4E59-A09E-B0B27A0AF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13" name="Picture Placeholder 13">
            <a:extLst>
              <a:ext uri="{FF2B5EF4-FFF2-40B4-BE49-F238E27FC236}">
                <a16:creationId xmlns:a16="http://schemas.microsoft.com/office/drawing/2014/main" id="{87CCB8AF-5B8A-42B8-B2A6-A2761B6C8E4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366766" y="2"/>
            <a:ext cx="4825232" cy="3821721"/>
          </a:xfrm>
          <a:custGeom>
            <a:avLst/>
            <a:gdLst>
              <a:gd name="connsiteX0" fmla="*/ 0 w 6186955"/>
              <a:gd name="connsiteY0" fmla="*/ 0 h 4900244"/>
              <a:gd name="connsiteX1" fmla="*/ 6186955 w 6186955"/>
              <a:gd name="connsiteY1" fmla="*/ 0 h 4900244"/>
              <a:gd name="connsiteX2" fmla="*/ 6186955 w 6186955"/>
              <a:gd name="connsiteY2" fmla="*/ 3489368 h 4900244"/>
              <a:gd name="connsiteX3" fmla="*/ 2578575 w 6186955"/>
              <a:gd name="connsiteY3" fmla="*/ 4837088 h 4900244"/>
              <a:gd name="connsiteX4" fmla="*/ 2253051 w 6186955"/>
              <a:gd name="connsiteY4" fmla="*/ 4900037 h 4900244"/>
              <a:gd name="connsiteX5" fmla="*/ 1190721 w 6186955"/>
              <a:gd name="connsiteY5" fmla="*/ 4051288 h 4900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86955" h="4900244">
                <a:moveTo>
                  <a:pt x="0" y="0"/>
                </a:moveTo>
                <a:lnTo>
                  <a:pt x="6186955" y="0"/>
                </a:lnTo>
                <a:lnTo>
                  <a:pt x="6186955" y="3489368"/>
                </a:lnTo>
                <a:lnTo>
                  <a:pt x="2578575" y="4837088"/>
                </a:lnTo>
                <a:cubicBezTo>
                  <a:pt x="2470624" y="4877407"/>
                  <a:pt x="2361069" y="4897797"/>
                  <a:pt x="2253051" y="4900037"/>
                </a:cubicBezTo>
                <a:cubicBezTo>
                  <a:pt x="1784966" y="4909744"/>
                  <a:pt x="1345709" y="4578616"/>
                  <a:pt x="1190721" y="4051288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  <a:endParaRPr lang="en-PH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162BACF1-5B22-4F16-A445-2B3F563A2A4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630582" y="5257965"/>
            <a:ext cx="3024160" cy="819789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PH" dirty="0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21942956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HS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DD5DA95-6947-4158-920E-323C055F91A9}"/>
              </a:ext>
            </a:extLst>
          </p:cNvPr>
          <p:cNvSpPr/>
          <p:nvPr userDrawn="1"/>
        </p:nvSpPr>
        <p:spPr>
          <a:xfrm>
            <a:off x="6944810" y="0"/>
            <a:ext cx="524719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DCCACA-7009-43D7-BEC7-A962BD14FC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2505" y="390244"/>
            <a:ext cx="6162386" cy="69675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C9AD80-A3AF-48CD-BA56-88FAFCB8AD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A7928D-FF94-4B4B-9123-34EFDA22FD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906" y="6078315"/>
            <a:ext cx="9726014" cy="522517"/>
          </a:xfrm>
        </p:spPr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D1CCD8-2F86-4E88-966B-C480436A4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50F76E71-DC84-4890-822E-724286D636E2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588236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 hidden="1">
            <a:extLst>
              <a:ext uri="{FF2B5EF4-FFF2-40B4-BE49-F238E27FC236}">
                <a16:creationId xmlns:a16="http://schemas.microsoft.com/office/drawing/2014/main" id="{5F2108E5-BD7D-461D-51D6-259C221EAB8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60947469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5" imgH="426" progId="TCLayout.ActiveDocument.1">
                  <p:embed/>
                </p:oleObj>
              </mc:Choice>
              <mc:Fallback>
                <p:oleObj name="think-cell Slide" r:id="rId3" imgW="425" imgH="426" progId="TCLayout.ActiveDocument.1">
                  <p:embed/>
                  <p:pic>
                    <p:nvPicPr>
                      <p:cNvPr id="2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5F2108E5-BD7D-461D-51D6-259C221EAB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9A65A06D-5B2D-34AE-5805-6728B5E45896}"/>
              </a:ext>
            </a:extLst>
          </p:cNvPr>
          <p:cNvSpPr txBox="1"/>
          <p:nvPr userDrawn="1"/>
        </p:nvSpPr>
        <p:spPr>
          <a:xfrm>
            <a:off x="11353340" y="6522811"/>
            <a:ext cx="208660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rgbClr val="D1D4D6"/>
                </a:solidFill>
                <a:latin typeface="Franklin Gothic Book" panose="020B0503020102020204" pitchFamily="34" charset="0"/>
                <a:ea typeface="+mn-ea"/>
                <a:cs typeface="+mn-cs"/>
                <a:sym typeface="Franklin Gothic Book" panose="020B05030201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 dirty="0">
              <a:solidFill>
                <a:srgbClr val="D1D4D6"/>
              </a:solidFill>
              <a:latin typeface="Franklin Gothic Book" panose="020B0503020102020204" pitchFamily="34" charset="0"/>
              <a:ea typeface="+mn-ea"/>
              <a:cs typeface="+mn-cs"/>
              <a:sym typeface="Franklin Gothic Book" panose="020B05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4017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Half Image Slide">
    <p:bg bwMode="grayWhite">
      <p:bgPr>
        <a:gradFill>
          <a:gsLst>
            <a:gs pos="0">
              <a:schemeClr val="tx2"/>
            </a:gs>
            <a:gs pos="100000">
              <a:schemeClr val="accent2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ltGray">
          <a:xfrm flipH="1">
            <a:off x="5689582" y="0"/>
            <a:ext cx="416951" cy="6858000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>
              <a:lnSpc>
                <a:spcPct val="90000"/>
              </a:lnSpc>
              <a:spcAft>
                <a:spcPts val="1000"/>
              </a:spcAft>
            </a:pPr>
            <a:endParaRPr lang="en-US" sz="1200" dirty="0">
              <a:solidFill>
                <a:schemeClr val="bg1"/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13" name="Picture Placeholder 18"/>
          <p:cNvSpPr>
            <a:spLocks noGrp="1"/>
          </p:cNvSpPr>
          <p:nvPr>
            <p:ph type="pic" sz="quarter" idx="14" hasCustomPrompt="1"/>
          </p:nvPr>
        </p:nvSpPr>
        <p:spPr>
          <a:xfrm>
            <a:off x="6092021" y="0"/>
            <a:ext cx="6099977" cy="6858000"/>
          </a:xfrm>
          <a:prstGeom prst="rect">
            <a:avLst/>
          </a:prstGeom>
          <a:noFill/>
        </p:spPr>
        <p:txBody>
          <a:bodyPr lIns="914400" tIns="914400" rIns="914400" bIns="914400"/>
          <a:lstStyle>
            <a:lvl1pPr algn="ctr">
              <a:defRPr sz="1800" baseline="0">
                <a:latin typeface="Arial" panose="020B0604020202020204" pitchFamily="34" charset="0"/>
                <a:sym typeface="Trebuchet MS" panose="020B0603020202020204" pitchFamily="34" charset="0"/>
              </a:defRPr>
            </a:lvl1pPr>
          </a:lstStyle>
          <a:p>
            <a:r>
              <a:rPr lang="en-US" dirty="0"/>
              <a:t>Click icon below to insert an image or remove this placeholder to use the whitespace in another way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 bwMode="black">
          <a:xfrm>
            <a:off x="630000" y="1785600"/>
            <a:ext cx="4388400" cy="3286800"/>
          </a:xfrm>
          <a:prstGeom prst="rect">
            <a:avLst/>
          </a:prstGeom>
          <a:noFill/>
        </p:spPr>
        <p:txBody>
          <a:bodyPr wrap="square" lIns="0" tIns="0" rIns="320040" bIns="0" anchor="ctr">
            <a:noAutofit/>
          </a:bodyPr>
          <a:lstStyle>
            <a:lvl1pPr>
              <a:defRPr sz="4400">
                <a:solidFill>
                  <a:schemeClr val="bg1"/>
                </a:solidFill>
                <a:latin typeface="Arial" panose="020B0604020202020204" pitchFamily="34" charset="0"/>
                <a:sym typeface="Trebuchet MS" panose="020B0603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11167872" y="6405036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16" name="Date Placeholder 2"/>
          <p:cNvSpPr>
            <a:spLocks noGrp="1"/>
          </p:cNvSpPr>
          <p:nvPr>
            <p:ph type="dt" sz="half" idx="15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1" name="Copyright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Copyright © 2018 by The Boston Consulting Group,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501058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FCCFB97C-7AE1-427C-81A3-8B6BFEDE8E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0C2C9C-3CD4-4E59-A09E-B0B27A0AF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ADF32D4-A57F-4208-9500-FD946343C2D3}"/>
              </a:ext>
            </a:extLst>
          </p:cNvPr>
          <p:cNvSpPr/>
          <p:nvPr userDrawn="1"/>
        </p:nvSpPr>
        <p:spPr>
          <a:xfrm>
            <a:off x="554138" y="729109"/>
            <a:ext cx="11083724" cy="5399782"/>
          </a:xfrm>
          <a:prstGeom prst="rect">
            <a:avLst/>
          </a:prstGeom>
          <a:gradFill>
            <a:gsLst>
              <a:gs pos="0">
                <a:schemeClr val="accent1">
                  <a:alpha val="72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PH" sz="9600" dirty="0">
                <a:latin typeface="Arial" panose="020B0604020202020204" pitchFamily="34" charset="0"/>
              </a:rPr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18069774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I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AE26B0A-916B-42D9-8686-B80D9DC9928A}"/>
              </a:ext>
            </a:extLst>
          </p:cNvPr>
          <p:cNvSpPr/>
          <p:nvPr userDrawn="1"/>
        </p:nvSpPr>
        <p:spPr>
          <a:xfrm>
            <a:off x="0" y="0"/>
            <a:ext cx="12192000" cy="5040923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00D587A-65DC-460F-8C76-E08C47DF4FD2}"/>
              </a:ext>
            </a:extLst>
          </p:cNvPr>
          <p:cNvSpPr/>
          <p:nvPr userDrawn="1"/>
        </p:nvSpPr>
        <p:spPr>
          <a:xfrm>
            <a:off x="1031632" y="1623645"/>
            <a:ext cx="10128736" cy="36107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PH" sz="9600" b="1" dirty="0">
                <a:latin typeface="Arial" panose="020B0604020202020204" pitchFamily="34" charset="0"/>
              </a:rPr>
              <a:t>Thank You!!</a:t>
            </a:r>
          </a:p>
        </p:txBody>
      </p:sp>
      <p:sp>
        <p:nvSpPr>
          <p:cNvPr id="10" name="Picture Placeholder 13">
            <a:extLst>
              <a:ext uri="{FF2B5EF4-FFF2-40B4-BE49-F238E27FC236}">
                <a16:creationId xmlns:a16="http://schemas.microsoft.com/office/drawing/2014/main" id="{3DE097E9-3123-4910-8666-3BBD5CFB28A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36457" y="5421923"/>
            <a:ext cx="2919086" cy="791308"/>
          </a:xfrm>
        </p:spPr>
        <p:txBody>
          <a:bodyPr anchor="ctr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PH" dirty="0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194464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CF7DC5C-A1C2-4C3A-A952-66926A972F3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A403E8-8C8B-4F27-B575-0DB4B7D766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3563" y="2816990"/>
            <a:ext cx="11091180" cy="1235889"/>
          </a:xfrm>
        </p:spPr>
        <p:txBody>
          <a:bodyPr anchor="b">
            <a:normAutofit/>
          </a:bodyPr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0C2C9C-3CD4-4E59-A09E-B0B27A0AF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0FCC99B-2112-4769-A0F7-9B55781EDC8A}" type="slidenum">
              <a:rPr lang="en-PH" smtClean="0"/>
              <a:pPr/>
              <a:t>‹#›</a:t>
            </a:fld>
            <a:endParaRPr lang="en-PH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BA4FFB7-8EC8-4238-AB81-B21F81B7ABBC}"/>
              </a:ext>
            </a:extLst>
          </p:cNvPr>
          <p:cNvSpPr/>
          <p:nvPr userDrawn="1"/>
        </p:nvSpPr>
        <p:spPr>
          <a:xfrm>
            <a:off x="553009" y="4311481"/>
            <a:ext cx="11638991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4D367A2-4ADE-4348-8BAB-486C002B7D6C}"/>
              </a:ext>
            </a:extLst>
          </p:cNvPr>
          <p:cNvSpPr/>
          <p:nvPr userDrawn="1"/>
        </p:nvSpPr>
        <p:spPr>
          <a:xfrm>
            <a:off x="10494038" y="497608"/>
            <a:ext cx="1160704" cy="1076962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60F80F65-D503-433B-9CAC-98E076DC54B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63563" y="4475785"/>
            <a:ext cx="11091179" cy="986806"/>
          </a:xfrm>
        </p:spPr>
        <p:txBody>
          <a:bodyPr lIns="0" tIns="0" rIns="0" bIns="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</a:t>
            </a:r>
            <a:r>
              <a:rPr lang="en-US" dirty="0" err="1"/>
              <a:t>eit</a:t>
            </a:r>
            <a:r>
              <a:rPr lang="en-US" dirty="0"/>
              <a:t> Master subtitle style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716237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with Six Item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4C93CEC-E96F-45CC-9585-E82D816D81B4}"/>
              </a:ext>
            </a:extLst>
          </p:cNvPr>
          <p:cNvSpPr/>
          <p:nvPr userDrawn="1"/>
        </p:nvSpPr>
        <p:spPr>
          <a:xfrm>
            <a:off x="-127819" y="0"/>
            <a:ext cx="511650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18011" y="2045893"/>
            <a:ext cx="2930013" cy="825909"/>
          </a:xfrm>
        </p:spPr>
        <p:txBody>
          <a:bodyPr>
            <a:normAutofit/>
          </a:bodyPr>
          <a:lstStyle>
            <a:lvl1pPr algn="l">
              <a:defRPr sz="4800" b="1"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Agenda</a:t>
            </a:r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E5FAD7D-E7C0-4C14-A805-1E1815119346}"/>
              </a:ext>
            </a:extLst>
          </p:cNvPr>
          <p:cNvSpPr/>
          <p:nvPr userDrawn="1"/>
        </p:nvSpPr>
        <p:spPr>
          <a:xfrm>
            <a:off x="492009" y="914399"/>
            <a:ext cx="3982020" cy="5212134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1432CEE-2219-4731-8319-6EB8DB6B441B}"/>
              </a:ext>
            </a:extLst>
          </p:cNvPr>
          <p:cNvSpPr/>
          <p:nvPr userDrawn="1"/>
        </p:nvSpPr>
        <p:spPr>
          <a:xfrm>
            <a:off x="888015" y="511732"/>
            <a:ext cx="1160704" cy="1076962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71B8CC54-FD76-4180-B843-65B7C874E32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18011" y="3005441"/>
            <a:ext cx="2930013" cy="2492346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of Agenda</a:t>
            </a:r>
            <a:endParaRPr lang="en-PH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A9D377FC-DC33-4BB1-9DC0-141DF66418F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718174" y="833030"/>
            <a:ext cx="5936567" cy="624752"/>
          </a:xfrm>
        </p:spPr>
        <p:txBody>
          <a:bodyPr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1</a:t>
            </a:r>
            <a:endParaRPr lang="en-PH" dirty="0"/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B9E0A534-7A23-45DC-B15B-584E9318E23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18174" y="1736025"/>
            <a:ext cx="5936567" cy="624752"/>
          </a:xfrm>
        </p:spPr>
        <p:txBody>
          <a:bodyPr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2</a:t>
            </a:r>
            <a:endParaRPr lang="en-PH" dirty="0"/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0BAFE39F-758A-4B86-B052-E2C16D29CBD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18174" y="2639020"/>
            <a:ext cx="5936567" cy="624752"/>
          </a:xfrm>
        </p:spPr>
        <p:txBody>
          <a:bodyPr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3</a:t>
            </a:r>
            <a:endParaRPr lang="en-PH" dirty="0"/>
          </a:p>
        </p:txBody>
      </p:sp>
      <p:sp>
        <p:nvSpPr>
          <p:cNvPr id="18" name="Text Placeholder 14">
            <a:extLst>
              <a:ext uri="{FF2B5EF4-FFF2-40B4-BE49-F238E27FC236}">
                <a16:creationId xmlns:a16="http://schemas.microsoft.com/office/drawing/2014/main" id="{1E9B72B4-6DF1-400B-82E1-E248A9E7A5A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18174" y="3542015"/>
            <a:ext cx="5936567" cy="624752"/>
          </a:xfrm>
        </p:spPr>
        <p:txBody>
          <a:bodyPr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4</a:t>
            </a:r>
            <a:endParaRPr lang="en-PH" dirty="0"/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775533D9-49D5-4B59-A35D-ACE3F340A27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18174" y="4445010"/>
            <a:ext cx="5936567" cy="624752"/>
          </a:xfrm>
        </p:spPr>
        <p:txBody>
          <a:bodyPr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5</a:t>
            </a:r>
            <a:endParaRPr lang="en-PH" dirty="0"/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6967F653-AEF1-4B63-B9AD-29461242B58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718174" y="5348004"/>
            <a:ext cx="5936567" cy="624752"/>
          </a:xfrm>
        </p:spPr>
        <p:txBody>
          <a:bodyPr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6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5900816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with Ten Item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4C93CEC-E96F-45CC-9585-E82D816D81B4}"/>
              </a:ext>
            </a:extLst>
          </p:cNvPr>
          <p:cNvSpPr/>
          <p:nvPr userDrawn="1"/>
        </p:nvSpPr>
        <p:spPr>
          <a:xfrm>
            <a:off x="-127819" y="0"/>
            <a:ext cx="511650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18011" y="2045893"/>
            <a:ext cx="2930013" cy="825909"/>
          </a:xfrm>
        </p:spPr>
        <p:txBody>
          <a:bodyPr>
            <a:normAutofit/>
          </a:bodyPr>
          <a:lstStyle>
            <a:lvl1pPr algn="l">
              <a:defRPr sz="4800" b="1"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Agenda</a:t>
            </a:r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E5FAD7D-E7C0-4C14-A805-1E1815119346}"/>
              </a:ext>
            </a:extLst>
          </p:cNvPr>
          <p:cNvSpPr/>
          <p:nvPr userDrawn="1"/>
        </p:nvSpPr>
        <p:spPr>
          <a:xfrm>
            <a:off x="492009" y="914399"/>
            <a:ext cx="3982020" cy="5212134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1432CEE-2219-4731-8319-6EB8DB6B441B}"/>
              </a:ext>
            </a:extLst>
          </p:cNvPr>
          <p:cNvSpPr/>
          <p:nvPr userDrawn="1"/>
        </p:nvSpPr>
        <p:spPr>
          <a:xfrm>
            <a:off x="888015" y="511732"/>
            <a:ext cx="1160704" cy="1076962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71B8CC54-FD76-4180-B843-65B7C874E32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18011" y="3005441"/>
            <a:ext cx="2930013" cy="2492346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of Agenda</a:t>
            </a:r>
            <a:endParaRPr lang="en-PH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A9D377FC-DC33-4BB1-9DC0-141DF66418F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718174" y="960790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1</a:t>
            </a:r>
            <a:endParaRPr lang="en-PH" dirty="0"/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B9E0A534-7A23-45DC-B15B-584E9318E23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18174" y="1476649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2</a:t>
            </a:r>
            <a:endParaRPr lang="en-PH" dirty="0"/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0BAFE39F-758A-4B86-B052-E2C16D29CBD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18174" y="1992508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3</a:t>
            </a:r>
            <a:endParaRPr lang="en-PH" dirty="0"/>
          </a:p>
        </p:txBody>
      </p:sp>
      <p:sp>
        <p:nvSpPr>
          <p:cNvPr id="18" name="Text Placeholder 14">
            <a:extLst>
              <a:ext uri="{FF2B5EF4-FFF2-40B4-BE49-F238E27FC236}">
                <a16:creationId xmlns:a16="http://schemas.microsoft.com/office/drawing/2014/main" id="{1E9B72B4-6DF1-400B-82E1-E248A9E7A5A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18174" y="2508367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4</a:t>
            </a:r>
            <a:endParaRPr lang="en-PH" dirty="0"/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775533D9-49D5-4B59-A35D-ACE3F340A27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18174" y="3024226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5</a:t>
            </a:r>
            <a:endParaRPr lang="en-PH" dirty="0"/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6967F653-AEF1-4B63-B9AD-29461242B58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718174" y="3540085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6</a:t>
            </a:r>
            <a:endParaRPr lang="en-PH" dirty="0"/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2ED48B1B-6DA4-4725-98C3-87DCD68C26D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718174" y="4055944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7</a:t>
            </a:r>
            <a:endParaRPr lang="en-PH" dirty="0"/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422EF4B3-733F-43D0-8202-48162872017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718174" y="4571803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8</a:t>
            </a:r>
            <a:endParaRPr lang="en-PH" dirty="0"/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FABD1DC5-94B9-4321-9AE5-FE42D28FC67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718174" y="5087662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9</a:t>
            </a:r>
            <a:endParaRPr lang="en-PH" dirty="0"/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54DD0D92-2434-43A9-B7AC-644DD558AE9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718174" y="5603524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10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627347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(Gray BG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9981691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(Gray BG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7B0E15-6EC2-4308-BABB-1487C72EAF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5716014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ne-Third Gray LH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C6ECC51-168E-47CC-9B23-E8A31FF01A08}"/>
              </a:ext>
            </a:extLst>
          </p:cNvPr>
          <p:cNvSpPr/>
          <p:nvPr userDrawn="1"/>
        </p:nvSpPr>
        <p:spPr>
          <a:xfrm>
            <a:off x="0" y="0"/>
            <a:ext cx="4058268" cy="6858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3117062" cy="2073274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7B0E15-6EC2-4308-BABB-1487C72EAF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29286" y="365126"/>
            <a:ext cx="6991696" cy="573217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3117062" cy="522517"/>
          </a:xfrm>
        </p:spPr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8316084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-Third Green LHS (Gray BG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C6ECC51-168E-47CC-9B23-E8A31FF01A08}"/>
              </a:ext>
            </a:extLst>
          </p:cNvPr>
          <p:cNvSpPr/>
          <p:nvPr userDrawn="1"/>
        </p:nvSpPr>
        <p:spPr>
          <a:xfrm>
            <a:off x="0" y="0"/>
            <a:ext cx="405826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2392363"/>
            <a:ext cx="3117062" cy="2073274"/>
          </a:xfr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3117062" cy="522517"/>
          </a:xfrm>
        </p:spPr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2775145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DB1A02D-8925-4DA5-B787-461FD9C8C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833274-1973-4017-B279-CAF5A734F5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1018" y="1648644"/>
            <a:ext cx="11049964" cy="40815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05A3C1-E55C-43C9-A3A5-19B03E3265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1018" y="6078315"/>
            <a:ext cx="9837902" cy="522517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2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9DD92A-7140-4A90-8779-FA6E4AC911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90860" y="6349068"/>
            <a:ext cx="963882" cy="2517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0FCC99B-2112-4769-A0F7-9B55781EDC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050989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4" r:id="rId2"/>
    <p:sldLayoutId id="2147483674" r:id="rId3"/>
    <p:sldLayoutId id="2147483671" r:id="rId4"/>
    <p:sldLayoutId id="2147483672" r:id="rId5"/>
    <p:sldLayoutId id="2147483662" r:id="rId6"/>
    <p:sldLayoutId id="2147483660" r:id="rId7"/>
    <p:sldLayoutId id="2147483663" r:id="rId8"/>
    <p:sldLayoutId id="2147483664" r:id="rId9"/>
    <p:sldLayoutId id="2147483666" r:id="rId10"/>
    <p:sldLayoutId id="2147483668" r:id="rId11"/>
    <p:sldLayoutId id="2147483675" r:id="rId12"/>
    <p:sldLayoutId id="2147483676" r:id="rId13"/>
    <p:sldLayoutId id="2147483650" r:id="rId14"/>
    <p:sldLayoutId id="2147483661" r:id="rId15"/>
    <p:sldLayoutId id="2147483667" r:id="rId16"/>
    <p:sldLayoutId id="2147483665" r:id="rId17"/>
    <p:sldLayoutId id="2147483669" r:id="rId18"/>
    <p:sldLayoutId id="2147483681" r:id="rId19"/>
    <p:sldLayoutId id="2147483680" r:id="rId20"/>
    <p:sldLayoutId id="2147483682" r:id="rId21"/>
    <p:sldLayoutId id="2147483683" r:id="rId22"/>
    <p:sldLayoutId id="2147483677" r:id="rId23"/>
    <p:sldLayoutId id="2147483685" r:id="rId2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28B974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.x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2.bin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5.xml"/><Relationship Id="rId4" Type="http://schemas.openxmlformats.org/officeDocument/2006/relationships/chart" Target="../charts/char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5.xml"/><Relationship Id="rId6" Type="http://schemas.openxmlformats.org/officeDocument/2006/relationships/chart" Target="../charts/chart16.xml"/><Relationship Id="rId5" Type="http://schemas.openxmlformats.org/officeDocument/2006/relationships/chart" Target="../charts/chart15.xml"/><Relationship Id="rId4" Type="http://schemas.openxmlformats.org/officeDocument/2006/relationships/chart" Target="../charts/chart1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1E77219-472E-4760-B07C-4AB4ACE2B0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79016" y="2240280"/>
            <a:ext cx="10176664" cy="2697480"/>
          </a:xfrm>
        </p:spPr>
        <p:txBody>
          <a:bodyPr/>
          <a:lstStyle/>
          <a:p>
            <a:r>
              <a:rPr lang="en-PH" dirty="0"/>
              <a:t>Verazyne Commercial Strategy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8426337B-457D-4ED9-BCC7-FDF6B58386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9016" y="5262879"/>
            <a:ext cx="10176664" cy="701041"/>
          </a:xfrm>
        </p:spPr>
        <p:txBody>
          <a:bodyPr/>
          <a:lstStyle/>
          <a:p>
            <a:r>
              <a:rPr lang="en-PH" dirty="0"/>
              <a:t>Global Launch &amp; Growth Plan, 2026–2030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65FCA112-1E1D-4BF4-9F52-D121C04B56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90860" y="6349068"/>
            <a:ext cx="963882" cy="251764"/>
          </a:xfrm>
        </p:spPr>
        <p:txBody>
          <a:bodyPr/>
          <a:lstStyle/>
          <a:p>
            <a:fld id="{40FCC99B-2112-4769-A0F7-9B55781EDC8A}" type="slidenum">
              <a:rPr lang="en-PH" smtClean="0"/>
              <a:pPr/>
              <a:t>1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9352687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D4635-1EBD-41C6-B465-1C8B1D25F0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The Unmet Need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2CD6EE-4977-4831-B031-34B11BD57D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018" y="2204227"/>
            <a:ext cx="11049964" cy="3672889"/>
          </a:xfrm>
        </p:spPr>
        <p:txBody>
          <a:bodyPr lIns="0" tIns="0" rIns="0" bIns="0">
            <a:normAutofit/>
          </a:bodyPr>
          <a:lstStyle/>
          <a:p>
            <a:pPr marL="0" indent="0">
              <a:buNone/>
            </a:pPr>
            <a:r>
              <a:rPr lang="en-PH" sz="1800" dirty="0"/>
              <a:t>Despite available therapies, a majority of patients across key segments still progress or discontinue treatment, leaving a substantial and well-documented unmet clinical need that targeted therapy is positioned to address.</a:t>
            </a:r>
          </a:p>
          <a:p>
            <a:pPr marL="274638" indent="-182563">
              <a:buClr>
                <a:schemeClr val="accent1"/>
              </a:buClr>
            </a:pPr>
            <a:r>
              <a:rPr lang="en-PH" sz="1800" dirty="0"/>
              <a:t>Unmet need is greatest in late-line and high-risk subgroups, precisely where Verazyne's efficacy profile differentiates most strongly against current options.</a:t>
            </a:r>
          </a:p>
          <a:p>
            <a:pPr marL="274638" indent="-182563">
              <a:buClr>
                <a:schemeClr val="accent1"/>
              </a:buClr>
            </a:pPr>
            <a:r>
              <a:rPr lang="en-PH" sz="1800" dirty="0"/>
              <a:t>Current options force a trade-off between efficacy and tolerability that limits durable benefit for many patients.</a:t>
            </a:r>
          </a:p>
          <a:p>
            <a:pPr marL="274638" indent="-182563">
              <a:buClr>
                <a:schemeClr val="accent1"/>
              </a:buClr>
            </a:pPr>
            <a:r>
              <a:rPr lang="en-PH" sz="1800" dirty="0"/>
              <a:t>Chemotherapy regimens carry heavy toxicity burden and offer limited durability, while early targeted agents reach only narrow molecular subsets.</a:t>
            </a:r>
          </a:p>
          <a:p>
            <a:pPr marL="274638" indent="-182563">
              <a:buClr>
                <a:schemeClr val="accent1"/>
              </a:buClr>
            </a:pPr>
            <a:r>
              <a:rPr lang="en-PH" sz="1800" dirty="0"/>
              <a:t>The gap is clearest in the patients who have exhausted standard options yet remain candidates for biomarker-driven therapy.</a:t>
            </a:r>
          </a:p>
          <a:p>
            <a:pPr marL="274638" indent="-182563">
              <a:buClr>
                <a:schemeClr val="accent1"/>
              </a:buClr>
            </a:pPr>
            <a:r>
              <a:rPr lang="en-PH" sz="1800" dirty="0"/>
              <a:t>Verazyne is designed to close that gap with durable response and a manageable safety profile.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B69C0-FA9A-4741-995B-4B01716CE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10</a:t>
            </a:fld>
            <a:endParaRPr lang="en-PH" dirty="0"/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891C9430-BAAA-4E36-BEB9-D634369E2B40}"/>
              </a:ext>
            </a:extLst>
          </p:cNvPr>
          <p:cNvSpPr txBox="1">
            <a:spLocks/>
          </p:cNvSpPr>
          <p:nvPr/>
        </p:nvSpPr>
        <p:spPr>
          <a:xfrm>
            <a:off x="571169" y="1592701"/>
            <a:ext cx="11049813" cy="431762"/>
          </a:xfrm>
          <a:prstGeom prst="rect">
            <a:avLst/>
          </a:prstGeom>
        </p:spPr>
        <p:txBody>
          <a:bodyPr lIns="0" tIns="0" rIns="0" bIns="0" anchor="b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chemeClr val="accent1"/>
                </a:solidFill>
                <a:latin typeface="Arial" panose="020B0604020202020204" pitchFamily="34" charset="0"/>
              </a:rPr>
              <a:t>U</a:t>
            </a:r>
            <a:r>
              <a:rPr lang="en-PH" sz="2400" dirty="0">
                <a:solidFill>
                  <a:schemeClr val="accent1"/>
                </a:solidFill>
                <a:latin typeface="Arial" panose="020B0604020202020204" pitchFamily="34" charset="0"/>
              </a:rPr>
              <a:t>nmet need</a:t>
            </a:r>
          </a:p>
        </p:txBody>
      </p:sp>
      <p:sp>
        <p:nvSpPr>
          <p:cNvPr id="6" name="Right Triangle 5">
            <a:extLst>
              <a:ext uri="{FF2B5EF4-FFF2-40B4-BE49-F238E27FC236}">
                <a16:creationId xmlns:a16="http://schemas.microsoft.com/office/drawing/2014/main" id="{18D11DFC-8328-4EA9-9CB0-12E2281A5E14}"/>
              </a:ext>
            </a:extLst>
          </p:cNvPr>
          <p:cNvSpPr/>
          <p:nvPr/>
        </p:nvSpPr>
        <p:spPr>
          <a:xfrm flipH="1" flipV="1">
            <a:off x="11277599" y="-3"/>
            <a:ext cx="900429" cy="943899"/>
          </a:xfrm>
          <a:prstGeom prst="rt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2B6B47-D97E-445E-A6FB-85271617A192}"/>
              </a:ext>
            </a:extLst>
          </p:cNvPr>
          <p:cNvSpPr txBox="1"/>
          <p:nvPr/>
        </p:nvSpPr>
        <p:spPr>
          <a:xfrm>
            <a:off x="9965646" y="164169"/>
            <a:ext cx="1450428" cy="307777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r"/>
            <a:r>
              <a:rPr lang="en-PH" sz="1100" dirty="0">
                <a:latin typeface="Arial" panose="020B0604020202020204" pitchFamily="34" charset="0"/>
              </a:rPr>
              <a:t>Section 1</a:t>
            </a:r>
          </a:p>
        </p:txBody>
      </p:sp>
      <p:grpSp>
        <p:nvGrpSpPr>
          <p:cNvPr id="9" name="Graphic 7"/>
          <p:cNvGrpSpPr/>
          <p:nvPr/>
        </p:nvGrpSpPr>
        <p:grpSpPr>
          <a:xfrm>
            <a:off x="11677595" y="63270"/>
            <a:ext cx="443819" cy="443819"/>
            <a:chOff x="697932" y="3559477"/>
            <a:chExt cx="633600" cy="633600"/>
          </a:xfrm>
          <a:solidFill>
            <a:srgbClr val="FFFFFF"/>
          </a:solidFill>
        </p:grpSpPr>
        <p:sp>
          <p:nvSpPr>
            <p:cNvPr id="10" name="Accent"/>
            <p:cNvSpPr/>
            <p:nvPr/>
          </p:nvSpPr>
          <p:spPr>
            <a:xfrm>
              <a:off x="697932" y="355947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118" y="5495"/>
                  </a:moveTo>
                  <a:lnTo>
                    <a:pt x="4872" y="5316"/>
                  </a:lnTo>
                  <a:lnTo>
                    <a:pt x="4662" y="5139"/>
                  </a:lnTo>
                  <a:lnTo>
                    <a:pt x="4487" y="4966"/>
                  </a:lnTo>
                  <a:lnTo>
                    <a:pt x="4347" y="4798"/>
                  </a:lnTo>
                  <a:lnTo>
                    <a:pt x="4239" y="4637"/>
                  </a:lnTo>
                  <a:lnTo>
                    <a:pt x="4163" y="4486"/>
                  </a:lnTo>
                  <a:lnTo>
                    <a:pt x="4117" y="4346"/>
                  </a:lnTo>
                  <a:lnTo>
                    <a:pt x="4099" y="4218"/>
                  </a:lnTo>
                  <a:lnTo>
                    <a:pt x="4110" y="4105"/>
                  </a:lnTo>
                  <a:lnTo>
                    <a:pt x="4146" y="4008"/>
                  </a:lnTo>
                  <a:lnTo>
                    <a:pt x="4207" y="3930"/>
                  </a:lnTo>
                  <a:lnTo>
                    <a:pt x="4293" y="3872"/>
                  </a:lnTo>
                  <a:lnTo>
                    <a:pt x="4400" y="3835"/>
                  </a:lnTo>
                  <a:lnTo>
                    <a:pt x="4529" y="3823"/>
                  </a:lnTo>
                  <a:lnTo>
                    <a:pt x="4603" y="3827"/>
                  </a:lnTo>
                  <a:lnTo>
                    <a:pt x="4673" y="3840"/>
                  </a:lnTo>
                  <a:lnTo>
                    <a:pt x="4739" y="3859"/>
                  </a:lnTo>
                  <a:lnTo>
                    <a:pt x="4800" y="3885"/>
                  </a:lnTo>
                  <a:lnTo>
                    <a:pt x="4857" y="3917"/>
                  </a:lnTo>
                  <a:lnTo>
                    <a:pt x="4909" y="3953"/>
                  </a:lnTo>
                  <a:lnTo>
                    <a:pt x="4956" y="3992"/>
                  </a:lnTo>
                  <a:lnTo>
                    <a:pt x="4997" y="4034"/>
                  </a:lnTo>
                  <a:lnTo>
                    <a:pt x="5033" y="4078"/>
                  </a:lnTo>
                  <a:lnTo>
                    <a:pt x="5063" y="4123"/>
                  </a:lnTo>
                  <a:lnTo>
                    <a:pt x="5087" y="4168"/>
                  </a:lnTo>
                  <a:lnTo>
                    <a:pt x="5104" y="4212"/>
                  </a:lnTo>
                  <a:lnTo>
                    <a:pt x="5114" y="4254"/>
                  </a:lnTo>
                  <a:lnTo>
                    <a:pt x="5118" y="4294"/>
                  </a:lnTo>
                  <a:lnTo>
                    <a:pt x="5122" y="4254"/>
                  </a:lnTo>
                  <a:lnTo>
                    <a:pt x="5132" y="4212"/>
                  </a:lnTo>
                  <a:lnTo>
                    <a:pt x="5149" y="4168"/>
                  </a:lnTo>
                  <a:lnTo>
                    <a:pt x="5173" y="4123"/>
                  </a:lnTo>
                  <a:lnTo>
                    <a:pt x="5203" y="4078"/>
                  </a:lnTo>
                  <a:lnTo>
                    <a:pt x="5238" y="4034"/>
                  </a:lnTo>
                  <a:lnTo>
                    <a:pt x="5280" y="3992"/>
                  </a:lnTo>
                  <a:lnTo>
                    <a:pt x="5326" y="3953"/>
                  </a:lnTo>
                  <a:lnTo>
                    <a:pt x="5378" y="3917"/>
                  </a:lnTo>
                  <a:lnTo>
                    <a:pt x="5435" y="3885"/>
                  </a:lnTo>
                  <a:lnTo>
                    <a:pt x="5496" y="3859"/>
                  </a:lnTo>
                  <a:lnTo>
                    <a:pt x="5562" y="3840"/>
                  </a:lnTo>
                  <a:lnTo>
                    <a:pt x="5632" y="3827"/>
                  </a:lnTo>
                  <a:lnTo>
                    <a:pt x="5706" y="3823"/>
                  </a:lnTo>
                  <a:lnTo>
                    <a:pt x="5835" y="3835"/>
                  </a:lnTo>
                  <a:lnTo>
                    <a:pt x="5942" y="3872"/>
                  </a:lnTo>
                  <a:lnTo>
                    <a:pt x="6028" y="3930"/>
                  </a:lnTo>
                  <a:lnTo>
                    <a:pt x="6089" y="4008"/>
                  </a:lnTo>
                  <a:lnTo>
                    <a:pt x="6126" y="4105"/>
                  </a:lnTo>
                  <a:lnTo>
                    <a:pt x="6136" y="4218"/>
                  </a:lnTo>
                  <a:lnTo>
                    <a:pt x="6118" y="4346"/>
                  </a:lnTo>
                  <a:lnTo>
                    <a:pt x="6072" y="4486"/>
                  </a:lnTo>
                  <a:lnTo>
                    <a:pt x="5996" y="4637"/>
                  </a:lnTo>
                  <a:lnTo>
                    <a:pt x="5888" y="4798"/>
                  </a:lnTo>
                  <a:lnTo>
                    <a:pt x="5748" y="4966"/>
                  </a:lnTo>
                  <a:lnTo>
                    <a:pt x="5574" y="5139"/>
                  </a:lnTo>
                  <a:lnTo>
                    <a:pt x="5364" y="5316"/>
                  </a:lnTo>
                  <a:lnTo>
                    <a:pt x="5118" y="549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1" name="Outline"/>
            <p:cNvSpPr/>
            <p:nvPr/>
          </p:nvSpPr>
          <p:spPr>
            <a:xfrm>
              <a:off x="697932" y="355947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305" y="2245"/>
                  </a:moveTo>
                  <a:lnTo>
                    <a:pt x="4376" y="2294"/>
                  </a:lnTo>
                  <a:lnTo>
                    <a:pt x="4407" y="2260"/>
                  </a:lnTo>
                  <a:lnTo>
                    <a:pt x="4414" y="2252"/>
                  </a:lnTo>
                  <a:lnTo>
                    <a:pt x="4493" y="2172"/>
                  </a:lnTo>
                  <a:lnTo>
                    <a:pt x="4501" y="2164"/>
                  </a:lnTo>
                  <a:lnTo>
                    <a:pt x="4595" y="2078"/>
                  </a:lnTo>
                  <a:lnTo>
                    <a:pt x="4605" y="2070"/>
                  </a:lnTo>
                  <a:lnTo>
                    <a:pt x="4713" y="1980"/>
                  </a:lnTo>
                  <a:lnTo>
                    <a:pt x="4724" y="1972"/>
                  </a:lnTo>
                  <a:lnTo>
                    <a:pt x="4846" y="1881"/>
                  </a:lnTo>
                  <a:lnTo>
                    <a:pt x="4859" y="1873"/>
                  </a:lnTo>
                  <a:lnTo>
                    <a:pt x="4996" y="1783"/>
                  </a:lnTo>
                  <a:lnTo>
                    <a:pt x="5009" y="1775"/>
                  </a:lnTo>
                  <a:lnTo>
                    <a:pt x="5161" y="1690"/>
                  </a:lnTo>
                  <a:lnTo>
                    <a:pt x="5176" y="1682"/>
                  </a:lnTo>
                  <a:lnTo>
                    <a:pt x="5342" y="1603"/>
                  </a:lnTo>
                  <a:lnTo>
                    <a:pt x="5360" y="1596"/>
                  </a:lnTo>
                  <a:lnTo>
                    <a:pt x="5540" y="1527"/>
                  </a:lnTo>
                  <a:lnTo>
                    <a:pt x="5559" y="1521"/>
                  </a:lnTo>
                  <a:lnTo>
                    <a:pt x="5753" y="1463"/>
                  </a:lnTo>
                  <a:lnTo>
                    <a:pt x="5797" y="1454"/>
                  </a:lnTo>
                  <a:lnTo>
                    <a:pt x="6100" y="1422"/>
                  </a:lnTo>
                  <a:lnTo>
                    <a:pt x="6128" y="1420"/>
                  </a:lnTo>
                  <a:lnTo>
                    <a:pt x="6428" y="1423"/>
                  </a:lnTo>
                  <a:lnTo>
                    <a:pt x="6456" y="1425"/>
                  </a:lnTo>
                  <a:lnTo>
                    <a:pt x="6749" y="1461"/>
                  </a:lnTo>
                  <a:lnTo>
                    <a:pt x="6778" y="1467"/>
                  </a:lnTo>
                  <a:lnTo>
                    <a:pt x="7062" y="1536"/>
                  </a:lnTo>
                  <a:lnTo>
                    <a:pt x="7090" y="1545"/>
                  </a:lnTo>
                  <a:lnTo>
                    <a:pt x="7361" y="1646"/>
                  </a:lnTo>
                  <a:lnTo>
                    <a:pt x="7388" y="1658"/>
                  </a:lnTo>
                  <a:lnTo>
                    <a:pt x="7644" y="1790"/>
                  </a:lnTo>
                  <a:lnTo>
                    <a:pt x="7670" y="1806"/>
                  </a:lnTo>
                  <a:lnTo>
                    <a:pt x="7908" y="1968"/>
                  </a:lnTo>
                  <a:lnTo>
                    <a:pt x="7933" y="1987"/>
                  </a:lnTo>
                  <a:lnTo>
                    <a:pt x="8148" y="2178"/>
                  </a:lnTo>
                  <a:lnTo>
                    <a:pt x="8171" y="2201"/>
                  </a:lnTo>
                  <a:lnTo>
                    <a:pt x="8362" y="2419"/>
                  </a:lnTo>
                  <a:lnTo>
                    <a:pt x="8382" y="2445"/>
                  </a:lnTo>
                  <a:lnTo>
                    <a:pt x="8545" y="2691"/>
                  </a:lnTo>
                  <a:lnTo>
                    <a:pt x="8562" y="2720"/>
                  </a:lnTo>
                  <a:lnTo>
                    <a:pt x="8694" y="2991"/>
                  </a:lnTo>
                  <a:lnTo>
                    <a:pt x="8706" y="3022"/>
                  </a:lnTo>
                  <a:lnTo>
                    <a:pt x="8805" y="3317"/>
                  </a:lnTo>
                  <a:lnTo>
                    <a:pt x="8813" y="3349"/>
                  </a:lnTo>
                  <a:lnTo>
                    <a:pt x="8874" y="3669"/>
                  </a:lnTo>
                  <a:lnTo>
                    <a:pt x="8878" y="3700"/>
                  </a:lnTo>
                  <a:lnTo>
                    <a:pt x="8900" y="4043"/>
                  </a:lnTo>
                  <a:lnTo>
                    <a:pt x="8899" y="4078"/>
                  </a:lnTo>
                  <a:lnTo>
                    <a:pt x="8865" y="4505"/>
                  </a:lnTo>
                  <a:lnTo>
                    <a:pt x="8858" y="4546"/>
                  </a:lnTo>
                  <a:lnTo>
                    <a:pt x="8762" y="4924"/>
                  </a:lnTo>
                  <a:lnTo>
                    <a:pt x="8748" y="4962"/>
                  </a:lnTo>
                  <a:lnTo>
                    <a:pt x="8601" y="5298"/>
                  </a:lnTo>
                  <a:lnTo>
                    <a:pt x="8584" y="5330"/>
                  </a:lnTo>
                  <a:lnTo>
                    <a:pt x="8395" y="5633"/>
                  </a:lnTo>
                  <a:lnTo>
                    <a:pt x="8379" y="5656"/>
                  </a:lnTo>
                  <a:lnTo>
                    <a:pt x="8160" y="5934"/>
                  </a:lnTo>
                  <a:lnTo>
                    <a:pt x="8148" y="5948"/>
                  </a:lnTo>
                  <a:lnTo>
                    <a:pt x="7907" y="6210"/>
                  </a:lnTo>
                  <a:lnTo>
                    <a:pt x="7901" y="6217"/>
                  </a:lnTo>
                  <a:lnTo>
                    <a:pt x="7650" y="6471"/>
                  </a:lnTo>
                  <a:lnTo>
                    <a:pt x="7403" y="6721"/>
                  </a:lnTo>
                  <a:lnTo>
                    <a:pt x="7172" y="6973"/>
                  </a:lnTo>
                  <a:lnTo>
                    <a:pt x="6967" y="7233"/>
                  </a:lnTo>
                  <a:lnTo>
                    <a:pt x="6795" y="7509"/>
                  </a:lnTo>
                  <a:lnTo>
                    <a:pt x="6663" y="7810"/>
                  </a:lnTo>
                  <a:lnTo>
                    <a:pt x="6577" y="8147"/>
                  </a:lnTo>
                  <a:lnTo>
                    <a:pt x="6544" y="8552"/>
                  </a:lnTo>
                  <a:lnTo>
                    <a:pt x="6539" y="8584"/>
                  </a:lnTo>
                  <a:lnTo>
                    <a:pt x="6531" y="8616"/>
                  </a:lnTo>
                  <a:lnTo>
                    <a:pt x="6518" y="8646"/>
                  </a:lnTo>
                  <a:lnTo>
                    <a:pt x="6501" y="8674"/>
                  </a:lnTo>
                  <a:lnTo>
                    <a:pt x="6480" y="8700"/>
                  </a:lnTo>
                  <a:lnTo>
                    <a:pt x="6457" y="8722"/>
                  </a:lnTo>
                  <a:lnTo>
                    <a:pt x="6431" y="8742"/>
                  </a:lnTo>
                  <a:lnTo>
                    <a:pt x="6402" y="8758"/>
                  </a:lnTo>
                  <a:lnTo>
                    <a:pt x="6372" y="8770"/>
                  </a:lnTo>
                  <a:lnTo>
                    <a:pt x="6340" y="8778"/>
                  </a:lnTo>
                  <a:lnTo>
                    <a:pt x="6308" y="8782"/>
                  </a:lnTo>
                  <a:lnTo>
                    <a:pt x="6275" y="8781"/>
                  </a:lnTo>
                  <a:lnTo>
                    <a:pt x="6243" y="8776"/>
                  </a:lnTo>
                  <a:lnTo>
                    <a:pt x="6211" y="8768"/>
                  </a:lnTo>
                  <a:lnTo>
                    <a:pt x="6181" y="8755"/>
                  </a:lnTo>
                  <a:lnTo>
                    <a:pt x="6153" y="8738"/>
                  </a:lnTo>
                  <a:lnTo>
                    <a:pt x="6127" y="8717"/>
                  </a:lnTo>
                  <a:lnTo>
                    <a:pt x="6105" y="8694"/>
                  </a:lnTo>
                  <a:lnTo>
                    <a:pt x="6085" y="8668"/>
                  </a:lnTo>
                  <a:lnTo>
                    <a:pt x="6069" y="8639"/>
                  </a:lnTo>
                  <a:lnTo>
                    <a:pt x="6057" y="8609"/>
                  </a:lnTo>
                  <a:lnTo>
                    <a:pt x="6049" y="8577"/>
                  </a:lnTo>
                  <a:lnTo>
                    <a:pt x="6045" y="8545"/>
                  </a:lnTo>
                  <a:lnTo>
                    <a:pt x="6046" y="8512"/>
                  </a:lnTo>
                  <a:lnTo>
                    <a:pt x="6080" y="8085"/>
                  </a:lnTo>
                  <a:lnTo>
                    <a:pt x="6087" y="8044"/>
                  </a:lnTo>
                  <a:lnTo>
                    <a:pt x="6183" y="7666"/>
                  </a:lnTo>
                  <a:lnTo>
                    <a:pt x="6197" y="7628"/>
                  </a:lnTo>
                  <a:lnTo>
                    <a:pt x="6344" y="7292"/>
                  </a:lnTo>
                  <a:lnTo>
                    <a:pt x="6361" y="7260"/>
                  </a:lnTo>
                  <a:lnTo>
                    <a:pt x="6550" y="6957"/>
                  </a:lnTo>
                  <a:lnTo>
                    <a:pt x="6566" y="6934"/>
                  </a:lnTo>
                  <a:lnTo>
                    <a:pt x="6785" y="6656"/>
                  </a:lnTo>
                  <a:lnTo>
                    <a:pt x="6797" y="6642"/>
                  </a:lnTo>
                  <a:lnTo>
                    <a:pt x="7038" y="6380"/>
                  </a:lnTo>
                  <a:lnTo>
                    <a:pt x="7044" y="6373"/>
                  </a:lnTo>
                  <a:lnTo>
                    <a:pt x="7295" y="6119"/>
                  </a:lnTo>
                  <a:lnTo>
                    <a:pt x="7542" y="5869"/>
                  </a:lnTo>
                  <a:lnTo>
                    <a:pt x="7773" y="5617"/>
                  </a:lnTo>
                  <a:lnTo>
                    <a:pt x="7978" y="5357"/>
                  </a:lnTo>
                  <a:lnTo>
                    <a:pt x="8150" y="5081"/>
                  </a:lnTo>
                  <a:lnTo>
                    <a:pt x="8282" y="4780"/>
                  </a:lnTo>
                  <a:lnTo>
                    <a:pt x="8368" y="4443"/>
                  </a:lnTo>
                  <a:lnTo>
                    <a:pt x="8399" y="4056"/>
                  </a:lnTo>
                  <a:lnTo>
                    <a:pt x="8380" y="3747"/>
                  </a:lnTo>
                  <a:lnTo>
                    <a:pt x="8325" y="3460"/>
                  </a:lnTo>
                  <a:lnTo>
                    <a:pt x="8237" y="3195"/>
                  </a:lnTo>
                  <a:lnTo>
                    <a:pt x="8120" y="2954"/>
                  </a:lnTo>
                  <a:lnTo>
                    <a:pt x="7975" y="2736"/>
                  </a:lnTo>
                  <a:lnTo>
                    <a:pt x="7805" y="2542"/>
                  </a:lnTo>
                  <a:lnTo>
                    <a:pt x="7613" y="2372"/>
                  </a:lnTo>
                  <a:lnTo>
                    <a:pt x="7401" y="2227"/>
                  </a:lnTo>
                  <a:lnTo>
                    <a:pt x="7172" y="2109"/>
                  </a:lnTo>
                  <a:lnTo>
                    <a:pt x="6929" y="2018"/>
                  </a:lnTo>
                  <a:lnTo>
                    <a:pt x="6673" y="1956"/>
                  </a:lnTo>
                  <a:lnTo>
                    <a:pt x="6409" y="1923"/>
                  </a:lnTo>
                  <a:lnTo>
                    <a:pt x="6139" y="1921"/>
                  </a:lnTo>
                  <a:lnTo>
                    <a:pt x="5873" y="1949"/>
                  </a:lnTo>
                  <a:lnTo>
                    <a:pt x="5710" y="1997"/>
                  </a:lnTo>
                  <a:lnTo>
                    <a:pt x="5547" y="2060"/>
                  </a:lnTo>
                  <a:lnTo>
                    <a:pt x="5398" y="2130"/>
                  </a:lnTo>
                  <a:lnTo>
                    <a:pt x="5261" y="2207"/>
                  </a:lnTo>
                  <a:lnTo>
                    <a:pt x="5138" y="2288"/>
                  </a:lnTo>
                  <a:lnTo>
                    <a:pt x="5027" y="2370"/>
                  </a:lnTo>
                  <a:lnTo>
                    <a:pt x="4929" y="2451"/>
                  </a:lnTo>
                  <a:lnTo>
                    <a:pt x="4844" y="2529"/>
                  </a:lnTo>
                  <a:lnTo>
                    <a:pt x="4772" y="2601"/>
                  </a:lnTo>
                  <a:lnTo>
                    <a:pt x="4714" y="2664"/>
                  </a:lnTo>
                  <a:lnTo>
                    <a:pt x="4670" y="2717"/>
                  </a:lnTo>
                  <a:lnTo>
                    <a:pt x="4639" y="2756"/>
                  </a:lnTo>
                  <a:lnTo>
                    <a:pt x="4622" y="2780"/>
                  </a:lnTo>
                  <a:lnTo>
                    <a:pt x="4616" y="2788"/>
                  </a:lnTo>
                  <a:lnTo>
                    <a:pt x="4596" y="2814"/>
                  </a:lnTo>
                  <a:lnTo>
                    <a:pt x="4572" y="2837"/>
                  </a:lnTo>
                  <a:lnTo>
                    <a:pt x="4545" y="2856"/>
                  </a:lnTo>
                  <a:lnTo>
                    <a:pt x="4516" y="2872"/>
                  </a:lnTo>
                  <a:lnTo>
                    <a:pt x="4485" y="2884"/>
                  </a:lnTo>
                  <a:lnTo>
                    <a:pt x="4452" y="2892"/>
                  </a:lnTo>
                  <a:lnTo>
                    <a:pt x="4419" y="2895"/>
                  </a:lnTo>
                  <a:lnTo>
                    <a:pt x="4386" y="2894"/>
                  </a:lnTo>
                  <a:lnTo>
                    <a:pt x="4353" y="2888"/>
                  </a:lnTo>
                  <a:lnTo>
                    <a:pt x="4322" y="2878"/>
                  </a:lnTo>
                  <a:lnTo>
                    <a:pt x="4291" y="2865"/>
                  </a:lnTo>
                  <a:lnTo>
                    <a:pt x="4263" y="2847"/>
                  </a:lnTo>
                  <a:lnTo>
                    <a:pt x="4238" y="2825"/>
                  </a:lnTo>
                  <a:lnTo>
                    <a:pt x="4230" y="2818"/>
                  </a:lnTo>
                  <a:lnTo>
                    <a:pt x="4205" y="2795"/>
                  </a:lnTo>
                  <a:lnTo>
                    <a:pt x="4162" y="2759"/>
                  </a:lnTo>
                  <a:lnTo>
                    <a:pt x="4101" y="2712"/>
                  </a:lnTo>
                  <a:lnTo>
                    <a:pt x="4025" y="2659"/>
                  </a:lnTo>
                  <a:lnTo>
                    <a:pt x="3933" y="2602"/>
                  </a:lnTo>
                  <a:lnTo>
                    <a:pt x="3829" y="2545"/>
                  </a:lnTo>
                  <a:lnTo>
                    <a:pt x="3712" y="2492"/>
                  </a:lnTo>
                  <a:lnTo>
                    <a:pt x="3585" y="2446"/>
                  </a:lnTo>
                  <a:lnTo>
                    <a:pt x="3449" y="2409"/>
                  </a:lnTo>
                  <a:lnTo>
                    <a:pt x="3304" y="2385"/>
                  </a:lnTo>
                  <a:lnTo>
                    <a:pt x="3151" y="2377"/>
                  </a:lnTo>
                  <a:lnTo>
                    <a:pt x="2991" y="2386"/>
                  </a:lnTo>
                  <a:lnTo>
                    <a:pt x="2823" y="2417"/>
                  </a:lnTo>
                  <a:lnTo>
                    <a:pt x="2658" y="2469"/>
                  </a:lnTo>
                  <a:lnTo>
                    <a:pt x="2506" y="2538"/>
                  </a:lnTo>
                  <a:lnTo>
                    <a:pt x="2367" y="2622"/>
                  </a:lnTo>
                  <a:lnTo>
                    <a:pt x="2243" y="2720"/>
                  </a:lnTo>
                  <a:lnTo>
                    <a:pt x="2132" y="2831"/>
                  </a:lnTo>
                  <a:lnTo>
                    <a:pt x="2035" y="2954"/>
                  </a:lnTo>
                  <a:lnTo>
                    <a:pt x="1953" y="3088"/>
                  </a:lnTo>
                  <a:lnTo>
                    <a:pt x="1886" y="3232"/>
                  </a:lnTo>
                  <a:lnTo>
                    <a:pt x="1834" y="3385"/>
                  </a:lnTo>
                  <a:lnTo>
                    <a:pt x="1798" y="3545"/>
                  </a:lnTo>
                  <a:lnTo>
                    <a:pt x="1779" y="3711"/>
                  </a:lnTo>
                  <a:lnTo>
                    <a:pt x="1777" y="3882"/>
                  </a:lnTo>
                  <a:lnTo>
                    <a:pt x="1793" y="4057"/>
                  </a:lnTo>
                  <a:lnTo>
                    <a:pt x="1829" y="4240"/>
                  </a:lnTo>
                  <a:lnTo>
                    <a:pt x="1903" y="4543"/>
                  </a:lnTo>
                  <a:lnTo>
                    <a:pt x="2021" y="4797"/>
                  </a:lnTo>
                  <a:lnTo>
                    <a:pt x="2180" y="5028"/>
                  </a:lnTo>
                  <a:lnTo>
                    <a:pt x="2377" y="5243"/>
                  </a:lnTo>
                  <a:lnTo>
                    <a:pt x="2605" y="5445"/>
                  </a:lnTo>
                  <a:lnTo>
                    <a:pt x="2854" y="5638"/>
                  </a:lnTo>
                  <a:lnTo>
                    <a:pt x="3115" y="5827"/>
                  </a:lnTo>
                  <a:lnTo>
                    <a:pt x="3377" y="6016"/>
                  </a:lnTo>
                  <a:lnTo>
                    <a:pt x="3383" y="6020"/>
                  </a:lnTo>
                  <a:lnTo>
                    <a:pt x="3631" y="6210"/>
                  </a:lnTo>
                  <a:lnTo>
                    <a:pt x="3644" y="6221"/>
                  </a:lnTo>
                  <a:lnTo>
                    <a:pt x="3869" y="6419"/>
                  </a:lnTo>
                  <a:lnTo>
                    <a:pt x="3889" y="6439"/>
                  </a:lnTo>
                  <a:lnTo>
                    <a:pt x="4081" y="6650"/>
                  </a:lnTo>
                  <a:lnTo>
                    <a:pt x="4105" y="6683"/>
                  </a:lnTo>
                  <a:lnTo>
                    <a:pt x="4255" y="6913"/>
                  </a:lnTo>
                  <a:lnTo>
                    <a:pt x="4268" y="6936"/>
                  </a:lnTo>
                  <a:lnTo>
                    <a:pt x="4279" y="6960"/>
                  </a:lnTo>
                  <a:lnTo>
                    <a:pt x="4375" y="7216"/>
                  </a:lnTo>
                  <a:lnTo>
                    <a:pt x="4384" y="7245"/>
                  </a:lnTo>
                  <a:lnTo>
                    <a:pt x="4390" y="7274"/>
                  </a:lnTo>
                  <a:lnTo>
                    <a:pt x="4424" y="7560"/>
                  </a:lnTo>
                  <a:lnTo>
                    <a:pt x="4426" y="7593"/>
                  </a:lnTo>
                  <a:lnTo>
                    <a:pt x="4423" y="7625"/>
                  </a:lnTo>
                  <a:lnTo>
                    <a:pt x="4417" y="7657"/>
                  </a:lnTo>
                  <a:lnTo>
                    <a:pt x="4406" y="7688"/>
                  </a:lnTo>
                  <a:lnTo>
                    <a:pt x="4391" y="7717"/>
                  </a:lnTo>
                  <a:lnTo>
                    <a:pt x="4373" y="7744"/>
                  </a:lnTo>
                  <a:lnTo>
                    <a:pt x="4351" y="7769"/>
                  </a:lnTo>
                  <a:lnTo>
                    <a:pt x="4326" y="7790"/>
                  </a:lnTo>
                  <a:lnTo>
                    <a:pt x="4299" y="7808"/>
                  </a:lnTo>
                  <a:lnTo>
                    <a:pt x="4269" y="7822"/>
                  </a:lnTo>
                  <a:lnTo>
                    <a:pt x="4238" y="7832"/>
                  </a:lnTo>
                  <a:lnTo>
                    <a:pt x="4206" y="7838"/>
                  </a:lnTo>
                  <a:lnTo>
                    <a:pt x="4173" y="7840"/>
                  </a:lnTo>
                  <a:lnTo>
                    <a:pt x="4141" y="7837"/>
                  </a:lnTo>
                  <a:lnTo>
                    <a:pt x="4109" y="7831"/>
                  </a:lnTo>
                  <a:lnTo>
                    <a:pt x="4078" y="7820"/>
                  </a:lnTo>
                  <a:lnTo>
                    <a:pt x="4049" y="7805"/>
                  </a:lnTo>
                  <a:lnTo>
                    <a:pt x="4022" y="7787"/>
                  </a:lnTo>
                  <a:lnTo>
                    <a:pt x="3997" y="7765"/>
                  </a:lnTo>
                  <a:lnTo>
                    <a:pt x="3976" y="7740"/>
                  </a:lnTo>
                  <a:lnTo>
                    <a:pt x="3958" y="7713"/>
                  </a:lnTo>
                  <a:lnTo>
                    <a:pt x="3944" y="7683"/>
                  </a:lnTo>
                  <a:lnTo>
                    <a:pt x="3934" y="7652"/>
                  </a:lnTo>
                  <a:lnTo>
                    <a:pt x="3928" y="7620"/>
                  </a:lnTo>
                  <a:lnTo>
                    <a:pt x="3897" y="7364"/>
                  </a:lnTo>
                  <a:lnTo>
                    <a:pt x="3821" y="7162"/>
                  </a:lnTo>
                  <a:lnTo>
                    <a:pt x="3697" y="6971"/>
                  </a:lnTo>
                  <a:lnTo>
                    <a:pt x="3528" y="6785"/>
                  </a:lnTo>
                  <a:lnTo>
                    <a:pt x="3320" y="6602"/>
                  </a:lnTo>
                  <a:lnTo>
                    <a:pt x="3081" y="6419"/>
                  </a:lnTo>
                  <a:lnTo>
                    <a:pt x="2823" y="6233"/>
                  </a:lnTo>
                  <a:lnTo>
                    <a:pt x="2822" y="6233"/>
                  </a:lnTo>
                  <a:lnTo>
                    <a:pt x="2557" y="6041"/>
                  </a:lnTo>
                  <a:lnTo>
                    <a:pt x="2550" y="6036"/>
                  </a:lnTo>
                  <a:lnTo>
                    <a:pt x="2292" y="5834"/>
                  </a:lnTo>
                  <a:lnTo>
                    <a:pt x="2279" y="5824"/>
                  </a:lnTo>
                  <a:lnTo>
                    <a:pt x="2036" y="5608"/>
                  </a:lnTo>
                  <a:lnTo>
                    <a:pt x="2018" y="5590"/>
                  </a:lnTo>
                  <a:lnTo>
                    <a:pt x="1800" y="5353"/>
                  </a:lnTo>
                  <a:lnTo>
                    <a:pt x="1779" y="5326"/>
                  </a:lnTo>
                  <a:lnTo>
                    <a:pt x="1597" y="5063"/>
                  </a:lnTo>
                  <a:lnTo>
                    <a:pt x="1576" y="5026"/>
                  </a:lnTo>
                  <a:lnTo>
                    <a:pt x="1439" y="4731"/>
                  </a:lnTo>
                  <a:lnTo>
                    <a:pt x="1424" y="4686"/>
                  </a:lnTo>
                  <a:lnTo>
                    <a:pt x="1342" y="4353"/>
                  </a:lnTo>
                  <a:lnTo>
                    <a:pt x="1340" y="4342"/>
                  </a:lnTo>
                  <a:lnTo>
                    <a:pt x="1300" y="4141"/>
                  </a:lnTo>
                  <a:lnTo>
                    <a:pt x="1296" y="4115"/>
                  </a:lnTo>
                  <a:lnTo>
                    <a:pt x="1278" y="3915"/>
                  </a:lnTo>
                  <a:lnTo>
                    <a:pt x="1277" y="3890"/>
                  </a:lnTo>
                  <a:lnTo>
                    <a:pt x="1279" y="3693"/>
                  </a:lnTo>
                  <a:lnTo>
                    <a:pt x="1281" y="3667"/>
                  </a:lnTo>
                  <a:lnTo>
                    <a:pt x="1303" y="3474"/>
                  </a:lnTo>
                  <a:lnTo>
                    <a:pt x="1307" y="3448"/>
                  </a:lnTo>
                  <a:lnTo>
                    <a:pt x="1349" y="3262"/>
                  </a:lnTo>
                  <a:lnTo>
                    <a:pt x="1356" y="3236"/>
                  </a:lnTo>
                  <a:lnTo>
                    <a:pt x="1417" y="3058"/>
                  </a:lnTo>
                  <a:lnTo>
                    <a:pt x="1427" y="3032"/>
                  </a:lnTo>
                  <a:lnTo>
                    <a:pt x="1506" y="2863"/>
                  </a:lnTo>
                  <a:lnTo>
                    <a:pt x="1520" y="2838"/>
                  </a:lnTo>
                  <a:lnTo>
                    <a:pt x="1617" y="2680"/>
                  </a:lnTo>
                  <a:lnTo>
                    <a:pt x="1633" y="2656"/>
                  </a:lnTo>
                  <a:lnTo>
                    <a:pt x="1748" y="2510"/>
                  </a:lnTo>
                  <a:lnTo>
                    <a:pt x="1768" y="2488"/>
                  </a:lnTo>
                  <a:lnTo>
                    <a:pt x="1899" y="2356"/>
                  </a:lnTo>
                  <a:lnTo>
                    <a:pt x="1922" y="2336"/>
                  </a:lnTo>
                  <a:lnTo>
                    <a:pt x="2070" y="2220"/>
                  </a:lnTo>
                  <a:lnTo>
                    <a:pt x="2095" y="2202"/>
                  </a:lnTo>
                  <a:lnTo>
                    <a:pt x="2259" y="2103"/>
                  </a:lnTo>
                  <a:lnTo>
                    <a:pt x="2286" y="2088"/>
                  </a:lnTo>
                  <a:lnTo>
                    <a:pt x="2465" y="2007"/>
                  </a:lnTo>
                  <a:lnTo>
                    <a:pt x="2494" y="1997"/>
                  </a:lnTo>
                  <a:lnTo>
                    <a:pt x="2688" y="1935"/>
                  </a:lnTo>
                  <a:lnTo>
                    <a:pt x="2718" y="1928"/>
                  </a:lnTo>
                  <a:lnTo>
                    <a:pt x="2916" y="1892"/>
                  </a:lnTo>
                  <a:lnTo>
                    <a:pt x="2946" y="1888"/>
                  </a:lnTo>
                  <a:lnTo>
                    <a:pt x="3136" y="1877"/>
                  </a:lnTo>
                  <a:lnTo>
                    <a:pt x="3165" y="1876"/>
                  </a:lnTo>
                  <a:lnTo>
                    <a:pt x="3346" y="1887"/>
                  </a:lnTo>
                  <a:lnTo>
                    <a:pt x="3372" y="1890"/>
                  </a:lnTo>
                  <a:lnTo>
                    <a:pt x="3543" y="1918"/>
                  </a:lnTo>
                  <a:lnTo>
                    <a:pt x="3566" y="1923"/>
                  </a:lnTo>
                  <a:lnTo>
                    <a:pt x="3725" y="1966"/>
                  </a:lnTo>
                  <a:lnTo>
                    <a:pt x="3746" y="1972"/>
                  </a:lnTo>
                  <a:lnTo>
                    <a:pt x="3893" y="2026"/>
                  </a:lnTo>
                  <a:lnTo>
                    <a:pt x="3911" y="2033"/>
                  </a:lnTo>
                  <a:lnTo>
                    <a:pt x="4044" y="2094"/>
                  </a:lnTo>
                  <a:lnTo>
                    <a:pt x="4059" y="2102"/>
                  </a:lnTo>
                  <a:lnTo>
                    <a:pt x="4178" y="2166"/>
                  </a:lnTo>
                  <a:lnTo>
                    <a:pt x="4191" y="2173"/>
                  </a:lnTo>
                  <a:lnTo>
                    <a:pt x="4294" y="2238"/>
                  </a:lnTo>
                  <a:lnTo>
                    <a:pt x="4305" y="2245"/>
                  </a:lnTo>
                  <a:close/>
                  <a:moveTo>
                    <a:pt x="5114" y="3940"/>
                  </a:moveTo>
                  <a:lnTo>
                    <a:pt x="5118" y="3945"/>
                  </a:lnTo>
                  <a:lnTo>
                    <a:pt x="5122" y="3940"/>
                  </a:lnTo>
                  <a:lnTo>
                    <a:pt x="5131" y="3929"/>
                  </a:lnTo>
                  <a:lnTo>
                    <a:pt x="5172" y="3887"/>
                  </a:lnTo>
                  <a:lnTo>
                    <a:pt x="5183" y="3878"/>
                  </a:lnTo>
                  <a:lnTo>
                    <a:pt x="5230" y="3838"/>
                  </a:lnTo>
                  <a:lnTo>
                    <a:pt x="5241" y="3829"/>
                  </a:lnTo>
                  <a:lnTo>
                    <a:pt x="5293" y="3793"/>
                  </a:lnTo>
                  <a:lnTo>
                    <a:pt x="5306" y="3785"/>
                  </a:lnTo>
                  <a:lnTo>
                    <a:pt x="5363" y="3754"/>
                  </a:lnTo>
                  <a:lnTo>
                    <a:pt x="5377" y="3747"/>
                  </a:lnTo>
                  <a:lnTo>
                    <a:pt x="5438" y="3721"/>
                  </a:lnTo>
                  <a:lnTo>
                    <a:pt x="5454" y="3716"/>
                  </a:lnTo>
                  <a:lnTo>
                    <a:pt x="5519" y="3696"/>
                  </a:lnTo>
                  <a:lnTo>
                    <a:pt x="5536" y="3692"/>
                  </a:lnTo>
                  <a:lnTo>
                    <a:pt x="5606" y="3680"/>
                  </a:lnTo>
                  <a:lnTo>
                    <a:pt x="5623" y="3678"/>
                  </a:lnTo>
                  <a:lnTo>
                    <a:pt x="5697" y="3673"/>
                  </a:lnTo>
                  <a:lnTo>
                    <a:pt x="5720" y="3674"/>
                  </a:lnTo>
                  <a:lnTo>
                    <a:pt x="5849" y="3686"/>
                  </a:lnTo>
                  <a:lnTo>
                    <a:pt x="5866" y="3689"/>
                  </a:lnTo>
                  <a:lnTo>
                    <a:pt x="5883" y="3693"/>
                  </a:lnTo>
                  <a:lnTo>
                    <a:pt x="5990" y="3730"/>
                  </a:lnTo>
                  <a:lnTo>
                    <a:pt x="6009" y="3737"/>
                  </a:lnTo>
                  <a:lnTo>
                    <a:pt x="6027" y="3748"/>
                  </a:lnTo>
                  <a:lnTo>
                    <a:pt x="6112" y="3806"/>
                  </a:lnTo>
                  <a:lnTo>
                    <a:pt x="6130" y="3820"/>
                  </a:lnTo>
                  <a:lnTo>
                    <a:pt x="6145" y="3837"/>
                  </a:lnTo>
                  <a:lnTo>
                    <a:pt x="6207" y="3916"/>
                  </a:lnTo>
                  <a:lnTo>
                    <a:pt x="6220" y="3935"/>
                  </a:lnTo>
                  <a:lnTo>
                    <a:pt x="6229" y="3955"/>
                  </a:lnTo>
                  <a:lnTo>
                    <a:pt x="6266" y="4052"/>
                  </a:lnTo>
                  <a:lnTo>
                    <a:pt x="6272" y="4071"/>
                  </a:lnTo>
                  <a:lnTo>
                    <a:pt x="6275" y="4091"/>
                  </a:lnTo>
                  <a:lnTo>
                    <a:pt x="6285" y="4204"/>
                  </a:lnTo>
                  <a:lnTo>
                    <a:pt x="6286" y="4221"/>
                  </a:lnTo>
                  <a:lnTo>
                    <a:pt x="6284" y="4238"/>
                  </a:lnTo>
                  <a:lnTo>
                    <a:pt x="6267" y="4366"/>
                  </a:lnTo>
                  <a:lnTo>
                    <a:pt x="6261" y="4392"/>
                  </a:lnTo>
                  <a:lnTo>
                    <a:pt x="6215" y="4533"/>
                  </a:lnTo>
                  <a:lnTo>
                    <a:pt x="6206" y="4553"/>
                  </a:lnTo>
                  <a:lnTo>
                    <a:pt x="6130" y="4705"/>
                  </a:lnTo>
                  <a:lnTo>
                    <a:pt x="6121" y="4721"/>
                  </a:lnTo>
                  <a:lnTo>
                    <a:pt x="6013" y="4881"/>
                  </a:lnTo>
                  <a:lnTo>
                    <a:pt x="6004" y="4894"/>
                  </a:lnTo>
                  <a:lnTo>
                    <a:pt x="5863" y="5062"/>
                  </a:lnTo>
                  <a:lnTo>
                    <a:pt x="5854" y="5072"/>
                  </a:lnTo>
                  <a:lnTo>
                    <a:pt x="5680" y="5246"/>
                  </a:lnTo>
                  <a:lnTo>
                    <a:pt x="5671" y="5254"/>
                  </a:lnTo>
                  <a:lnTo>
                    <a:pt x="5461" y="5431"/>
                  </a:lnTo>
                  <a:lnTo>
                    <a:pt x="5452" y="5438"/>
                  </a:lnTo>
                  <a:lnTo>
                    <a:pt x="5206" y="5616"/>
                  </a:lnTo>
                  <a:lnTo>
                    <a:pt x="5190" y="5626"/>
                  </a:lnTo>
                  <a:lnTo>
                    <a:pt x="5173" y="5634"/>
                  </a:lnTo>
                  <a:lnTo>
                    <a:pt x="5155" y="5640"/>
                  </a:lnTo>
                  <a:lnTo>
                    <a:pt x="5137" y="5644"/>
                  </a:lnTo>
                  <a:lnTo>
                    <a:pt x="5118" y="5645"/>
                  </a:lnTo>
                  <a:lnTo>
                    <a:pt x="5099" y="5644"/>
                  </a:lnTo>
                  <a:lnTo>
                    <a:pt x="5081" y="5640"/>
                  </a:lnTo>
                  <a:lnTo>
                    <a:pt x="5063" y="5634"/>
                  </a:lnTo>
                  <a:lnTo>
                    <a:pt x="5046" y="5626"/>
                  </a:lnTo>
                  <a:lnTo>
                    <a:pt x="5030" y="5616"/>
                  </a:lnTo>
                  <a:lnTo>
                    <a:pt x="4784" y="5438"/>
                  </a:lnTo>
                  <a:lnTo>
                    <a:pt x="4775" y="5431"/>
                  </a:lnTo>
                  <a:lnTo>
                    <a:pt x="4565" y="5254"/>
                  </a:lnTo>
                  <a:lnTo>
                    <a:pt x="4556" y="5246"/>
                  </a:lnTo>
                  <a:lnTo>
                    <a:pt x="4382" y="5072"/>
                  </a:lnTo>
                  <a:lnTo>
                    <a:pt x="4372" y="5062"/>
                  </a:lnTo>
                  <a:lnTo>
                    <a:pt x="4232" y="4894"/>
                  </a:lnTo>
                  <a:lnTo>
                    <a:pt x="4222" y="4882"/>
                  </a:lnTo>
                  <a:lnTo>
                    <a:pt x="4115" y="4721"/>
                  </a:lnTo>
                  <a:lnTo>
                    <a:pt x="4105" y="4705"/>
                  </a:lnTo>
                  <a:lnTo>
                    <a:pt x="4029" y="4553"/>
                  </a:lnTo>
                  <a:lnTo>
                    <a:pt x="4020" y="4533"/>
                  </a:lnTo>
                  <a:lnTo>
                    <a:pt x="3974" y="4392"/>
                  </a:lnTo>
                  <a:lnTo>
                    <a:pt x="3968" y="4366"/>
                  </a:lnTo>
                  <a:lnTo>
                    <a:pt x="3951" y="4238"/>
                  </a:lnTo>
                  <a:lnTo>
                    <a:pt x="3949" y="4221"/>
                  </a:lnTo>
                  <a:lnTo>
                    <a:pt x="3950" y="4204"/>
                  </a:lnTo>
                  <a:lnTo>
                    <a:pt x="3960" y="4091"/>
                  </a:lnTo>
                  <a:lnTo>
                    <a:pt x="3963" y="4071"/>
                  </a:lnTo>
                  <a:lnTo>
                    <a:pt x="3969" y="4052"/>
                  </a:lnTo>
                  <a:lnTo>
                    <a:pt x="4006" y="3955"/>
                  </a:lnTo>
                  <a:lnTo>
                    <a:pt x="4015" y="3935"/>
                  </a:lnTo>
                  <a:lnTo>
                    <a:pt x="4028" y="3916"/>
                  </a:lnTo>
                  <a:lnTo>
                    <a:pt x="4090" y="3837"/>
                  </a:lnTo>
                  <a:lnTo>
                    <a:pt x="4105" y="3820"/>
                  </a:lnTo>
                  <a:lnTo>
                    <a:pt x="4123" y="3806"/>
                  </a:lnTo>
                  <a:lnTo>
                    <a:pt x="4208" y="3748"/>
                  </a:lnTo>
                  <a:lnTo>
                    <a:pt x="4226" y="3737"/>
                  </a:lnTo>
                  <a:lnTo>
                    <a:pt x="4245" y="3730"/>
                  </a:lnTo>
                  <a:lnTo>
                    <a:pt x="4352" y="3693"/>
                  </a:lnTo>
                  <a:lnTo>
                    <a:pt x="4369" y="3689"/>
                  </a:lnTo>
                  <a:lnTo>
                    <a:pt x="4386" y="3686"/>
                  </a:lnTo>
                  <a:lnTo>
                    <a:pt x="4515" y="3674"/>
                  </a:lnTo>
                  <a:lnTo>
                    <a:pt x="4538" y="3673"/>
                  </a:lnTo>
                  <a:lnTo>
                    <a:pt x="4612" y="3678"/>
                  </a:lnTo>
                  <a:lnTo>
                    <a:pt x="4629" y="3680"/>
                  </a:lnTo>
                  <a:lnTo>
                    <a:pt x="4699" y="3692"/>
                  </a:lnTo>
                  <a:lnTo>
                    <a:pt x="4716" y="3696"/>
                  </a:lnTo>
                  <a:lnTo>
                    <a:pt x="4782" y="3716"/>
                  </a:lnTo>
                  <a:lnTo>
                    <a:pt x="4797" y="3721"/>
                  </a:lnTo>
                  <a:lnTo>
                    <a:pt x="4858" y="3747"/>
                  </a:lnTo>
                  <a:lnTo>
                    <a:pt x="4873" y="3754"/>
                  </a:lnTo>
                  <a:lnTo>
                    <a:pt x="4929" y="3785"/>
                  </a:lnTo>
                  <a:lnTo>
                    <a:pt x="4942" y="3793"/>
                  </a:lnTo>
                  <a:lnTo>
                    <a:pt x="4994" y="3829"/>
                  </a:lnTo>
                  <a:lnTo>
                    <a:pt x="5006" y="3838"/>
                  </a:lnTo>
                  <a:lnTo>
                    <a:pt x="5053" y="3877"/>
                  </a:lnTo>
                  <a:lnTo>
                    <a:pt x="5063" y="3887"/>
                  </a:lnTo>
                  <a:lnTo>
                    <a:pt x="5104" y="3929"/>
                  </a:lnTo>
                  <a:lnTo>
                    <a:pt x="5114" y="3940"/>
                  </a:lnTo>
                  <a:close/>
                  <a:moveTo>
                    <a:pt x="4964" y="5198"/>
                  </a:moveTo>
                  <a:lnTo>
                    <a:pt x="5118" y="5310"/>
                  </a:lnTo>
                  <a:lnTo>
                    <a:pt x="5272" y="5198"/>
                  </a:lnTo>
                  <a:lnTo>
                    <a:pt x="5472" y="5028"/>
                  </a:lnTo>
                  <a:lnTo>
                    <a:pt x="5637" y="4864"/>
                  </a:lnTo>
                  <a:lnTo>
                    <a:pt x="5768" y="4708"/>
                  </a:lnTo>
                  <a:lnTo>
                    <a:pt x="5866" y="4562"/>
                  </a:lnTo>
                  <a:lnTo>
                    <a:pt x="5933" y="4428"/>
                  </a:lnTo>
                  <a:lnTo>
                    <a:pt x="5972" y="4312"/>
                  </a:lnTo>
                  <a:lnTo>
                    <a:pt x="5985" y="4215"/>
                  </a:lnTo>
                  <a:lnTo>
                    <a:pt x="5978" y="4139"/>
                  </a:lnTo>
                  <a:lnTo>
                    <a:pt x="5957" y="4083"/>
                  </a:lnTo>
                  <a:lnTo>
                    <a:pt x="5924" y="4041"/>
                  </a:lnTo>
                  <a:lnTo>
                    <a:pt x="5875" y="4007"/>
                  </a:lnTo>
                  <a:lnTo>
                    <a:pt x="5803" y="3983"/>
                  </a:lnTo>
                  <a:lnTo>
                    <a:pt x="5703" y="3973"/>
                  </a:lnTo>
                  <a:lnTo>
                    <a:pt x="5650" y="3977"/>
                  </a:lnTo>
                  <a:lnTo>
                    <a:pt x="5597" y="3986"/>
                  </a:lnTo>
                  <a:lnTo>
                    <a:pt x="5547" y="4001"/>
                  </a:lnTo>
                  <a:lnTo>
                    <a:pt x="5501" y="4021"/>
                  </a:lnTo>
                  <a:lnTo>
                    <a:pt x="5457" y="4044"/>
                  </a:lnTo>
                  <a:lnTo>
                    <a:pt x="5418" y="4072"/>
                  </a:lnTo>
                  <a:lnTo>
                    <a:pt x="5382" y="4102"/>
                  </a:lnTo>
                  <a:lnTo>
                    <a:pt x="5350" y="4134"/>
                  </a:lnTo>
                  <a:lnTo>
                    <a:pt x="5324" y="4167"/>
                  </a:lnTo>
                  <a:lnTo>
                    <a:pt x="5302" y="4200"/>
                  </a:lnTo>
                  <a:lnTo>
                    <a:pt x="5286" y="4230"/>
                  </a:lnTo>
                  <a:lnTo>
                    <a:pt x="5275" y="4258"/>
                  </a:lnTo>
                  <a:lnTo>
                    <a:pt x="5270" y="4279"/>
                  </a:lnTo>
                  <a:lnTo>
                    <a:pt x="5267" y="4307"/>
                  </a:lnTo>
                  <a:lnTo>
                    <a:pt x="5264" y="4326"/>
                  </a:lnTo>
                  <a:lnTo>
                    <a:pt x="5259" y="4345"/>
                  </a:lnTo>
                  <a:lnTo>
                    <a:pt x="5251" y="4363"/>
                  </a:lnTo>
                  <a:lnTo>
                    <a:pt x="5241" y="4379"/>
                  </a:lnTo>
                  <a:lnTo>
                    <a:pt x="5229" y="4394"/>
                  </a:lnTo>
                  <a:lnTo>
                    <a:pt x="5216" y="4408"/>
                  </a:lnTo>
                  <a:lnTo>
                    <a:pt x="5200" y="4419"/>
                  </a:lnTo>
                  <a:lnTo>
                    <a:pt x="5183" y="4429"/>
                  </a:lnTo>
                  <a:lnTo>
                    <a:pt x="5165" y="4436"/>
                  </a:lnTo>
                  <a:lnTo>
                    <a:pt x="5147" y="4441"/>
                  </a:lnTo>
                  <a:lnTo>
                    <a:pt x="5128" y="4444"/>
                  </a:lnTo>
                  <a:lnTo>
                    <a:pt x="5108" y="4444"/>
                  </a:lnTo>
                  <a:lnTo>
                    <a:pt x="5089" y="4441"/>
                  </a:lnTo>
                  <a:lnTo>
                    <a:pt x="5071" y="4436"/>
                  </a:lnTo>
                  <a:lnTo>
                    <a:pt x="5053" y="4429"/>
                  </a:lnTo>
                  <a:lnTo>
                    <a:pt x="5036" y="4420"/>
                  </a:lnTo>
                  <a:lnTo>
                    <a:pt x="5020" y="4408"/>
                  </a:lnTo>
                  <a:lnTo>
                    <a:pt x="5007" y="4394"/>
                  </a:lnTo>
                  <a:lnTo>
                    <a:pt x="4995" y="4379"/>
                  </a:lnTo>
                  <a:lnTo>
                    <a:pt x="4985" y="4363"/>
                  </a:lnTo>
                  <a:lnTo>
                    <a:pt x="4977" y="4345"/>
                  </a:lnTo>
                  <a:lnTo>
                    <a:pt x="4972" y="4327"/>
                  </a:lnTo>
                  <a:lnTo>
                    <a:pt x="4969" y="4307"/>
                  </a:lnTo>
                  <a:lnTo>
                    <a:pt x="4966" y="4279"/>
                  </a:lnTo>
                  <a:lnTo>
                    <a:pt x="4961" y="4258"/>
                  </a:lnTo>
                  <a:lnTo>
                    <a:pt x="4950" y="4231"/>
                  </a:lnTo>
                  <a:lnTo>
                    <a:pt x="4934" y="4200"/>
                  </a:lnTo>
                  <a:lnTo>
                    <a:pt x="4912" y="4167"/>
                  </a:lnTo>
                  <a:lnTo>
                    <a:pt x="4885" y="4134"/>
                  </a:lnTo>
                  <a:lnTo>
                    <a:pt x="4854" y="4102"/>
                  </a:lnTo>
                  <a:lnTo>
                    <a:pt x="4818" y="4072"/>
                  </a:lnTo>
                  <a:lnTo>
                    <a:pt x="4778" y="4045"/>
                  </a:lnTo>
                  <a:lnTo>
                    <a:pt x="4735" y="4021"/>
                  </a:lnTo>
                  <a:lnTo>
                    <a:pt x="4688" y="4001"/>
                  </a:lnTo>
                  <a:lnTo>
                    <a:pt x="4638" y="3986"/>
                  </a:lnTo>
                  <a:lnTo>
                    <a:pt x="4585" y="3977"/>
                  </a:lnTo>
                  <a:lnTo>
                    <a:pt x="4532" y="3973"/>
                  </a:lnTo>
                  <a:lnTo>
                    <a:pt x="4432" y="3983"/>
                  </a:lnTo>
                  <a:lnTo>
                    <a:pt x="4360" y="4007"/>
                  </a:lnTo>
                  <a:lnTo>
                    <a:pt x="4311" y="4041"/>
                  </a:lnTo>
                  <a:lnTo>
                    <a:pt x="4278" y="4083"/>
                  </a:lnTo>
                  <a:lnTo>
                    <a:pt x="4257" y="4139"/>
                  </a:lnTo>
                  <a:lnTo>
                    <a:pt x="4250" y="4214"/>
                  </a:lnTo>
                  <a:lnTo>
                    <a:pt x="4263" y="4312"/>
                  </a:lnTo>
                  <a:lnTo>
                    <a:pt x="4302" y="4428"/>
                  </a:lnTo>
                  <a:lnTo>
                    <a:pt x="4369" y="4562"/>
                  </a:lnTo>
                  <a:lnTo>
                    <a:pt x="4467" y="4708"/>
                  </a:lnTo>
                  <a:lnTo>
                    <a:pt x="4598" y="4864"/>
                  </a:lnTo>
                  <a:lnTo>
                    <a:pt x="4763" y="5028"/>
                  </a:lnTo>
                  <a:lnTo>
                    <a:pt x="4964" y="519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0995598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EDE3D38-00F7-4E11-93EF-E487D38584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PH" dirty="0"/>
              <a:t>Competitive Landscape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26FC928-A2D5-4DA2-92B0-5A73E34168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11</a:t>
            </a:fld>
            <a:endParaRPr lang="en-PH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B39838B7-58A0-4079-A1B3-99F9DFDF203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7160154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0991F3-20E9-4AAE-BA83-8B2A19D6EF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</p:spPr>
        <p:txBody>
          <a:bodyPr/>
          <a:lstStyle/>
          <a:p>
            <a:r>
              <a:rPr lang="en-PH" dirty="0"/>
              <a:t>Pipeline &amp; Competitive Threats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CB584B4-E2D0-428C-8089-8EF3854A2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12</a:t>
            </a:fld>
            <a:endParaRPr lang="en-PH" dirty="0"/>
          </a:p>
        </p:txBody>
      </p:sp>
      <p:sp>
        <p:nvSpPr>
          <p:cNvPr id="19" name="ee4pHeader1">
            <a:extLst>
              <a:ext uri="{FF2B5EF4-FFF2-40B4-BE49-F238E27FC236}">
                <a16:creationId xmlns:a16="http://schemas.microsoft.com/office/drawing/2014/main" id="{ACA94B8E-386F-4C9B-A8EB-C702DE766585}"/>
              </a:ext>
            </a:extLst>
          </p:cNvPr>
          <p:cNvSpPr txBox="1"/>
          <p:nvPr/>
        </p:nvSpPr>
        <p:spPr>
          <a:xfrm>
            <a:off x="571018" y="1650367"/>
            <a:ext cx="6974566" cy="619737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Autofit/>
          </a:bodyPr>
          <a:lstStyle/>
          <a:p>
            <a:pPr marL="0" lvl="3"/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</a:rPr>
              <a:t>Tracking the most material competitive risks</a:t>
            </a:r>
            <a:br>
              <a:rPr lang="en-US" dirty="0">
                <a:solidFill>
                  <a:schemeClr val="accent1"/>
                </a:solidFill>
                <a:latin typeface="Arial" panose="020B0604020202020204" pitchFamily="34" charset="0"/>
              </a:rPr>
            </a:b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</a:rPr>
              <a:t>Through 2029</a:t>
            </a:r>
          </a:p>
        </p:txBody>
      </p:sp>
      <p:sp>
        <p:nvSpPr>
          <p:cNvPr id="21" name="ee4pHeader3">
            <a:extLst>
              <a:ext uri="{FF2B5EF4-FFF2-40B4-BE49-F238E27FC236}">
                <a16:creationId xmlns:a16="http://schemas.microsoft.com/office/drawing/2014/main" id="{13E570EE-5E75-4DEB-B775-75A2E47E01FC}"/>
              </a:ext>
            </a:extLst>
          </p:cNvPr>
          <p:cNvSpPr txBox="1"/>
          <p:nvPr/>
        </p:nvSpPr>
        <p:spPr>
          <a:xfrm>
            <a:off x="8229601" y="1650367"/>
            <a:ext cx="3391382" cy="619737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Autofit/>
          </a:bodyPr>
          <a:lstStyle/>
          <a:p>
            <a:pPr marL="0" lvl="3"/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</a:rPr>
              <a:t>Share of threats we actively monitor and counter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B352701-3643-4B10-96FB-B002554C1029}"/>
              </a:ext>
            </a:extLst>
          </p:cNvPr>
          <p:cNvSpPr txBox="1"/>
          <p:nvPr/>
        </p:nvSpPr>
        <p:spPr>
          <a:xfrm>
            <a:off x="8229601" y="2468422"/>
            <a:ext cx="3391382" cy="367793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285750" indent="-285750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  <a:t>Incumbent discounting is countered with value-based contracts emphasizing total cost of care, not unit price.</a:t>
            </a:r>
          </a:p>
          <a:p>
            <a:pPr marL="285750" indent="-285750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  <a:t>Incumbent label expansion is met by accelerating our own indication-two readout to stay ahead on breadth.</a:t>
            </a:r>
          </a:p>
          <a:p>
            <a:pPr marL="285750" indent="-285750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  <a:t>New pipeline entrants are pre-empted by locking in formulary position and KOL advocacy before approval.</a:t>
            </a:r>
          </a:p>
          <a:p>
            <a:pPr marL="285750" indent="-285750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  <a:t>Biosimilar pressure has a long runway; early patient-support loyalty builds durable switching costs.</a:t>
            </a:r>
          </a:p>
        </p:txBody>
      </p:sp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A9AA4B58-9A73-4DDC-8F84-79FD5BEB6A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36675801"/>
              </p:ext>
            </p:extLst>
          </p:nvPr>
        </p:nvGraphicFramePr>
        <p:xfrm>
          <a:off x="1539434" y="2518513"/>
          <a:ext cx="6065133" cy="2377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3DECBE2-0225-478A-95A6-B32D514AF364}"/>
              </a:ext>
            </a:extLst>
          </p:cNvPr>
          <p:cNvCxnSpPr>
            <a:cxnSpLocks/>
          </p:cNvCxnSpPr>
          <p:nvPr/>
        </p:nvCxnSpPr>
        <p:spPr>
          <a:xfrm>
            <a:off x="571017" y="2320791"/>
            <a:ext cx="7033550" cy="0"/>
          </a:xfrm>
          <a:prstGeom prst="line">
            <a:avLst/>
          </a:prstGeom>
          <a:ln w="15875" cap="rnd">
            <a:solidFill>
              <a:schemeClr val="tx1">
                <a:lumMod val="60000"/>
                <a:lumOff val="40000"/>
              </a:schemeClr>
            </a:solidFill>
            <a:prstDash val="sysDot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3779408-0B7E-4B8E-AC63-AAB135F7DCF3}"/>
              </a:ext>
            </a:extLst>
          </p:cNvPr>
          <p:cNvCxnSpPr>
            <a:cxnSpLocks/>
          </p:cNvCxnSpPr>
          <p:nvPr/>
        </p:nvCxnSpPr>
        <p:spPr>
          <a:xfrm>
            <a:off x="8252749" y="2320791"/>
            <a:ext cx="3368233" cy="0"/>
          </a:xfrm>
          <a:prstGeom prst="line">
            <a:avLst/>
          </a:prstGeom>
          <a:ln w="15875" cap="rnd">
            <a:solidFill>
              <a:schemeClr val="tx1">
                <a:lumMod val="60000"/>
                <a:lumOff val="40000"/>
              </a:schemeClr>
            </a:solidFill>
            <a:prstDash val="sysDot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29">
            <a:extLst>
              <a:ext uri="{FF2B5EF4-FFF2-40B4-BE49-F238E27FC236}">
                <a16:creationId xmlns:a16="http://schemas.microsoft.com/office/drawing/2014/main" id="{88BB3A8F-7184-455B-B070-9F8097CB22CF}"/>
              </a:ext>
            </a:extLst>
          </p:cNvPr>
          <p:cNvSpPr/>
          <p:nvPr/>
        </p:nvSpPr>
        <p:spPr>
          <a:xfrm>
            <a:off x="2280213" y="5048011"/>
            <a:ext cx="671332" cy="29115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PH" sz="1100" dirty="0">
                <a:solidFill>
                  <a:schemeClr val="accent1"/>
                </a:solidFill>
                <a:latin typeface="Arial" panose="020B0604020202020204" pitchFamily="34" charset="0"/>
              </a:rPr>
              <a:t>85%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3EDABE55-F55A-4E75-8322-B03EA0E670DC}"/>
              </a:ext>
            </a:extLst>
          </p:cNvPr>
          <p:cNvSpPr/>
          <p:nvPr/>
        </p:nvSpPr>
        <p:spPr>
          <a:xfrm>
            <a:off x="3663450" y="5048011"/>
            <a:ext cx="671332" cy="29115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PH" sz="1100" dirty="0">
                <a:solidFill>
                  <a:schemeClr val="accent1"/>
                </a:solidFill>
                <a:latin typeface="Arial" panose="020B0604020202020204" pitchFamily="34" charset="0"/>
              </a:rPr>
              <a:t>62%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74D323D8-DA21-4B84-BD98-2857D0ECADFE}"/>
              </a:ext>
            </a:extLst>
          </p:cNvPr>
          <p:cNvSpPr/>
          <p:nvPr/>
        </p:nvSpPr>
        <p:spPr>
          <a:xfrm>
            <a:off x="5046687" y="5048011"/>
            <a:ext cx="671332" cy="29115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PH" sz="1100" dirty="0">
                <a:solidFill>
                  <a:schemeClr val="accent1"/>
                </a:solidFill>
                <a:latin typeface="Arial" panose="020B0604020202020204" pitchFamily="34" charset="0"/>
              </a:rPr>
              <a:t>48%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BED2EEBB-6403-497B-9BE1-DAA3C4EFED41}"/>
              </a:ext>
            </a:extLst>
          </p:cNvPr>
          <p:cNvSpPr/>
          <p:nvPr/>
        </p:nvSpPr>
        <p:spPr>
          <a:xfrm>
            <a:off x="6429925" y="5048011"/>
            <a:ext cx="671332" cy="29115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PH" sz="1100" dirty="0">
                <a:solidFill>
                  <a:schemeClr val="accent1"/>
                </a:solidFill>
                <a:latin typeface="Arial" panose="020B0604020202020204" pitchFamily="34" charset="0"/>
              </a:rPr>
              <a:t>33%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EB9246E0-7EE4-44BA-8D20-4A25B2527102}"/>
              </a:ext>
            </a:extLst>
          </p:cNvPr>
          <p:cNvCxnSpPr>
            <a:cxnSpLocks/>
          </p:cNvCxnSpPr>
          <p:nvPr/>
        </p:nvCxnSpPr>
        <p:spPr>
          <a:xfrm>
            <a:off x="571017" y="5457281"/>
            <a:ext cx="7033550" cy="0"/>
          </a:xfrm>
          <a:prstGeom prst="line">
            <a:avLst/>
          </a:prstGeom>
          <a:ln w="9525" cap="rnd">
            <a:solidFill>
              <a:schemeClr val="tx1">
                <a:lumMod val="60000"/>
                <a:lumOff val="40000"/>
              </a:schemeClr>
            </a:solidFill>
            <a:prstDash val="sysDot"/>
            <a:round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>
            <a:extLst>
              <a:ext uri="{FF2B5EF4-FFF2-40B4-BE49-F238E27FC236}">
                <a16:creationId xmlns:a16="http://schemas.microsoft.com/office/drawing/2014/main" id="{10B2267D-D26C-4278-82A8-DA503F8E4194}"/>
              </a:ext>
            </a:extLst>
          </p:cNvPr>
          <p:cNvSpPr/>
          <p:nvPr/>
        </p:nvSpPr>
        <p:spPr>
          <a:xfrm>
            <a:off x="2280213" y="5578953"/>
            <a:ext cx="671332" cy="29115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PH" sz="1100" dirty="0">
                <a:solidFill>
                  <a:schemeClr val="accent1"/>
                </a:solidFill>
                <a:latin typeface="Arial" panose="020B0604020202020204" pitchFamily="34" charset="0"/>
              </a:rPr>
              <a:t>90%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F8DFF3AF-970D-4CA7-9E0B-EB495B0F205C}"/>
              </a:ext>
            </a:extLst>
          </p:cNvPr>
          <p:cNvSpPr/>
          <p:nvPr/>
        </p:nvSpPr>
        <p:spPr>
          <a:xfrm>
            <a:off x="3663450" y="5578953"/>
            <a:ext cx="671332" cy="29115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PH" sz="1100" dirty="0">
                <a:solidFill>
                  <a:schemeClr val="accent1"/>
                </a:solidFill>
                <a:latin typeface="Arial" panose="020B0604020202020204" pitchFamily="34" charset="0"/>
              </a:rPr>
              <a:t>71%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661D3FEE-08E3-480A-A1EC-B7AD01AA5D06}"/>
              </a:ext>
            </a:extLst>
          </p:cNvPr>
          <p:cNvSpPr/>
          <p:nvPr/>
        </p:nvSpPr>
        <p:spPr>
          <a:xfrm>
            <a:off x="5046687" y="5578953"/>
            <a:ext cx="671332" cy="29115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PH" sz="1100" dirty="0">
                <a:solidFill>
                  <a:schemeClr val="accent1"/>
                </a:solidFill>
                <a:latin typeface="Arial" panose="020B0604020202020204" pitchFamily="34" charset="0"/>
              </a:rPr>
              <a:t>55%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7F48C760-011B-4264-8D02-CE6E71068C88}"/>
              </a:ext>
            </a:extLst>
          </p:cNvPr>
          <p:cNvSpPr/>
          <p:nvPr/>
        </p:nvSpPr>
        <p:spPr>
          <a:xfrm>
            <a:off x="6429925" y="5578953"/>
            <a:ext cx="671332" cy="29115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PH" sz="1100" dirty="0">
                <a:solidFill>
                  <a:schemeClr val="accent1"/>
                </a:solidFill>
                <a:latin typeface="Arial" panose="020B0604020202020204" pitchFamily="34" charset="0"/>
              </a:rPr>
              <a:t>40%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744FC63-AED7-436F-ACDD-B95FCE4DCC9B}"/>
              </a:ext>
            </a:extLst>
          </p:cNvPr>
          <p:cNvSpPr txBox="1"/>
          <p:nvPr/>
        </p:nvSpPr>
        <p:spPr>
          <a:xfrm>
            <a:off x="571019" y="5014207"/>
            <a:ext cx="1493756" cy="316238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PH" sz="1400" dirty="0">
                <a:solidFill>
                  <a:schemeClr val="accent1"/>
                </a:solidFill>
                <a:latin typeface="Arial" panose="020B0604020202020204" pitchFamily="34" charset="0"/>
              </a:rPr>
              <a:t>Monitored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907EA7A-02A6-4E7F-B58F-06A72306A20E}"/>
              </a:ext>
            </a:extLst>
          </p:cNvPr>
          <p:cNvSpPr txBox="1"/>
          <p:nvPr/>
        </p:nvSpPr>
        <p:spPr>
          <a:xfrm>
            <a:off x="571019" y="5584118"/>
            <a:ext cx="1493756" cy="316238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PH" sz="1400" dirty="0">
                <a:solidFill>
                  <a:schemeClr val="accent1"/>
                </a:solidFill>
                <a:latin typeface="Arial" panose="020B0604020202020204" pitchFamily="34" charset="0"/>
              </a:rPr>
              <a:t>Mitigated</a:t>
            </a:r>
          </a:p>
        </p:txBody>
      </p:sp>
    </p:spTree>
    <p:extLst>
      <p:ext uri="{BB962C8B-B14F-4D97-AF65-F5344CB8AC3E}">
        <p14:creationId xmlns:p14="http://schemas.microsoft.com/office/powerpoint/2010/main" val="32165388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01F45C9-BE4B-4CAA-B0AE-BA5E9169A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SWOT Analysis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210ADF-6DE1-442C-9609-5369B6A55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13</a:t>
            </a:fld>
            <a:endParaRPr lang="en-PH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722EE82-5E39-4C3C-ADCA-B2D41CEE3F24}"/>
              </a:ext>
            </a:extLst>
          </p:cNvPr>
          <p:cNvCxnSpPr>
            <a:cxnSpLocks/>
          </p:cNvCxnSpPr>
          <p:nvPr/>
        </p:nvCxnSpPr>
        <p:spPr>
          <a:xfrm flipV="1">
            <a:off x="6096002" y="1992100"/>
            <a:ext cx="0" cy="4105175"/>
          </a:xfrm>
          <a:prstGeom prst="line">
            <a:avLst/>
          </a:prstGeom>
          <a:ln w="9525" cap="rnd">
            <a:solidFill>
              <a:schemeClr val="tx1">
                <a:lumMod val="60000"/>
                <a:lumOff val="40000"/>
              </a:schemeClr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A5B7395-B4FB-4A35-8D9A-CEA2320A8C53}"/>
              </a:ext>
            </a:extLst>
          </p:cNvPr>
          <p:cNvCxnSpPr/>
          <p:nvPr/>
        </p:nvCxnSpPr>
        <p:spPr>
          <a:xfrm>
            <a:off x="630000" y="4042991"/>
            <a:ext cx="10933350" cy="0"/>
          </a:xfrm>
          <a:prstGeom prst="line">
            <a:avLst/>
          </a:prstGeom>
          <a:ln w="9525" cap="rnd">
            <a:solidFill>
              <a:schemeClr val="tx1">
                <a:lumMod val="60000"/>
                <a:lumOff val="40000"/>
              </a:schemeClr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23">
            <a:extLst>
              <a:ext uri="{FF2B5EF4-FFF2-40B4-BE49-F238E27FC236}">
                <a16:creationId xmlns:a16="http://schemas.microsoft.com/office/drawing/2014/main" id="{B5411566-E84F-4774-87A3-A264EB7F5BE4}"/>
              </a:ext>
            </a:extLst>
          </p:cNvPr>
          <p:cNvSpPr/>
          <p:nvPr/>
        </p:nvSpPr>
        <p:spPr>
          <a:xfrm>
            <a:off x="630000" y="1992100"/>
            <a:ext cx="5446583" cy="2019382"/>
          </a:xfrm>
          <a:custGeom>
            <a:avLst/>
            <a:gdLst>
              <a:gd name="connsiteX0" fmla="*/ 0 w 5446583"/>
              <a:gd name="connsiteY0" fmla="*/ 0 h 2019382"/>
              <a:gd name="connsiteX1" fmla="*/ 5446583 w 5446583"/>
              <a:gd name="connsiteY1" fmla="*/ 0 h 2019382"/>
              <a:gd name="connsiteX2" fmla="*/ 5446583 w 5446583"/>
              <a:gd name="connsiteY2" fmla="*/ 2019382 h 2019382"/>
              <a:gd name="connsiteX3" fmla="*/ 0 w 5446583"/>
              <a:gd name="connsiteY3" fmla="*/ 2019382 h 2019382"/>
              <a:gd name="connsiteX4" fmla="*/ 0 w 5446583"/>
              <a:gd name="connsiteY4" fmla="*/ 0 h 2019382"/>
              <a:gd name="connsiteX0" fmla="*/ 0 w 5446583"/>
              <a:gd name="connsiteY0" fmla="*/ 0 h 2019382"/>
              <a:gd name="connsiteX1" fmla="*/ 5432296 w 5446583"/>
              <a:gd name="connsiteY1" fmla="*/ 0 h 2019382"/>
              <a:gd name="connsiteX2" fmla="*/ 5446583 w 5446583"/>
              <a:gd name="connsiteY2" fmla="*/ 2019382 h 2019382"/>
              <a:gd name="connsiteX3" fmla="*/ 0 w 5446583"/>
              <a:gd name="connsiteY3" fmla="*/ 2019382 h 2019382"/>
              <a:gd name="connsiteX4" fmla="*/ 0 w 5446583"/>
              <a:gd name="connsiteY4" fmla="*/ 0 h 2019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6583" h="2019382">
                <a:moveTo>
                  <a:pt x="0" y="0"/>
                </a:moveTo>
                <a:lnTo>
                  <a:pt x="5432296" y="0"/>
                </a:lnTo>
                <a:lnTo>
                  <a:pt x="5446583" y="2019382"/>
                </a:lnTo>
                <a:lnTo>
                  <a:pt x="0" y="2019382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alpha val="77000"/>
            </a:schemeClr>
          </a:solidFill>
          <a:ln w="9525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1097280" bIns="90000" rtlCol="0" anchor="t" anchorCtr="0"/>
          <a:lstStyle/>
          <a:p>
            <a:endParaRPr lang="en-US" sz="1400" b="1" dirty="0">
              <a:solidFill>
                <a:srgbClr val="000000"/>
              </a:solidFill>
              <a:latin typeface="Arial" panose="020B0604020202020204" pitchFamily="34" charset="0"/>
              <a:cs typeface="Arial" pitchFamily="34" charset="0"/>
              <a:sym typeface="Trebuchet MS" panose="020B0603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32EF841-A23F-444A-8BE5-A28992C3B643}"/>
              </a:ext>
            </a:extLst>
          </p:cNvPr>
          <p:cNvSpPr/>
          <p:nvPr/>
        </p:nvSpPr>
        <p:spPr>
          <a:xfrm>
            <a:off x="6115417" y="1992100"/>
            <a:ext cx="5446583" cy="2019382"/>
          </a:xfrm>
          <a:prstGeom prst="rect">
            <a:avLst/>
          </a:prstGeom>
          <a:solidFill>
            <a:schemeClr val="bg2">
              <a:alpha val="77000"/>
            </a:schemeClr>
          </a:solidFill>
          <a:ln w="9525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1097280" bIns="90000" rtlCol="0" anchor="t" anchorCtr="0"/>
          <a:lstStyle/>
          <a:p>
            <a:endParaRPr lang="en-US" sz="1400" b="1" dirty="0">
              <a:solidFill>
                <a:srgbClr val="000000"/>
              </a:solidFill>
              <a:latin typeface="Arial" panose="020B0604020202020204" pitchFamily="34" charset="0"/>
              <a:cs typeface="Arial" pitchFamily="34" charset="0"/>
              <a:sym typeface="Trebuchet MS" panose="020B0603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336F26-023F-42F4-9868-D4E726A1CF76}"/>
              </a:ext>
            </a:extLst>
          </p:cNvPr>
          <p:cNvSpPr/>
          <p:nvPr/>
        </p:nvSpPr>
        <p:spPr>
          <a:xfrm>
            <a:off x="630000" y="4074358"/>
            <a:ext cx="5446583" cy="2019382"/>
          </a:xfrm>
          <a:prstGeom prst="rect">
            <a:avLst/>
          </a:prstGeom>
          <a:solidFill>
            <a:schemeClr val="bg2">
              <a:alpha val="77000"/>
            </a:schemeClr>
          </a:solidFill>
          <a:ln w="9525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1097280" bIns="90000" rtlCol="0" anchor="t" anchorCtr="0"/>
          <a:lstStyle/>
          <a:p>
            <a:pPr fontAlgn="base">
              <a:buClr>
                <a:srgbClr val="000000"/>
              </a:buClr>
              <a:buSzPct val="100000"/>
              <a:buFont typeface=""/>
            </a:pPr>
            <a:endParaRPr lang="en-GB" sz="1400" b="1" dirty="0">
              <a:solidFill>
                <a:srgbClr val="000000"/>
              </a:solidFill>
              <a:latin typeface="Arial" panose="020B0604020202020204" pitchFamily="34" charset="0"/>
              <a:cs typeface="Arial" pitchFamily="34" charset="0"/>
              <a:sym typeface="Trebuchet MS" panose="020B0603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1CB92BE-0E3A-4BA6-9789-6DF7DFF4B2F1}"/>
              </a:ext>
            </a:extLst>
          </p:cNvPr>
          <p:cNvSpPr/>
          <p:nvPr/>
        </p:nvSpPr>
        <p:spPr>
          <a:xfrm>
            <a:off x="6115417" y="4062408"/>
            <a:ext cx="5446582" cy="2019382"/>
          </a:xfrm>
          <a:prstGeom prst="rect">
            <a:avLst/>
          </a:prstGeom>
          <a:solidFill>
            <a:schemeClr val="bg2">
              <a:alpha val="77000"/>
            </a:schemeClr>
          </a:solidFill>
          <a:ln w="9525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1097280" bIns="90000" rtlCol="0" anchor="t" anchorCtr="0"/>
          <a:lstStyle/>
          <a:p>
            <a:endParaRPr lang="en-GB" sz="1400" b="1" dirty="0">
              <a:solidFill>
                <a:srgbClr val="000000"/>
              </a:solidFill>
              <a:latin typeface="Arial" panose="020B0604020202020204" pitchFamily="34" charset="0"/>
              <a:cs typeface="Arial" pitchFamily="34" charset="0"/>
              <a:sym typeface="Trebuchet MS" panose="020B0603020202020204" pitchFamily="34" charset="0"/>
            </a:endParaRPr>
          </a:p>
        </p:txBody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691A635E-CCB5-49A6-ACE1-B64FB8328DA7}"/>
              </a:ext>
            </a:extLst>
          </p:cNvPr>
          <p:cNvSpPr>
            <a:spLocks/>
          </p:cNvSpPr>
          <p:nvPr/>
        </p:nvSpPr>
        <p:spPr bwMode="auto">
          <a:xfrm>
            <a:off x="6122387" y="2561867"/>
            <a:ext cx="1454266" cy="1454731"/>
          </a:xfrm>
          <a:custGeom>
            <a:avLst/>
            <a:gdLst/>
            <a:ahLst/>
            <a:cxnLst>
              <a:cxn ang="0">
                <a:pos x="3456" y="3456"/>
              </a:cxn>
              <a:cxn ang="0">
                <a:pos x="0" y="0"/>
              </a:cxn>
              <a:cxn ang="0">
                <a:pos x="0" y="0"/>
              </a:cxn>
              <a:cxn ang="0">
                <a:pos x="0" y="3456"/>
              </a:cxn>
              <a:cxn ang="0">
                <a:pos x="3456" y="3456"/>
              </a:cxn>
            </a:cxnLst>
            <a:rect l="0" t="0" r="r" b="b"/>
            <a:pathLst>
              <a:path w="3456" h="3456">
                <a:moveTo>
                  <a:pt x="3456" y="3456"/>
                </a:moveTo>
                <a:cubicBezTo>
                  <a:pt x="3456" y="1548"/>
                  <a:pt x="1909" y="0"/>
                  <a:pt x="0" y="0"/>
                </a:cubicBezTo>
                <a:cubicBezTo>
                  <a:pt x="0" y="0"/>
                  <a:pt x="0" y="0"/>
                  <a:pt x="0" y="0"/>
                </a:cubicBezTo>
                <a:lnTo>
                  <a:pt x="0" y="3456"/>
                </a:lnTo>
                <a:lnTo>
                  <a:pt x="3456" y="3456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solidFill>
                <a:srgbClr val="000000"/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13" name="Freeform 8">
            <a:extLst>
              <a:ext uri="{FF2B5EF4-FFF2-40B4-BE49-F238E27FC236}">
                <a16:creationId xmlns:a16="http://schemas.microsoft.com/office/drawing/2014/main" id="{95EB46E1-C4BD-4059-A177-D9A46E633776}"/>
              </a:ext>
            </a:extLst>
          </p:cNvPr>
          <p:cNvSpPr>
            <a:spLocks/>
          </p:cNvSpPr>
          <p:nvPr/>
        </p:nvSpPr>
        <p:spPr bwMode="auto">
          <a:xfrm>
            <a:off x="6122387" y="4069384"/>
            <a:ext cx="1454266" cy="1454731"/>
          </a:xfrm>
          <a:custGeom>
            <a:avLst/>
            <a:gdLst/>
            <a:ahLst/>
            <a:cxnLst>
              <a:cxn ang="0">
                <a:pos x="0" y="3456"/>
              </a:cxn>
              <a:cxn ang="0">
                <a:pos x="3456" y="0"/>
              </a:cxn>
              <a:cxn ang="0">
                <a:pos x="0" y="0"/>
              </a:cxn>
              <a:cxn ang="0">
                <a:pos x="0" y="3456"/>
              </a:cxn>
            </a:cxnLst>
            <a:rect l="0" t="0" r="r" b="b"/>
            <a:pathLst>
              <a:path w="3456" h="3456">
                <a:moveTo>
                  <a:pt x="0" y="3456"/>
                </a:moveTo>
                <a:cubicBezTo>
                  <a:pt x="1909" y="3456"/>
                  <a:pt x="3456" y="1909"/>
                  <a:pt x="3456" y="0"/>
                </a:cubicBezTo>
                <a:lnTo>
                  <a:pt x="0" y="0"/>
                </a:lnTo>
                <a:lnTo>
                  <a:pt x="0" y="3456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solidFill>
                <a:srgbClr val="000000"/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id="{E828BA08-184A-4A13-B341-47FB19F96194}"/>
              </a:ext>
            </a:extLst>
          </p:cNvPr>
          <p:cNvSpPr>
            <a:spLocks/>
          </p:cNvSpPr>
          <p:nvPr/>
        </p:nvSpPr>
        <p:spPr bwMode="auto">
          <a:xfrm>
            <a:off x="4615351" y="4069384"/>
            <a:ext cx="1454266" cy="1454731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456" y="3456"/>
              </a:cxn>
              <a:cxn ang="0">
                <a:pos x="3456" y="0"/>
              </a:cxn>
              <a:cxn ang="0">
                <a:pos x="0" y="0"/>
              </a:cxn>
            </a:cxnLst>
            <a:rect l="0" t="0" r="r" b="b"/>
            <a:pathLst>
              <a:path w="3456" h="3456">
                <a:moveTo>
                  <a:pt x="0" y="0"/>
                </a:moveTo>
                <a:cubicBezTo>
                  <a:pt x="0" y="1909"/>
                  <a:pt x="1548" y="3456"/>
                  <a:pt x="3456" y="3456"/>
                </a:cubicBezTo>
                <a:lnTo>
                  <a:pt x="3456" y="0"/>
                </a:lnTo>
                <a:lnTo>
                  <a:pt x="0" y="0"/>
                </a:lnTo>
                <a:close/>
              </a:path>
            </a:pathLst>
          </a:custGeom>
          <a:solidFill>
            <a:srgbClr val="3EAD92"/>
          </a:solidFill>
          <a:ln w="9525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solidFill>
                <a:srgbClr val="000000"/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15" name="Freeform 10">
            <a:extLst>
              <a:ext uri="{FF2B5EF4-FFF2-40B4-BE49-F238E27FC236}">
                <a16:creationId xmlns:a16="http://schemas.microsoft.com/office/drawing/2014/main" id="{2F37B8E9-28AD-4A92-8329-F060A60A74D0}"/>
              </a:ext>
            </a:extLst>
          </p:cNvPr>
          <p:cNvSpPr>
            <a:spLocks/>
          </p:cNvSpPr>
          <p:nvPr/>
        </p:nvSpPr>
        <p:spPr bwMode="auto">
          <a:xfrm>
            <a:off x="4615352" y="2561867"/>
            <a:ext cx="1454266" cy="1454731"/>
          </a:xfrm>
          <a:custGeom>
            <a:avLst/>
            <a:gdLst/>
            <a:ahLst/>
            <a:cxnLst>
              <a:cxn ang="0">
                <a:pos x="3456" y="0"/>
              </a:cxn>
              <a:cxn ang="0">
                <a:pos x="0" y="3456"/>
              </a:cxn>
              <a:cxn ang="0">
                <a:pos x="3456" y="3456"/>
              </a:cxn>
              <a:cxn ang="0">
                <a:pos x="3456" y="0"/>
              </a:cxn>
            </a:cxnLst>
            <a:rect l="0" t="0" r="r" b="b"/>
            <a:pathLst>
              <a:path w="3456" h="3456">
                <a:moveTo>
                  <a:pt x="3456" y="0"/>
                </a:moveTo>
                <a:cubicBezTo>
                  <a:pt x="1548" y="0"/>
                  <a:pt x="0" y="1548"/>
                  <a:pt x="0" y="3456"/>
                </a:cubicBezTo>
                <a:lnTo>
                  <a:pt x="3456" y="3456"/>
                </a:lnTo>
                <a:lnTo>
                  <a:pt x="3456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solidFill>
                <a:srgbClr val="000000"/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DA6BBDD-A2E6-4914-9C99-7C4C5106FEAE}"/>
              </a:ext>
            </a:extLst>
          </p:cNvPr>
          <p:cNvSpPr/>
          <p:nvPr/>
        </p:nvSpPr>
        <p:spPr>
          <a:xfrm>
            <a:off x="5093836" y="3083856"/>
            <a:ext cx="2004333" cy="1918271"/>
          </a:xfrm>
          <a:prstGeom prst="ellipse">
            <a:avLst/>
          </a:prstGeom>
          <a:solidFill>
            <a:schemeClr val="bg1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lang="en-GB" dirty="0">
              <a:solidFill>
                <a:srgbClr val="000000"/>
              </a:solidFill>
              <a:latin typeface="Arial" panose="020B0604020202020204" pitchFamily="34" charset="0"/>
              <a:cs typeface="Arial" pitchFamily="34" charset="0"/>
              <a:sym typeface="Trebuchet MS" panose="020B0603020202020204" pitchFamily="34" charset="0"/>
            </a:endParaRP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F325D0CF-3716-4219-B985-004A53935E4B}"/>
              </a:ext>
            </a:extLst>
          </p:cNvPr>
          <p:cNvSpPr>
            <a:spLocks noChangeAspect="1"/>
          </p:cNvSpPr>
          <p:nvPr/>
        </p:nvSpPr>
        <p:spPr>
          <a:xfrm rot="18601701">
            <a:off x="4669344" y="2876279"/>
            <a:ext cx="415505" cy="296885"/>
          </a:xfrm>
          <a:prstGeom prst="triangle">
            <a:avLst/>
          </a:prstGeom>
          <a:solidFill>
            <a:schemeClr val="accent1"/>
          </a:solidFill>
          <a:ln w="3810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solidFill>
                <a:srgbClr val="000000"/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5358E068-0F42-4CC4-A92D-48F1F136A0B9}"/>
              </a:ext>
            </a:extLst>
          </p:cNvPr>
          <p:cNvSpPr>
            <a:spLocks noChangeAspect="1"/>
          </p:cNvSpPr>
          <p:nvPr/>
        </p:nvSpPr>
        <p:spPr>
          <a:xfrm rot="2845861" flipH="1">
            <a:off x="7106175" y="2876279"/>
            <a:ext cx="415505" cy="296885"/>
          </a:xfrm>
          <a:prstGeom prst="triangle">
            <a:avLst/>
          </a:prstGeom>
          <a:solidFill>
            <a:srgbClr val="FF0000"/>
          </a:solidFill>
          <a:ln w="3810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solidFill>
                <a:srgbClr val="000000"/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B81A96BB-31E4-465B-9E5B-138B2FF3AB29}"/>
              </a:ext>
            </a:extLst>
          </p:cNvPr>
          <p:cNvSpPr>
            <a:spLocks noChangeAspect="1"/>
          </p:cNvSpPr>
          <p:nvPr/>
        </p:nvSpPr>
        <p:spPr>
          <a:xfrm rot="2700000" flipV="1">
            <a:off x="4669344" y="4901152"/>
            <a:ext cx="415505" cy="296885"/>
          </a:xfrm>
          <a:prstGeom prst="triangle">
            <a:avLst/>
          </a:prstGeom>
          <a:solidFill>
            <a:srgbClr val="3EAD92"/>
          </a:solidFill>
          <a:ln w="3810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solidFill>
                <a:srgbClr val="000000"/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375147B8-2938-4C5F-93C5-DF4DE5646055}"/>
              </a:ext>
            </a:extLst>
          </p:cNvPr>
          <p:cNvSpPr>
            <a:spLocks noChangeAspect="1"/>
          </p:cNvSpPr>
          <p:nvPr/>
        </p:nvSpPr>
        <p:spPr>
          <a:xfrm rot="18900000" flipH="1" flipV="1">
            <a:off x="7106175" y="4901152"/>
            <a:ext cx="415505" cy="296885"/>
          </a:xfrm>
          <a:prstGeom prst="triangle">
            <a:avLst/>
          </a:prstGeom>
          <a:solidFill>
            <a:srgbClr val="295E7E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xtLst>
            <a:ext uri="{91240B29-F687-4F45-9708-019B960494DF}">
              <a14:hiddenLine xmlns:a14="http://schemas.microsoft.com/office/drawing/2010/main" w="38100" cap="flat" cmpd="sng" algn="ctr">
                <a:solidFill>
                  <a:srgbClr val="295E7E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solidFill>
                <a:srgbClr val="000000"/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69F2E87-8429-4408-BC33-8BCA7597F087}"/>
              </a:ext>
            </a:extLst>
          </p:cNvPr>
          <p:cNvSpPr/>
          <p:nvPr/>
        </p:nvSpPr>
        <p:spPr>
          <a:xfrm>
            <a:off x="711199" y="2073379"/>
            <a:ext cx="3904151" cy="1851075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buSzPct val="100000"/>
              <a:buFont typeface="Trebuchet MS" panose="020B0603020202020204" pitchFamily="34" charset="0"/>
              <a:buChar char="​"/>
            </a:pPr>
            <a:r>
              <a:rPr lang="en-AU" sz="1600" dirty="0">
                <a:solidFill>
                  <a:schemeClr val="accent1"/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Strengths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Best-in-class head-to-head efficacy with a favorable, well-characterized safety profile.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Convenient oral dosing that removes the burden of infusion visits for patients.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A comprehensive patient-support program that protects adherence and durability.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Strong pivotal evidence base that earns credibility with specialists and payers alike.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endParaRPr lang="en-AU" sz="1400" dirty="0">
              <a:solidFill>
                <a:schemeClr val="tx1">
                  <a:lumMod val="100000"/>
                </a:schemeClr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22" name="Oval 20">
            <a:extLst>
              <a:ext uri="{FF2B5EF4-FFF2-40B4-BE49-F238E27FC236}">
                <a16:creationId xmlns:a16="http://schemas.microsoft.com/office/drawing/2014/main" id="{EE84B6E4-F055-4E50-B664-BEFBAF8B102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994349" y="3008327"/>
            <a:ext cx="383637" cy="383637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S</a:t>
            </a:r>
          </a:p>
        </p:txBody>
      </p:sp>
      <p:sp>
        <p:nvSpPr>
          <p:cNvPr id="23" name="Oval 20">
            <a:extLst>
              <a:ext uri="{FF2B5EF4-FFF2-40B4-BE49-F238E27FC236}">
                <a16:creationId xmlns:a16="http://schemas.microsoft.com/office/drawing/2014/main" id="{DCDDAF44-D326-4B92-8528-D5A85D0C370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824436" y="3008327"/>
            <a:ext cx="383637" cy="383637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W</a:t>
            </a:r>
          </a:p>
        </p:txBody>
      </p:sp>
      <p:sp>
        <p:nvSpPr>
          <p:cNvPr id="24" name="Oval 20">
            <a:extLst>
              <a:ext uri="{FF2B5EF4-FFF2-40B4-BE49-F238E27FC236}">
                <a16:creationId xmlns:a16="http://schemas.microsoft.com/office/drawing/2014/main" id="{95751E76-FB52-46EE-A72F-C43A07A5757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834061" y="4628569"/>
            <a:ext cx="383637" cy="383637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T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50E88FE-E20B-4B67-AF0A-7DDE7A0B6F62}"/>
              </a:ext>
            </a:extLst>
          </p:cNvPr>
          <p:cNvSpPr/>
          <p:nvPr/>
        </p:nvSpPr>
        <p:spPr>
          <a:xfrm>
            <a:off x="709562" y="4127786"/>
            <a:ext cx="3825413" cy="1969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buSzPct val="100000"/>
              <a:buFont typeface="Trebuchet MS" panose="020B0603020202020204" pitchFamily="34" charset="0"/>
              <a:buChar char="​"/>
            </a:pPr>
            <a:r>
              <a:rPr lang="en-AU" sz="1600" dirty="0">
                <a:solidFill>
                  <a:schemeClr val="accent5"/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Opportunities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A fragmented market with no entrenched precision-medicine leader to displace.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Rising biomarker testing rates that enlarge the eligible population each year.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Sequenced indication and geographic expansion that compounds the revenue base.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Value-based contracting that rewards differentiated outcomes with premium access.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endParaRPr lang="en-AU" sz="1400" dirty="0">
              <a:solidFill>
                <a:schemeClr val="tx1">
                  <a:lumMod val="100000"/>
                </a:schemeClr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1A8B34E-E7CA-4E4B-9CE8-B3CDBCD5256D}"/>
              </a:ext>
            </a:extLst>
          </p:cNvPr>
          <p:cNvSpPr/>
          <p:nvPr/>
        </p:nvSpPr>
        <p:spPr>
          <a:xfrm>
            <a:off x="7826089" y="2073380"/>
            <a:ext cx="3742881" cy="1837409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buSzPct val="100000"/>
              <a:buFont typeface="Trebuchet MS" panose="020B0603020202020204" pitchFamily="34" charset="0"/>
              <a:buChar char="​"/>
            </a:pPr>
            <a:r>
              <a:rPr lang="en-AU" sz="1600" dirty="0">
                <a:solidFill>
                  <a:srgbClr val="FF0000"/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Weaknesses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A new brand without established prescriber relationships or real-world track record.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Premium positioning that requires sustained health-economic evidence to defend.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Reliance on biomarker testing rates that vary across markets and care settings.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Dependence on on-time data readouts to unlock the planned expansion sequence.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endParaRPr lang="en-AU" sz="1400" dirty="0">
              <a:solidFill>
                <a:schemeClr val="tx1">
                  <a:lumMod val="100000"/>
                </a:schemeClr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84C55A9-090B-48C5-9B4F-00BB904FD8A2}"/>
              </a:ext>
            </a:extLst>
          </p:cNvPr>
          <p:cNvSpPr/>
          <p:nvPr/>
        </p:nvSpPr>
        <p:spPr>
          <a:xfrm>
            <a:off x="7826090" y="4127786"/>
            <a:ext cx="3742880" cy="1837409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buSzPct val="100000"/>
              <a:buFont typeface="Trebuchet MS" panose="020B0603020202020204" pitchFamily="34" charset="0"/>
              <a:buChar char="​"/>
            </a:pPr>
            <a:r>
              <a:rPr lang="en-AU" sz="1600" dirty="0">
                <a:solidFill>
                  <a:schemeClr val="accent6"/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Threats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Incumbent price erosion and defensive discounting in the established segment.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Competitor label expansions that could narrow our differentiation window.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Emerging pipeline entrants arriving in the later years of the horizon.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Payer step-edits or budget caps that slow access in price-sensitive channels.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endParaRPr lang="en-AU" sz="1400" dirty="0">
              <a:solidFill>
                <a:schemeClr val="tx1">
                  <a:lumMod val="100000"/>
                </a:schemeClr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29" name="AutoShape 542">
            <a:extLst>
              <a:ext uri="{FF2B5EF4-FFF2-40B4-BE49-F238E27FC236}">
                <a16:creationId xmlns:a16="http://schemas.microsoft.com/office/drawing/2014/main" id="{906F4CF5-D38B-443C-9A62-A026218D1CAC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4098545" y="2140560"/>
            <a:ext cx="773633" cy="77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4" name="AutoShape 12">
            <a:extLst>
              <a:ext uri="{FF2B5EF4-FFF2-40B4-BE49-F238E27FC236}">
                <a16:creationId xmlns:a16="http://schemas.microsoft.com/office/drawing/2014/main" id="{79A55920-2388-44A9-8BED-43C6A4CF54F0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7191346" y="2140560"/>
            <a:ext cx="773633" cy="77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9" name="AutoShape 3">
            <a:extLst>
              <a:ext uri="{FF2B5EF4-FFF2-40B4-BE49-F238E27FC236}">
                <a16:creationId xmlns:a16="http://schemas.microsoft.com/office/drawing/2014/main" id="{520141EE-E09C-4899-9735-3CDA66FE33E4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4098903" y="5035498"/>
            <a:ext cx="774380" cy="77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4" name="AutoShape 45">
            <a:extLst>
              <a:ext uri="{FF2B5EF4-FFF2-40B4-BE49-F238E27FC236}">
                <a16:creationId xmlns:a16="http://schemas.microsoft.com/office/drawing/2014/main" id="{1DC9ABF9-7E30-420E-91CF-C3215B988AFD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7190973" y="5035498"/>
            <a:ext cx="772917" cy="77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7" name="Oval 20">
            <a:extLst>
              <a:ext uri="{FF2B5EF4-FFF2-40B4-BE49-F238E27FC236}">
                <a16:creationId xmlns:a16="http://schemas.microsoft.com/office/drawing/2014/main" id="{996C8883-5CA2-4B26-ADD9-0FBC9030FEB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935405" y="4628569"/>
            <a:ext cx="383637" cy="383637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dirty="0">
                <a:solidFill>
                  <a:schemeClr val="accent5"/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O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3F16DFC7-9BF1-4491-AE13-B9DCB5DFFB23}"/>
              </a:ext>
            </a:extLst>
          </p:cNvPr>
          <p:cNvSpPr/>
          <p:nvPr/>
        </p:nvSpPr>
        <p:spPr>
          <a:xfrm>
            <a:off x="571019" y="1371256"/>
            <a:ext cx="11049962" cy="369332"/>
          </a:xfrm>
          <a:prstGeom prst="rect">
            <a:avLst/>
          </a:prstGeom>
        </p:spPr>
        <p:txBody>
          <a:bodyPr vert="horz" wrap="square" lIns="0" tIns="0" rIns="0" bIns="0" anchor="b" anchorCtr="0">
            <a:noAutofit/>
          </a:bodyPr>
          <a:lstStyle/>
          <a:p>
            <a:r>
              <a:rPr lang="da-DK" sz="2000" dirty="0">
                <a:solidFill>
                  <a:schemeClr val="accent1"/>
                </a:solidFill>
                <a:latin typeface="Arial" panose="020B0604020202020204" pitchFamily="34" charset="0"/>
              </a:rPr>
              <a:t>Net: defensible</a:t>
            </a:r>
            <a:endParaRPr lang="en-US" sz="2000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86913124-74CE-4D6D-9D04-57C94467B3FD}"/>
              </a:ext>
            </a:extLst>
          </p:cNvPr>
          <p:cNvCxnSpPr>
            <a:cxnSpLocks/>
          </p:cNvCxnSpPr>
          <p:nvPr/>
        </p:nvCxnSpPr>
        <p:spPr>
          <a:xfrm>
            <a:off x="571017" y="1833188"/>
            <a:ext cx="11049965" cy="0"/>
          </a:xfrm>
          <a:prstGeom prst="line">
            <a:avLst/>
          </a:prstGeom>
          <a:ln w="15875" cap="rnd">
            <a:solidFill>
              <a:schemeClr val="tx1">
                <a:lumMod val="60000"/>
                <a:lumOff val="40000"/>
              </a:schemeClr>
            </a:solidFill>
            <a:prstDash val="sysDot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57736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1E3A9B1-379D-487B-BFA9-4647D326CFB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PH" dirty="0"/>
              <a:t>Brand Strategy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9E25B6-3359-433D-B39F-EF4C10FE9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14</a:t>
            </a:fld>
            <a:endParaRPr lang="en-PH" dirty="0"/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90BFDEE2-0A1D-4FF0-9961-46B9C2197D0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41085225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11874FDF-37C8-43FA-8C58-C3EEA88260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Value Proposition</a:t>
            </a:r>
            <a:endParaRPr lang="en-P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DFC4C8-6771-4BF0-9496-D7560EB713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15</a:t>
            </a:fld>
            <a:endParaRPr lang="en-PH" dirty="0"/>
          </a:p>
        </p:txBody>
      </p:sp>
      <p:sp>
        <p:nvSpPr>
          <p:cNvPr id="7" name="ee4pHeader1">
            <a:extLst>
              <a:ext uri="{FF2B5EF4-FFF2-40B4-BE49-F238E27FC236}">
                <a16:creationId xmlns:a16="http://schemas.microsoft.com/office/drawing/2014/main" id="{F582D59B-9362-4F2B-A28B-529C5A3B11F2}"/>
              </a:ext>
            </a:extLst>
          </p:cNvPr>
          <p:cNvSpPr txBox="1"/>
          <p:nvPr/>
        </p:nvSpPr>
        <p:spPr>
          <a:xfrm>
            <a:off x="571017" y="1823710"/>
            <a:ext cx="3075008" cy="333569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Autofit/>
          </a:bodyPr>
          <a:lstStyle/>
          <a:p>
            <a:pPr marL="0" lvl="3"/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</a:rPr>
              <a:t>Functional value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8E7D450-42D1-4196-BF2E-FF099C11CF7C}"/>
              </a:ext>
            </a:extLst>
          </p:cNvPr>
          <p:cNvCxnSpPr>
            <a:cxnSpLocks/>
          </p:cNvCxnSpPr>
          <p:nvPr/>
        </p:nvCxnSpPr>
        <p:spPr>
          <a:xfrm>
            <a:off x="571017" y="2249879"/>
            <a:ext cx="3468548" cy="0"/>
          </a:xfrm>
          <a:prstGeom prst="line">
            <a:avLst/>
          </a:prstGeom>
          <a:ln w="15875" cap="rnd">
            <a:solidFill>
              <a:schemeClr val="tx1">
                <a:lumMod val="60000"/>
                <a:lumOff val="40000"/>
              </a:schemeClr>
            </a:solidFill>
            <a:prstDash val="sysDot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86620611-BD71-448F-9F03-C42C0656EF20}"/>
              </a:ext>
            </a:extLst>
          </p:cNvPr>
          <p:cNvSpPr/>
          <p:nvPr/>
        </p:nvSpPr>
        <p:spPr>
          <a:xfrm>
            <a:off x="571017" y="2397471"/>
            <a:ext cx="3352801" cy="3702387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3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Measurably longer durable response than current standard-of-care options.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3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Fewer treatment-limiting adverse events and a predictable safety profile.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3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Convenient oral dosing that removes the burden of infusion-center visits.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3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Head-to-head clinical evidence that clinicians can stand behind with peers.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3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Real-world outcomes data generated from launch to confirm benefit in practice.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3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A patient-support program that turns clinical efficacy into real-world durability.</a:t>
            </a:r>
          </a:p>
        </p:txBody>
      </p:sp>
      <p:sp>
        <p:nvSpPr>
          <p:cNvPr id="13" name="ee4pHeader1">
            <a:extLst>
              <a:ext uri="{FF2B5EF4-FFF2-40B4-BE49-F238E27FC236}">
                <a16:creationId xmlns:a16="http://schemas.microsoft.com/office/drawing/2014/main" id="{72E181F6-5DDD-403B-85EF-EAB9C1528C11}"/>
              </a:ext>
            </a:extLst>
          </p:cNvPr>
          <p:cNvSpPr txBox="1"/>
          <p:nvPr/>
        </p:nvSpPr>
        <p:spPr>
          <a:xfrm>
            <a:off x="4298065" y="1823710"/>
            <a:ext cx="3075008" cy="333569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Autofit/>
          </a:bodyPr>
          <a:lstStyle/>
          <a:p>
            <a:pPr marL="0" lvl="3"/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</a:rPr>
              <a:t>Emotional value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047A66B-B908-4D4F-B5BA-6695F04413E1}"/>
              </a:ext>
            </a:extLst>
          </p:cNvPr>
          <p:cNvCxnSpPr>
            <a:cxnSpLocks/>
          </p:cNvCxnSpPr>
          <p:nvPr/>
        </p:nvCxnSpPr>
        <p:spPr>
          <a:xfrm>
            <a:off x="4298065" y="2249879"/>
            <a:ext cx="3468548" cy="0"/>
          </a:xfrm>
          <a:prstGeom prst="line">
            <a:avLst/>
          </a:prstGeom>
          <a:ln w="15875" cap="rnd">
            <a:solidFill>
              <a:schemeClr val="tx1">
                <a:lumMod val="60000"/>
                <a:lumOff val="40000"/>
              </a:schemeClr>
            </a:solidFill>
            <a:prstDash val="sysDot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B42DCED5-5FB0-4AB7-921D-79907892CCAF}"/>
              </a:ext>
            </a:extLst>
          </p:cNvPr>
          <p:cNvSpPr/>
          <p:nvPr/>
        </p:nvSpPr>
        <p:spPr>
          <a:xfrm>
            <a:off x="4298065" y="2397471"/>
            <a:ext cx="3352801" cy="3702387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3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Restores patients' sense of control and ability to plan life around living.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3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Gives clinicians confidence in a therapy they can predict and defend.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3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Builds peer trust through rigor and evidence rather than promotion.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3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Reduces the anxiety of toxicity management for patients and caregivers.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3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Creates advocates among satisfied patients and the physicians who treat them.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3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Positions the brand as a partner in care, not just a product.</a:t>
            </a:r>
          </a:p>
        </p:txBody>
      </p:sp>
      <p:pic>
        <p:nvPicPr>
          <p:cNvPr id="17" name="Graphic 16" descr="Open hand with plant with solid fill">
            <a:extLst>
              <a:ext uri="{FF2B5EF4-FFF2-40B4-BE49-F238E27FC236}">
                <a16:creationId xmlns:a16="http://schemas.microsoft.com/office/drawing/2014/main" id="{9DAF932A-34ED-4F2E-8EAA-4DD3D701B0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986632" y="969403"/>
            <a:ext cx="956034" cy="956034"/>
          </a:xfrm>
          <a:prstGeom prst="rect">
            <a:avLst/>
          </a:prstGeom>
        </p:spPr>
      </p:pic>
      <p:sp>
        <p:nvSpPr>
          <p:cNvPr id="18" name="ee4pHeader1">
            <a:extLst>
              <a:ext uri="{FF2B5EF4-FFF2-40B4-BE49-F238E27FC236}">
                <a16:creationId xmlns:a16="http://schemas.microsoft.com/office/drawing/2014/main" id="{A59B523C-5CEB-4AD8-8383-B9F1C75ACEA3}"/>
              </a:ext>
            </a:extLst>
          </p:cNvPr>
          <p:cNvSpPr txBox="1"/>
          <p:nvPr/>
        </p:nvSpPr>
        <p:spPr>
          <a:xfrm>
            <a:off x="8991600" y="1823710"/>
            <a:ext cx="2907174" cy="333569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Autofit/>
          </a:bodyPr>
          <a:lstStyle/>
          <a:p>
            <a:pPr marL="0" lvl="3"/>
            <a:r>
              <a:rPr lang="en-US" dirty="0">
                <a:solidFill>
                  <a:schemeClr val="accent4"/>
                </a:solidFill>
                <a:latin typeface="Arial" panose="020B0604020202020204" pitchFamily="34" charset="0"/>
              </a:rPr>
              <a:t>Key insight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C1DFABE-7AA9-44B6-BE60-9967E496D5BE}"/>
              </a:ext>
            </a:extLst>
          </p:cNvPr>
          <p:cNvCxnSpPr>
            <a:cxnSpLocks/>
          </p:cNvCxnSpPr>
          <p:nvPr/>
        </p:nvCxnSpPr>
        <p:spPr>
          <a:xfrm>
            <a:off x="9022080" y="2249879"/>
            <a:ext cx="2888269" cy="0"/>
          </a:xfrm>
          <a:prstGeom prst="line">
            <a:avLst/>
          </a:prstGeom>
          <a:ln w="15875" cap="rnd">
            <a:solidFill>
              <a:schemeClr val="bg1"/>
            </a:solidFill>
            <a:prstDash val="sysDot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24AA4FF2-B3B3-41B6-A404-A9CA9201656E}"/>
              </a:ext>
            </a:extLst>
          </p:cNvPr>
          <p:cNvSpPr/>
          <p:nvPr/>
        </p:nvSpPr>
        <p:spPr>
          <a:xfrm>
            <a:off x="8991600" y="2397471"/>
            <a:ext cx="2934181" cy="3702387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0" lvl="1">
              <a:buClr>
                <a:schemeClr val="accent1"/>
              </a:buClr>
              <a:buSzPct val="100000"/>
            </a:pPr>
            <a:r>
              <a:rPr lang="en-AU" sz="1600" dirty="0">
                <a:solidFill>
                  <a:schemeClr val="bg1"/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Specialists adopt therapies they can predict and defend, not efficacy alone. Verazyne wins by being the option clinicians trust to behave consistently — which is why predictability, not raw response rate, sits at the center of our value story.</a:t>
            </a:r>
          </a:p>
          <a:p>
            <a:pPr marL="108000" lvl="1">
              <a:buClr>
                <a:schemeClr val="accent1"/>
              </a:buClr>
              <a:buSzPct val="100000"/>
            </a:pPr>
            <a:endParaRPr lang="en-AU" sz="1600" dirty="0">
              <a:solidFill>
                <a:schemeClr val="bg1"/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15208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FFE597A-85A6-4467-9A57-2C04A0567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Customer Segmentation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50129D96-33E3-408F-919C-C516B9C8AD91}"/>
              </a:ext>
            </a:extLst>
          </p:cNvPr>
          <p:cNvSpPr txBox="1">
            <a:spLocks/>
          </p:cNvSpPr>
          <p:nvPr/>
        </p:nvSpPr>
        <p:spPr>
          <a:xfrm>
            <a:off x="571093" y="1789470"/>
            <a:ext cx="2631875" cy="431762"/>
          </a:xfrm>
          <a:prstGeom prst="rect">
            <a:avLst/>
          </a:prstGeom>
        </p:spPr>
        <p:txBody>
          <a:bodyPr lIns="0" tIns="0" rIns="0" bIns="0" anchor="b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solidFill>
                  <a:schemeClr val="accent1"/>
                </a:solidFill>
                <a:latin typeface="Arial" panose="020B0604020202020204" pitchFamily="34" charset="0"/>
              </a:rPr>
              <a:t>P</a:t>
            </a:r>
            <a:r>
              <a:rPr lang="en-PH" sz="2000" dirty="0">
                <a:solidFill>
                  <a:schemeClr val="accent1"/>
                </a:solidFill>
                <a:latin typeface="Arial" panose="020B0604020202020204" pitchFamily="34" charset="0"/>
              </a:rPr>
              <a:t>ioneers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535FE9F7-BFF0-4A0D-A0BC-DA612401C085}"/>
              </a:ext>
            </a:extLst>
          </p:cNvPr>
          <p:cNvSpPr txBox="1">
            <a:spLocks/>
          </p:cNvSpPr>
          <p:nvPr/>
        </p:nvSpPr>
        <p:spPr>
          <a:xfrm>
            <a:off x="571019" y="2395824"/>
            <a:ext cx="2631875" cy="3563016"/>
          </a:xfrm>
          <a:prstGeom prst="rect">
            <a:avLst/>
          </a:prstGeom>
        </p:spPr>
        <p:txBody>
          <a:bodyPr lIns="0" tIns="0" rIns="0" bIns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638" indent="-182563">
              <a:buClr>
                <a:schemeClr val="accent1"/>
              </a:buClr>
            </a:pPr>
            <a:r>
              <a:rPr lang="en-PH" sz="1600" dirty="0">
                <a:latin typeface="Arial" panose="020B0604020202020204" pitchFamily="34" charset="0"/>
              </a:rPr>
              <a:t>Early-adopting academic leaders who shape guidelines and practice.</a:t>
            </a:r>
          </a:p>
          <a:p>
            <a:pPr marL="274638" indent="-182563">
              <a:buClr>
                <a:schemeClr val="accent1"/>
              </a:buClr>
            </a:pPr>
            <a:r>
              <a:rPr lang="en-PH" sz="1600" dirty="0">
                <a:latin typeface="Arial" panose="020B0604020202020204" pitchFamily="34" charset="0"/>
              </a:rPr>
              <a:t>Engage with deep data, trial collaboration, and advisory roles to seed advocacy.</a:t>
            </a:r>
          </a:p>
          <a:p>
            <a:pPr marL="274638" indent="-182563">
              <a:buClr>
                <a:schemeClr val="accent1"/>
              </a:buClr>
            </a:pPr>
            <a:r>
              <a:rPr lang="en-PH" sz="1600" dirty="0">
                <a:latin typeface="Arial" panose="020B0604020202020204" pitchFamily="34" charset="0"/>
              </a:rPr>
              <a:t>National opinion leaders who anchor podium presence and peer influence.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29D4ABEE-9FC5-4527-8797-632176DFFDFE}"/>
              </a:ext>
            </a:extLst>
          </p:cNvPr>
          <p:cNvSpPr txBox="1">
            <a:spLocks/>
          </p:cNvSpPr>
          <p:nvPr/>
        </p:nvSpPr>
        <p:spPr>
          <a:xfrm>
            <a:off x="3376949" y="1789470"/>
            <a:ext cx="2632024" cy="431762"/>
          </a:xfrm>
          <a:prstGeom prst="rect">
            <a:avLst/>
          </a:prstGeom>
        </p:spPr>
        <p:txBody>
          <a:bodyPr lIns="0" tIns="0" rIns="0" bIns="0" anchor="b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solidFill>
                  <a:schemeClr val="accent1"/>
                </a:solidFill>
                <a:latin typeface="Arial" panose="020B0604020202020204" pitchFamily="34" charset="0"/>
              </a:rPr>
              <a:t>P</a:t>
            </a:r>
            <a:r>
              <a:rPr lang="en-PH" sz="2000" dirty="0">
                <a:solidFill>
                  <a:schemeClr val="accent1"/>
                </a:solidFill>
                <a:latin typeface="Arial" panose="020B0604020202020204" pitchFamily="34" charset="0"/>
              </a:rPr>
              <a:t>ragmatists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DD422EE5-2410-43BC-95A0-76BA3D4CD30C}"/>
              </a:ext>
            </a:extLst>
          </p:cNvPr>
          <p:cNvSpPr txBox="1">
            <a:spLocks/>
          </p:cNvSpPr>
          <p:nvPr/>
        </p:nvSpPr>
        <p:spPr>
          <a:xfrm>
            <a:off x="3376949" y="2395824"/>
            <a:ext cx="2632024" cy="3563016"/>
          </a:xfrm>
          <a:prstGeom prst="rect">
            <a:avLst/>
          </a:prstGeom>
        </p:spPr>
        <p:txBody>
          <a:bodyPr lIns="0" tIns="0" rIns="0" bIns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638" indent="-182563">
              <a:buClr>
                <a:schemeClr val="accent1"/>
              </a:buClr>
            </a:pPr>
            <a:r>
              <a:rPr lang="en-PH" sz="1600" dirty="0">
                <a:latin typeface="Arial" panose="020B0604020202020204" pitchFamily="34" charset="0"/>
              </a:rPr>
              <a:t>High-volume community specialists who follow evidence and peers.</a:t>
            </a:r>
          </a:p>
          <a:p>
            <a:pPr marL="274638" indent="-182563">
              <a:buClr>
                <a:schemeClr val="accent1"/>
              </a:buClr>
            </a:pPr>
            <a:r>
              <a:rPr lang="en-PH" sz="1600" dirty="0">
                <a:latin typeface="Arial" panose="020B0604020202020204" pitchFamily="34" charset="0"/>
              </a:rPr>
              <a:t>Win with clear treatment protocols, reliable access, and patient support.</a:t>
            </a:r>
          </a:p>
          <a:p>
            <a:pPr marL="274638" indent="-182563">
              <a:buClr>
                <a:schemeClr val="accent1"/>
              </a:buClr>
            </a:pPr>
            <a:r>
              <a:rPr lang="en-PH" sz="1600" dirty="0">
                <a:latin typeface="Arial" panose="020B0604020202020204" pitchFamily="34" charset="0"/>
              </a:rPr>
              <a:t>The core of durable prescribing volume through the growth phase.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5E75EF4B-C2EC-405B-A488-7D0E93D4E876}"/>
              </a:ext>
            </a:extLst>
          </p:cNvPr>
          <p:cNvSpPr txBox="1">
            <a:spLocks/>
          </p:cNvSpPr>
          <p:nvPr/>
        </p:nvSpPr>
        <p:spPr>
          <a:xfrm>
            <a:off x="6182953" y="1789470"/>
            <a:ext cx="2632024" cy="431762"/>
          </a:xfrm>
          <a:prstGeom prst="rect">
            <a:avLst/>
          </a:prstGeom>
        </p:spPr>
        <p:txBody>
          <a:bodyPr lIns="0" tIns="0" rIns="0" bIns="0" anchor="b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solidFill>
                  <a:schemeClr val="accent1"/>
                </a:solidFill>
                <a:latin typeface="Arial" panose="020B0604020202020204" pitchFamily="34" charset="0"/>
              </a:rPr>
              <a:t>S</a:t>
            </a:r>
            <a:r>
              <a:rPr lang="en-PH" sz="2000" dirty="0">
                <a:solidFill>
                  <a:schemeClr val="accent1"/>
                </a:solidFill>
                <a:latin typeface="Arial" panose="020B0604020202020204" pitchFamily="34" charset="0"/>
              </a:rPr>
              <a:t>keptics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6A0B9E0-5BD4-45D5-934E-A621736E5060}"/>
              </a:ext>
            </a:extLst>
          </p:cNvPr>
          <p:cNvSpPr txBox="1">
            <a:spLocks/>
          </p:cNvSpPr>
          <p:nvPr/>
        </p:nvSpPr>
        <p:spPr>
          <a:xfrm>
            <a:off x="6182953" y="2395824"/>
            <a:ext cx="2632024" cy="3563016"/>
          </a:xfrm>
          <a:prstGeom prst="rect">
            <a:avLst/>
          </a:prstGeom>
        </p:spPr>
        <p:txBody>
          <a:bodyPr lIns="0" tIns="0" rIns="0" bIns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638" indent="-182563">
              <a:buClr>
                <a:schemeClr val="accent1"/>
              </a:buClr>
            </a:pPr>
            <a:r>
              <a:rPr lang="en-PH" sz="1600" dirty="0">
                <a:latin typeface="Arial" panose="020B0604020202020204" pitchFamily="34" charset="0"/>
              </a:rPr>
              <a:t>Cautious prescribers who wait for real-world proof before adopting.</a:t>
            </a:r>
          </a:p>
          <a:p>
            <a:pPr marL="274638" indent="-182563">
              <a:buClr>
                <a:schemeClr val="accent1"/>
              </a:buClr>
            </a:pPr>
            <a:r>
              <a:rPr lang="en-PH" sz="1600" dirty="0">
                <a:latin typeface="Arial" panose="020B0604020202020204" pitchFamily="34" charset="0"/>
              </a:rPr>
              <a:t>Convert with outcomes data, peer testimonials, and risk-sharing terms.</a:t>
            </a:r>
          </a:p>
          <a:p>
            <a:pPr marL="274638" indent="-182563">
              <a:buClr>
                <a:schemeClr val="accent1"/>
              </a:buClr>
            </a:pPr>
            <a:r>
              <a:rPr lang="en-PH" sz="1600" dirty="0">
                <a:latin typeface="Arial" panose="020B0604020202020204" pitchFamily="34" charset="0"/>
              </a:rPr>
              <a:t>Reassured over time as real-world evidence accumulates post-launch.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103626C1-711C-4844-AF53-9BECD7B1491E}"/>
              </a:ext>
            </a:extLst>
          </p:cNvPr>
          <p:cNvSpPr txBox="1">
            <a:spLocks/>
          </p:cNvSpPr>
          <p:nvPr/>
        </p:nvSpPr>
        <p:spPr>
          <a:xfrm>
            <a:off x="8988958" y="1789470"/>
            <a:ext cx="2632024" cy="431762"/>
          </a:xfrm>
          <a:prstGeom prst="rect">
            <a:avLst/>
          </a:prstGeom>
        </p:spPr>
        <p:txBody>
          <a:bodyPr lIns="0" tIns="0" rIns="0" bIns="0" anchor="b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solidFill>
                  <a:schemeClr val="accent1"/>
                </a:solidFill>
                <a:latin typeface="Arial" panose="020B0604020202020204" pitchFamily="34" charset="0"/>
              </a:rPr>
              <a:t>G</a:t>
            </a:r>
            <a:r>
              <a:rPr lang="en-PH" sz="2000" dirty="0">
                <a:solidFill>
                  <a:schemeClr val="accent1"/>
                </a:solidFill>
                <a:latin typeface="Arial" panose="020B0604020202020204" pitchFamily="34" charset="0"/>
              </a:rPr>
              <a:t>eneralists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2A707F97-A95C-4C6E-B466-102DCFF42DA9}"/>
              </a:ext>
            </a:extLst>
          </p:cNvPr>
          <p:cNvSpPr txBox="1">
            <a:spLocks/>
          </p:cNvSpPr>
          <p:nvPr/>
        </p:nvSpPr>
        <p:spPr>
          <a:xfrm>
            <a:off x="8988958" y="2395824"/>
            <a:ext cx="2632024" cy="3563016"/>
          </a:xfrm>
          <a:prstGeom prst="rect">
            <a:avLst/>
          </a:prstGeom>
        </p:spPr>
        <p:txBody>
          <a:bodyPr lIns="0" tIns="0" rIns="0" bIns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638" indent="-182563">
              <a:buClr>
                <a:schemeClr val="accent1"/>
              </a:buClr>
            </a:pPr>
            <a:r>
              <a:rPr lang="en-PH" sz="1600" dirty="0">
                <a:latin typeface="Arial" panose="020B0604020202020204" pitchFamily="34" charset="0"/>
              </a:rPr>
              <a:t>Lower-volume treaters who value simplicity and streamlined access.</a:t>
            </a:r>
          </a:p>
          <a:p>
            <a:pPr marL="274638" indent="-182563">
              <a:buClr>
                <a:schemeClr val="accent1"/>
              </a:buClr>
            </a:pPr>
            <a:r>
              <a:rPr lang="en-PH" sz="1600" dirty="0">
                <a:latin typeface="Arial" panose="020B0604020202020204" pitchFamily="34" charset="0"/>
              </a:rPr>
              <a:t>Support with concierge-style services, education, and easy onboarding.</a:t>
            </a:r>
          </a:p>
          <a:p>
            <a:pPr marL="274638" indent="-182563">
              <a:buClr>
                <a:schemeClr val="accent1"/>
              </a:buClr>
            </a:pPr>
            <a:r>
              <a:rPr lang="en-PH" sz="1600" dirty="0">
                <a:latin typeface="Arial" panose="020B0604020202020204" pitchFamily="34" charset="0"/>
              </a:rPr>
              <a:t>Served efficiently through digital-first engagement at scale.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7CB8A1E0-6726-453E-BF9E-720D78ED7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16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8045706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54">
            <a:extLst>
              <a:ext uri="{FF2B5EF4-FFF2-40B4-BE49-F238E27FC236}">
                <a16:creationId xmlns:a16="http://schemas.microsoft.com/office/drawing/2014/main" id="{B1AD0472-78DC-4FE3-ADC1-FF0E8011EDF5}"/>
              </a:ext>
            </a:extLst>
          </p:cNvPr>
          <p:cNvSpPr/>
          <p:nvPr/>
        </p:nvSpPr>
        <p:spPr>
          <a:xfrm>
            <a:off x="2685327" y="2011961"/>
            <a:ext cx="8922674" cy="6756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B990FA1E-8118-4932-9286-B4ECD1409D1E}"/>
              </a:ext>
            </a:extLst>
          </p:cNvPr>
          <p:cNvSpPr/>
          <p:nvPr/>
        </p:nvSpPr>
        <p:spPr>
          <a:xfrm>
            <a:off x="2685327" y="5130908"/>
            <a:ext cx="8922674" cy="6756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2C54516E-F53B-481A-83E8-55DCDA4CF3E5}"/>
              </a:ext>
            </a:extLst>
          </p:cNvPr>
          <p:cNvSpPr/>
          <p:nvPr/>
        </p:nvSpPr>
        <p:spPr>
          <a:xfrm>
            <a:off x="2685327" y="4351172"/>
            <a:ext cx="8922674" cy="6756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0404D35F-7F7E-4A2E-B92F-9EF6A3E4AAF0}"/>
              </a:ext>
            </a:extLst>
          </p:cNvPr>
          <p:cNvSpPr/>
          <p:nvPr/>
        </p:nvSpPr>
        <p:spPr>
          <a:xfrm>
            <a:off x="2685327" y="3571435"/>
            <a:ext cx="8922674" cy="6756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CF16783A-99F1-48D4-A9FB-033A67D6BE46}"/>
              </a:ext>
            </a:extLst>
          </p:cNvPr>
          <p:cNvSpPr/>
          <p:nvPr/>
        </p:nvSpPr>
        <p:spPr>
          <a:xfrm>
            <a:off x="2685327" y="2791698"/>
            <a:ext cx="8922674" cy="6756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8A3A6E91-743C-4AC3-A06B-769AC17AB800}"/>
              </a:ext>
            </a:extLst>
          </p:cNvPr>
          <p:cNvSpPr/>
          <p:nvPr/>
        </p:nvSpPr>
        <p:spPr>
          <a:xfrm>
            <a:off x="2357760" y="1995684"/>
            <a:ext cx="682625" cy="672262"/>
          </a:xfrm>
          <a:custGeom>
            <a:avLst/>
            <a:gdLst>
              <a:gd name="connsiteX0" fmla="*/ 426587 w 853175"/>
              <a:gd name="connsiteY0" fmla="*/ 0 h 735495"/>
              <a:gd name="connsiteX1" fmla="*/ 426588 w 853175"/>
              <a:gd name="connsiteY1" fmla="*/ 0 h 735495"/>
              <a:gd name="connsiteX2" fmla="*/ 853175 w 853175"/>
              <a:gd name="connsiteY2" fmla="*/ 735495 h 735495"/>
              <a:gd name="connsiteX3" fmla="*/ 0 w 853175"/>
              <a:gd name="connsiteY3" fmla="*/ 735495 h 735495"/>
              <a:gd name="connsiteX4" fmla="*/ 426587 w 853175"/>
              <a:gd name="connsiteY4" fmla="*/ 0 h 735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3175" h="735495">
                <a:moveTo>
                  <a:pt x="426587" y="0"/>
                </a:moveTo>
                <a:lnTo>
                  <a:pt x="426588" y="0"/>
                </a:lnTo>
                <a:lnTo>
                  <a:pt x="853175" y="735495"/>
                </a:lnTo>
                <a:lnTo>
                  <a:pt x="0" y="735495"/>
                </a:lnTo>
                <a:lnTo>
                  <a:pt x="426587" y="0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00762D55-49CD-47FD-8348-40D5BAFE7403}"/>
              </a:ext>
            </a:extLst>
          </p:cNvPr>
          <p:cNvSpPr/>
          <p:nvPr/>
        </p:nvSpPr>
        <p:spPr>
          <a:xfrm>
            <a:off x="1958610" y="2781862"/>
            <a:ext cx="1480922" cy="672262"/>
          </a:xfrm>
          <a:custGeom>
            <a:avLst/>
            <a:gdLst>
              <a:gd name="connsiteX0" fmla="*/ 426588 w 1850922"/>
              <a:gd name="connsiteY0" fmla="*/ 0 h 735495"/>
              <a:gd name="connsiteX1" fmla="*/ 1424335 w 1850922"/>
              <a:gd name="connsiteY1" fmla="*/ 0 h 735495"/>
              <a:gd name="connsiteX2" fmla="*/ 1850922 w 1850922"/>
              <a:gd name="connsiteY2" fmla="*/ 735495 h 735495"/>
              <a:gd name="connsiteX3" fmla="*/ 0 w 1850922"/>
              <a:gd name="connsiteY3" fmla="*/ 735495 h 735495"/>
              <a:gd name="connsiteX4" fmla="*/ 426588 w 1850922"/>
              <a:gd name="connsiteY4" fmla="*/ 0 h 735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0922" h="735495">
                <a:moveTo>
                  <a:pt x="426588" y="0"/>
                </a:moveTo>
                <a:lnTo>
                  <a:pt x="1424335" y="0"/>
                </a:lnTo>
                <a:lnTo>
                  <a:pt x="1850922" y="735495"/>
                </a:lnTo>
                <a:lnTo>
                  <a:pt x="0" y="735495"/>
                </a:lnTo>
                <a:lnTo>
                  <a:pt x="426588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E01E6E64-4CBC-42FF-9F2D-9AA4CF81DDF1}"/>
              </a:ext>
            </a:extLst>
          </p:cNvPr>
          <p:cNvSpPr/>
          <p:nvPr/>
        </p:nvSpPr>
        <p:spPr>
          <a:xfrm>
            <a:off x="1559462" y="3568039"/>
            <a:ext cx="2279218" cy="672262"/>
          </a:xfrm>
          <a:custGeom>
            <a:avLst/>
            <a:gdLst>
              <a:gd name="connsiteX0" fmla="*/ 426588 w 2848668"/>
              <a:gd name="connsiteY0" fmla="*/ 0 h 735495"/>
              <a:gd name="connsiteX1" fmla="*/ 2422081 w 2848668"/>
              <a:gd name="connsiteY1" fmla="*/ 0 h 735495"/>
              <a:gd name="connsiteX2" fmla="*/ 2848668 w 2848668"/>
              <a:gd name="connsiteY2" fmla="*/ 735495 h 735495"/>
              <a:gd name="connsiteX3" fmla="*/ 0 w 2848668"/>
              <a:gd name="connsiteY3" fmla="*/ 735495 h 735495"/>
              <a:gd name="connsiteX4" fmla="*/ 426588 w 2848668"/>
              <a:gd name="connsiteY4" fmla="*/ 0 h 735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48668" h="735495">
                <a:moveTo>
                  <a:pt x="426588" y="0"/>
                </a:moveTo>
                <a:lnTo>
                  <a:pt x="2422081" y="0"/>
                </a:lnTo>
                <a:lnTo>
                  <a:pt x="2848668" y="735495"/>
                </a:lnTo>
                <a:lnTo>
                  <a:pt x="0" y="735495"/>
                </a:lnTo>
                <a:lnTo>
                  <a:pt x="42658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F58633D3-441B-4B26-8206-636C64794E08}"/>
              </a:ext>
            </a:extLst>
          </p:cNvPr>
          <p:cNvSpPr/>
          <p:nvPr/>
        </p:nvSpPr>
        <p:spPr>
          <a:xfrm>
            <a:off x="1160314" y="4354217"/>
            <a:ext cx="3077515" cy="672262"/>
          </a:xfrm>
          <a:custGeom>
            <a:avLst/>
            <a:gdLst>
              <a:gd name="connsiteX0" fmla="*/ 426587 w 3846414"/>
              <a:gd name="connsiteY0" fmla="*/ 0 h 735495"/>
              <a:gd name="connsiteX1" fmla="*/ 3419827 w 3846414"/>
              <a:gd name="connsiteY1" fmla="*/ 0 h 735495"/>
              <a:gd name="connsiteX2" fmla="*/ 3846414 w 3846414"/>
              <a:gd name="connsiteY2" fmla="*/ 735495 h 735495"/>
              <a:gd name="connsiteX3" fmla="*/ 0 w 3846414"/>
              <a:gd name="connsiteY3" fmla="*/ 735495 h 735495"/>
              <a:gd name="connsiteX4" fmla="*/ 426587 w 3846414"/>
              <a:gd name="connsiteY4" fmla="*/ 0 h 735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6414" h="735495">
                <a:moveTo>
                  <a:pt x="426587" y="0"/>
                </a:moveTo>
                <a:lnTo>
                  <a:pt x="3419827" y="0"/>
                </a:lnTo>
                <a:lnTo>
                  <a:pt x="3846414" y="735495"/>
                </a:lnTo>
                <a:lnTo>
                  <a:pt x="0" y="735495"/>
                </a:lnTo>
                <a:lnTo>
                  <a:pt x="42658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82003E7A-0858-4829-BA08-A0814BCE01CC}"/>
              </a:ext>
            </a:extLst>
          </p:cNvPr>
          <p:cNvSpPr/>
          <p:nvPr/>
        </p:nvSpPr>
        <p:spPr>
          <a:xfrm>
            <a:off x="761166" y="5140395"/>
            <a:ext cx="3875811" cy="672261"/>
          </a:xfrm>
          <a:custGeom>
            <a:avLst/>
            <a:gdLst>
              <a:gd name="connsiteX0" fmla="*/ 426587 w 4844160"/>
              <a:gd name="connsiteY0" fmla="*/ 0 h 735494"/>
              <a:gd name="connsiteX1" fmla="*/ 4417574 w 4844160"/>
              <a:gd name="connsiteY1" fmla="*/ 0 h 735494"/>
              <a:gd name="connsiteX2" fmla="*/ 4844160 w 4844160"/>
              <a:gd name="connsiteY2" fmla="*/ 735494 h 735494"/>
              <a:gd name="connsiteX3" fmla="*/ 0 w 4844160"/>
              <a:gd name="connsiteY3" fmla="*/ 735494 h 735494"/>
              <a:gd name="connsiteX4" fmla="*/ 426587 w 4844160"/>
              <a:gd name="connsiteY4" fmla="*/ 0 h 735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4160" h="735494">
                <a:moveTo>
                  <a:pt x="426587" y="0"/>
                </a:moveTo>
                <a:lnTo>
                  <a:pt x="4417574" y="0"/>
                </a:lnTo>
                <a:lnTo>
                  <a:pt x="4844160" y="735494"/>
                </a:lnTo>
                <a:lnTo>
                  <a:pt x="0" y="735494"/>
                </a:lnTo>
                <a:lnTo>
                  <a:pt x="426587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32A400-1541-4944-AB7F-8C58749C1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8037" y="365126"/>
            <a:ext cx="11049964" cy="578772"/>
          </a:xfrm>
        </p:spPr>
        <p:txBody>
          <a:bodyPr/>
          <a:lstStyle/>
          <a:p>
            <a:r>
              <a:rPr lang="en-US" dirty="0"/>
              <a:t>Brand Value Ladder</a:t>
            </a:r>
            <a:endParaRPr lang="en-P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D1858D-AA19-4B72-9A72-4F73CBD711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76E71-DC84-4890-822E-724286D636E2}" type="slidenum">
              <a:rPr lang="en-PH" smtClean="0"/>
              <a:pPr/>
              <a:t>17</a:t>
            </a:fld>
            <a:endParaRPr lang="en-PH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D5C0125-0A0C-4858-B04B-5101A7FD8442}"/>
              </a:ext>
            </a:extLst>
          </p:cNvPr>
          <p:cNvSpPr txBox="1"/>
          <p:nvPr/>
        </p:nvSpPr>
        <p:spPr>
          <a:xfrm>
            <a:off x="2182256" y="2185218"/>
            <a:ext cx="245340" cy="245340"/>
          </a:xfrm>
          <a:prstGeom prst="ellipse">
            <a:avLst/>
          </a:prstGeom>
          <a:solidFill>
            <a:schemeClr val="bg1"/>
          </a:solidFill>
          <a:ln>
            <a:solidFill>
              <a:srgbClr val="AEE2D6"/>
            </a:solidFill>
          </a:ln>
        </p:spPr>
        <p:txBody>
          <a:bodyPr wrap="square" lIns="0" tIns="0" rIns="0" bIns="0" rtlCol="0" anchor="ctr">
            <a:normAutofit lnSpcReduction="10000"/>
          </a:bodyPr>
          <a:lstStyle/>
          <a:p>
            <a:pPr algn="ctr"/>
            <a:r>
              <a:rPr lang="en-US" sz="1200" b="1" dirty="0">
                <a:solidFill>
                  <a:srgbClr val="AEE2D6"/>
                </a:solidFill>
                <a:latin typeface="Arial" panose="020B0604020202020204" pitchFamily="34" charset="0"/>
              </a:rPr>
              <a:t>1</a:t>
            </a:r>
            <a:endParaRPr lang="en-PH" sz="1200" b="1" dirty="0">
              <a:solidFill>
                <a:srgbClr val="AEE2D6"/>
              </a:solidFill>
              <a:latin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9DC4BD8-1AA7-4999-8000-BDF644162CA6}"/>
              </a:ext>
            </a:extLst>
          </p:cNvPr>
          <p:cNvSpPr txBox="1"/>
          <p:nvPr/>
        </p:nvSpPr>
        <p:spPr>
          <a:xfrm>
            <a:off x="1436792" y="3721425"/>
            <a:ext cx="245340" cy="245340"/>
          </a:xfrm>
          <a:prstGeom prst="ellipse">
            <a:avLst/>
          </a:prstGeom>
          <a:solidFill>
            <a:schemeClr val="bg1"/>
          </a:solidFill>
          <a:ln>
            <a:solidFill>
              <a:srgbClr val="156740"/>
            </a:solidFill>
          </a:ln>
        </p:spPr>
        <p:txBody>
          <a:bodyPr wrap="square" lIns="0" tIns="0" rIns="0" bIns="0" rtlCol="0" anchor="ctr">
            <a:normAutofit lnSpcReduction="10000"/>
          </a:bodyPr>
          <a:lstStyle/>
          <a:p>
            <a:pPr algn="ctr"/>
            <a:r>
              <a:rPr lang="en-US" sz="1200" b="1" dirty="0">
                <a:solidFill>
                  <a:srgbClr val="156740"/>
                </a:solidFill>
                <a:latin typeface="Arial" panose="020B0604020202020204" pitchFamily="34" charset="0"/>
              </a:rPr>
              <a:t>3</a:t>
            </a:r>
            <a:endParaRPr lang="en-PH" sz="1200" b="1" dirty="0">
              <a:solidFill>
                <a:srgbClr val="156740"/>
              </a:solidFill>
              <a:latin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9C63E88-69CF-4BB5-AE2D-A8D744A03E3A}"/>
              </a:ext>
            </a:extLst>
          </p:cNvPr>
          <p:cNvSpPr txBox="1"/>
          <p:nvPr/>
        </p:nvSpPr>
        <p:spPr>
          <a:xfrm>
            <a:off x="672659" y="5237527"/>
            <a:ext cx="245340" cy="245340"/>
          </a:xfrm>
          <a:prstGeom prst="ellipse">
            <a:avLst/>
          </a:prstGeom>
          <a:solidFill>
            <a:schemeClr val="bg1"/>
          </a:solidFill>
          <a:ln>
            <a:solidFill>
              <a:srgbClr val="092E1C"/>
            </a:solidFill>
          </a:ln>
        </p:spPr>
        <p:txBody>
          <a:bodyPr wrap="square" lIns="0" tIns="0" rIns="0" bIns="0" rtlCol="0" anchor="ctr">
            <a:normAutofit lnSpcReduction="10000"/>
          </a:bodyPr>
          <a:lstStyle/>
          <a:p>
            <a:pPr algn="ctr"/>
            <a:r>
              <a:rPr lang="en-US" sz="1200" b="1" dirty="0">
                <a:solidFill>
                  <a:srgbClr val="092E1C"/>
                </a:solidFill>
                <a:latin typeface="Arial" panose="020B0604020202020204" pitchFamily="34" charset="0"/>
              </a:rPr>
              <a:t>5</a:t>
            </a:r>
            <a:endParaRPr lang="en-PH" sz="1200" b="1" dirty="0">
              <a:solidFill>
                <a:srgbClr val="092E1C"/>
              </a:solidFill>
              <a:latin typeface="Arial" panose="020B0604020202020204" pitchFamily="34" charset="0"/>
            </a:endParaRPr>
          </a:p>
        </p:txBody>
      </p:sp>
      <p:grpSp>
        <p:nvGrpSpPr>
          <p:cNvPr id="91" name="Group 37"/>
          <p:cNvGrpSpPr/>
          <p:nvPr/>
        </p:nvGrpSpPr>
        <p:grpSpPr>
          <a:xfrm>
            <a:off x="2513506" y="5290959"/>
            <a:ext cx="371132" cy="371132"/>
            <a:chOff x="9761300" y="4494616"/>
            <a:chExt cx="589280" cy="589280"/>
          </a:xfrm>
          <a:solidFill>
            <a:srgbClr val="FFFFFF"/>
          </a:solidFill>
        </p:grpSpPr>
        <p:sp>
          <p:nvSpPr>
            <p:cNvPr id="92" name="Accent"/>
            <p:cNvSpPr/>
            <p:nvPr/>
          </p:nvSpPr>
          <p:spPr>
            <a:xfrm>
              <a:off x="9761300" y="4494616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000" y="2188"/>
                  </a:moveTo>
                  <a:lnTo>
                    <a:pt x="5113" y="2021"/>
                  </a:lnTo>
                  <a:lnTo>
                    <a:pt x="5244" y="1881"/>
                  </a:lnTo>
                  <a:lnTo>
                    <a:pt x="5388" y="1767"/>
                  </a:lnTo>
                  <a:lnTo>
                    <a:pt x="5542" y="1681"/>
                  </a:lnTo>
                  <a:lnTo>
                    <a:pt x="5700" y="1622"/>
                  </a:lnTo>
                  <a:lnTo>
                    <a:pt x="5860" y="1591"/>
                  </a:lnTo>
                  <a:lnTo>
                    <a:pt x="6017" y="1589"/>
                  </a:lnTo>
                  <a:lnTo>
                    <a:pt x="6167" y="1617"/>
                  </a:lnTo>
                  <a:lnTo>
                    <a:pt x="6304" y="1674"/>
                  </a:lnTo>
                  <a:lnTo>
                    <a:pt x="6427" y="1762"/>
                  </a:lnTo>
                  <a:lnTo>
                    <a:pt x="6529" y="1881"/>
                  </a:lnTo>
                  <a:lnTo>
                    <a:pt x="6607" y="2031"/>
                  </a:lnTo>
                  <a:lnTo>
                    <a:pt x="6657" y="2213"/>
                  </a:lnTo>
                  <a:lnTo>
                    <a:pt x="6675" y="2427"/>
                  </a:lnTo>
                  <a:lnTo>
                    <a:pt x="6651" y="2632"/>
                  </a:lnTo>
                  <a:lnTo>
                    <a:pt x="6582" y="2834"/>
                  </a:lnTo>
                  <a:lnTo>
                    <a:pt x="6477" y="3033"/>
                  </a:lnTo>
                  <a:lnTo>
                    <a:pt x="6343" y="3225"/>
                  </a:lnTo>
                  <a:lnTo>
                    <a:pt x="6187" y="3409"/>
                  </a:lnTo>
                  <a:lnTo>
                    <a:pt x="6016" y="3582"/>
                  </a:lnTo>
                  <a:lnTo>
                    <a:pt x="5838" y="3743"/>
                  </a:lnTo>
                  <a:lnTo>
                    <a:pt x="5659" y="3890"/>
                  </a:lnTo>
                  <a:lnTo>
                    <a:pt x="5488" y="4019"/>
                  </a:lnTo>
                  <a:lnTo>
                    <a:pt x="5332" y="4130"/>
                  </a:lnTo>
                  <a:lnTo>
                    <a:pt x="5198" y="4219"/>
                  </a:lnTo>
                  <a:lnTo>
                    <a:pt x="5093" y="4286"/>
                  </a:lnTo>
                  <a:lnTo>
                    <a:pt x="5024" y="4328"/>
                  </a:lnTo>
                  <a:lnTo>
                    <a:pt x="5000" y="4342"/>
                  </a:lnTo>
                  <a:lnTo>
                    <a:pt x="4976" y="4328"/>
                  </a:lnTo>
                  <a:lnTo>
                    <a:pt x="4907" y="4286"/>
                  </a:lnTo>
                  <a:lnTo>
                    <a:pt x="4802" y="4219"/>
                  </a:lnTo>
                  <a:lnTo>
                    <a:pt x="4668" y="4130"/>
                  </a:lnTo>
                  <a:lnTo>
                    <a:pt x="4512" y="4019"/>
                  </a:lnTo>
                  <a:lnTo>
                    <a:pt x="4341" y="3890"/>
                  </a:lnTo>
                  <a:lnTo>
                    <a:pt x="4162" y="3743"/>
                  </a:lnTo>
                  <a:lnTo>
                    <a:pt x="3984" y="3582"/>
                  </a:lnTo>
                  <a:lnTo>
                    <a:pt x="3813" y="3409"/>
                  </a:lnTo>
                  <a:lnTo>
                    <a:pt x="3657" y="3225"/>
                  </a:lnTo>
                  <a:lnTo>
                    <a:pt x="3523" y="3033"/>
                  </a:lnTo>
                  <a:lnTo>
                    <a:pt x="3418" y="2834"/>
                  </a:lnTo>
                  <a:lnTo>
                    <a:pt x="3349" y="2632"/>
                  </a:lnTo>
                  <a:lnTo>
                    <a:pt x="3325" y="2427"/>
                  </a:lnTo>
                  <a:lnTo>
                    <a:pt x="3343" y="2213"/>
                  </a:lnTo>
                  <a:lnTo>
                    <a:pt x="3393" y="2031"/>
                  </a:lnTo>
                  <a:lnTo>
                    <a:pt x="3471" y="1881"/>
                  </a:lnTo>
                  <a:lnTo>
                    <a:pt x="3573" y="1762"/>
                  </a:lnTo>
                  <a:lnTo>
                    <a:pt x="3696" y="1674"/>
                  </a:lnTo>
                  <a:lnTo>
                    <a:pt x="3833" y="1617"/>
                  </a:lnTo>
                  <a:lnTo>
                    <a:pt x="3983" y="1589"/>
                  </a:lnTo>
                  <a:lnTo>
                    <a:pt x="4140" y="1591"/>
                  </a:lnTo>
                  <a:lnTo>
                    <a:pt x="4300" y="1622"/>
                  </a:lnTo>
                  <a:lnTo>
                    <a:pt x="4458" y="1681"/>
                  </a:lnTo>
                  <a:lnTo>
                    <a:pt x="4612" y="1767"/>
                  </a:lnTo>
                  <a:lnTo>
                    <a:pt x="4756" y="1881"/>
                  </a:lnTo>
                  <a:lnTo>
                    <a:pt x="4887" y="2021"/>
                  </a:lnTo>
                  <a:lnTo>
                    <a:pt x="5000" y="2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3" name="Outline"/>
            <p:cNvSpPr/>
            <p:nvPr/>
          </p:nvSpPr>
          <p:spPr>
            <a:xfrm>
              <a:off x="9761300" y="4494616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2205" y="7693"/>
                  </a:moveTo>
                  <a:lnTo>
                    <a:pt x="1982" y="7863"/>
                  </a:lnTo>
                  <a:lnTo>
                    <a:pt x="1812" y="8076"/>
                  </a:lnTo>
                  <a:lnTo>
                    <a:pt x="1702" y="8335"/>
                  </a:lnTo>
                  <a:lnTo>
                    <a:pt x="1658" y="8682"/>
                  </a:lnTo>
                  <a:lnTo>
                    <a:pt x="1652" y="8714"/>
                  </a:lnTo>
                  <a:lnTo>
                    <a:pt x="1641" y="8745"/>
                  </a:lnTo>
                  <a:lnTo>
                    <a:pt x="1627" y="8774"/>
                  </a:lnTo>
                  <a:lnTo>
                    <a:pt x="1609" y="8802"/>
                  </a:lnTo>
                  <a:lnTo>
                    <a:pt x="1587" y="8826"/>
                  </a:lnTo>
                  <a:lnTo>
                    <a:pt x="1563" y="8848"/>
                  </a:lnTo>
                  <a:lnTo>
                    <a:pt x="1536" y="8866"/>
                  </a:lnTo>
                  <a:lnTo>
                    <a:pt x="1506" y="8881"/>
                  </a:lnTo>
                  <a:lnTo>
                    <a:pt x="1476" y="8891"/>
                  </a:lnTo>
                  <a:lnTo>
                    <a:pt x="1443" y="8898"/>
                  </a:lnTo>
                  <a:lnTo>
                    <a:pt x="1411" y="8900"/>
                  </a:lnTo>
                  <a:lnTo>
                    <a:pt x="1378" y="8898"/>
                  </a:lnTo>
                  <a:lnTo>
                    <a:pt x="1346" y="8892"/>
                  </a:lnTo>
                  <a:lnTo>
                    <a:pt x="1315" y="8881"/>
                  </a:lnTo>
                  <a:lnTo>
                    <a:pt x="1286" y="8867"/>
                  </a:lnTo>
                  <a:lnTo>
                    <a:pt x="1258" y="8849"/>
                  </a:lnTo>
                  <a:lnTo>
                    <a:pt x="1234" y="8827"/>
                  </a:lnTo>
                  <a:lnTo>
                    <a:pt x="1212" y="8803"/>
                  </a:lnTo>
                  <a:lnTo>
                    <a:pt x="1194" y="8776"/>
                  </a:lnTo>
                  <a:lnTo>
                    <a:pt x="1179" y="8746"/>
                  </a:lnTo>
                  <a:lnTo>
                    <a:pt x="1169" y="8716"/>
                  </a:lnTo>
                  <a:lnTo>
                    <a:pt x="1162" y="8683"/>
                  </a:lnTo>
                  <a:lnTo>
                    <a:pt x="1160" y="8651"/>
                  </a:lnTo>
                  <a:lnTo>
                    <a:pt x="1162" y="8618"/>
                  </a:lnTo>
                  <a:lnTo>
                    <a:pt x="1211" y="8237"/>
                  </a:lnTo>
                  <a:lnTo>
                    <a:pt x="1218" y="8204"/>
                  </a:lnTo>
                  <a:lnTo>
                    <a:pt x="1229" y="8171"/>
                  </a:lnTo>
                  <a:lnTo>
                    <a:pt x="1365" y="7849"/>
                  </a:lnTo>
                  <a:lnTo>
                    <a:pt x="1381" y="7819"/>
                  </a:lnTo>
                  <a:lnTo>
                    <a:pt x="1400" y="7791"/>
                  </a:lnTo>
                  <a:lnTo>
                    <a:pt x="1610" y="7527"/>
                  </a:lnTo>
                  <a:lnTo>
                    <a:pt x="1631" y="7504"/>
                  </a:lnTo>
                  <a:lnTo>
                    <a:pt x="1654" y="7484"/>
                  </a:lnTo>
                  <a:lnTo>
                    <a:pt x="1923" y="7279"/>
                  </a:lnTo>
                  <a:lnTo>
                    <a:pt x="1945" y="7264"/>
                  </a:lnTo>
                  <a:lnTo>
                    <a:pt x="1968" y="7251"/>
                  </a:lnTo>
                  <a:lnTo>
                    <a:pt x="2281" y="7105"/>
                  </a:lnTo>
                  <a:lnTo>
                    <a:pt x="2325" y="7089"/>
                  </a:lnTo>
                  <a:lnTo>
                    <a:pt x="2667" y="7001"/>
                  </a:lnTo>
                  <a:lnTo>
                    <a:pt x="2708" y="6994"/>
                  </a:lnTo>
                  <a:lnTo>
                    <a:pt x="3065" y="6965"/>
                  </a:lnTo>
                  <a:lnTo>
                    <a:pt x="3106" y="6965"/>
                  </a:lnTo>
                  <a:lnTo>
                    <a:pt x="3463" y="6994"/>
                  </a:lnTo>
                  <a:lnTo>
                    <a:pt x="3504" y="7001"/>
                  </a:lnTo>
                  <a:lnTo>
                    <a:pt x="3846" y="7089"/>
                  </a:lnTo>
                  <a:lnTo>
                    <a:pt x="3890" y="7105"/>
                  </a:lnTo>
                  <a:lnTo>
                    <a:pt x="4203" y="7251"/>
                  </a:lnTo>
                  <a:lnTo>
                    <a:pt x="4226" y="7264"/>
                  </a:lnTo>
                  <a:lnTo>
                    <a:pt x="4248" y="7279"/>
                  </a:lnTo>
                  <a:lnTo>
                    <a:pt x="4517" y="7484"/>
                  </a:lnTo>
                  <a:lnTo>
                    <a:pt x="4540" y="7504"/>
                  </a:lnTo>
                  <a:lnTo>
                    <a:pt x="4561" y="7527"/>
                  </a:lnTo>
                  <a:lnTo>
                    <a:pt x="4771" y="7791"/>
                  </a:lnTo>
                  <a:lnTo>
                    <a:pt x="4790" y="7819"/>
                  </a:lnTo>
                  <a:lnTo>
                    <a:pt x="4806" y="7849"/>
                  </a:lnTo>
                  <a:lnTo>
                    <a:pt x="4942" y="8171"/>
                  </a:lnTo>
                  <a:lnTo>
                    <a:pt x="4953" y="8204"/>
                  </a:lnTo>
                  <a:lnTo>
                    <a:pt x="4960" y="8237"/>
                  </a:lnTo>
                  <a:lnTo>
                    <a:pt x="5000" y="8548"/>
                  </a:lnTo>
                  <a:lnTo>
                    <a:pt x="5040" y="8237"/>
                  </a:lnTo>
                  <a:lnTo>
                    <a:pt x="5047" y="8204"/>
                  </a:lnTo>
                  <a:lnTo>
                    <a:pt x="5058" y="8171"/>
                  </a:lnTo>
                  <a:lnTo>
                    <a:pt x="5194" y="7849"/>
                  </a:lnTo>
                  <a:lnTo>
                    <a:pt x="5210" y="7819"/>
                  </a:lnTo>
                  <a:lnTo>
                    <a:pt x="5229" y="7791"/>
                  </a:lnTo>
                  <a:lnTo>
                    <a:pt x="5439" y="7527"/>
                  </a:lnTo>
                  <a:lnTo>
                    <a:pt x="5460" y="7504"/>
                  </a:lnTo>
                  <a:lnTo>
                    <a:pt x="5483" y="7484"/>
                  </a:lnTo>
                  <a:lnTo>
                    <a:pt x="5752" y="7279"/>
                  </a:lnTo>
                  <a:lnTo>
                    <a:pt x="5774" y="7264"/>
                  </a:lnTo>
                  <a:lnTo>
                    <a:pt x="5797" y="7251"/>
                  </a:lnTo>
                  <a:lnTo>
                    <a:pt x="6110" y="7105"/>
                  </a:lnTo>
                  <a:lnTo>
                    <a:pt x="6154" y="7089"/>
                  </a:lnTo>
                  <a:lnTo>
                    <a:pt x="6496" y="7001"/>
                  </a:lnTo>
                  <a:lnTo>
                    <a:pt x="6537" y="6994"/>
                  </a:lnTo>
                  <a:lnTo>
                    <a:pt x="6894" y="6965"/>
                  </a:lnTo>
                  <a:lnTo>
                    <a:pt x="6935" y="6965"/>
                  </a:lnTo>
                  <a:lnTo>
                    <a:pt x="7292" y="6994"/>
                  </a:lnTo>
                  <a:lnTo>
                    <a:pt x="7333" y="7001"/>
                  </a:lnTo>
                  <a:lnTo>
                    <a:pt x="7675" y="7089"/>
                  </a:lnTo>
                  <a:lnTo>
                    <a:pt x="7719" y="7105"/>
                  </a:lnTo>
                  <a:lnTo>
                    <a:pt x="8032" y="7251"/>
                  </a:lnTo>
                  <a:lnTo>
                    <a:pt x="8055" y="7264"/>
                  </a:lnTo>
                  <a:lnTo>
                    <a:pt x="8077" y="7279"/>
                  </a:lnTo>
                  <a:lnTo>
                    <a:pt x="8346" y="7484"/>
                  </a:lnTo>
                  <a:lnTo>
                    <a:pt x="8369" y="7504"/>
                  </a:lnTo>
                  <a:lnTo>
                    <a:pt x="8390" y="7527"/>
                  </a:lnTo>
                  <a:lnTo>
                    <a:pt x="8600" y="7791"/>
                  </a:lnTo>
                  <a:lnTo>
                    <a:pt x="8619" y="7819"/>
                  </a:lnTo>
                  <a:lnTo>
                    <a:pt x="8635" y="7849"/>
                  </a:lnTo>
                  <a:lnTo>
                    <a:pt x="8771" y="8171"/>
                  </a:lnTo>
                  <a:lnTo>
                    <a:pt x="8782" y="8204"/>
                  </a:lnTo>
                  <a:lnTo>
                    <a:pt x="8789" y="8237"/>
                  </a:lnTo>
                  <a:lnTo>
                    <a:pt x="8838" y="8618"/>
                  </a:lnTo>
                  <a:lnTo>
                    <a:pt x="8840" y="8651"/>
                  </a:lnTo>
                  <a:lnTo>
                    <a:pt x="8838" y="8683"/>
                  </a:lnTo>
                  <a:lnTo>
                    <a:pt x="8831" y="8716"/>
                  </a:lnTo>
                  <a:lnTo>
                    <a:pt x="8821" y="8746"/>
                  </a:lnTo>
                  <a:lnTo>
                    <a:pt x="8806" y="8776"/>
                  </a:lnTo>
                  <a:lnTo>
                    <a:pt x="8788" y="8803"/>
                  </a:lnTo>
                  <a:lnTo>
                    <a:pt x="8766" y="8827"/>
                  </a:lnTo>
                  <a:lnTo>
                    <a:pt x="8742" y="8849"/>
                  </a:lnTo>
                  <a:lnTo>
                    <a:pt x="8714" y="8867"/>
                  </a:lnTo>
                  <a:lnTo>
                    <a:pt x="8685" y="8881"/>
                  </a:lnTo>
                  <a:lnTo>
                    <a:pt x="8654" y="8892"/>
                  </a:lnTo>
                  <a:lnTo>
                    <a:pt x="8622" y="8898"/>
                  </a:lnTo>
                  <a:lnTo>
                    <a:pt x="8589" y="8900"/>
                  </a:lnTo>
                  <a:lnTo>
                    <a:pt x="8557" y="8898"/>
                  </a:lnTo>
                  <a:lnTo>
                    <a:pt x="8524" y="8891"/>
                  </a:lnTo>
                  <a:lnTo>
                    <a:pt x="8494" y="8881"/>
                  </a:lnTo>
                  <a:lnTo>
                    <a:pt x="8464" y="8866"/>
                  </a:lnTo>
                  <a:lnTo>
                    <a:pt x="8437" y="8848"/>
                  </a:lnTo>
                  <a:lnTo>
                    <a:pt x="8413" y="8826"/>
                  </a:lnTo>
                  <a:lnTo>
                    <a:pt x="8391" y="8802"/>
                  </a:lnTo>
                  <a:lnTo>
                    <a:pt x="8373" y="8774"/>
                  </a:lnTo>
                  <a:lnTo>
                    <a:pt x="8359" y="8745"/>
                  </a:lnTo>
                  <a:lnTo>
                    <a:pt x="8348" y="8714"/>
                  </a:lnTo>
                  <a:lnTo>
                    <a:pt x="8342" y="8682"/>
                  </a:lnTo>
                  <a:lnTo>
                    <a:pt x="8298" y="8335"/>
                  </a:lnTo>
                  <a:lnTo>
                    <a:pt x="8188" y="8076"/>
                  </a:lnTo>
                  <a:lnTo>
                    <a:pt x="8018" y="7863"/>
                  </a:lnTo>
                  <a:lnTo>
                    <a:pt x="7795" y="7693"/>
                  </a:lnTo>
                  <a:lnTo>
                    <a:pt x="7528" y="7567"/>
                  </a:lnTo>
                  <a:lnTo>
                    <a:pt x="7229" y="7490"/>
                  </a:lnTo>
                  <a:lnTo>
                    <a:pt x="6915" y="7465"/>
                  </a:lnTo>
                  <a:lnTo>
                    <a:pt x="6600" y="7490"/>
                  </a:lnTo>
                  <a:lnTo>
                    <a:pt x="6301" y="7567"/>
                  </a:lnTo>
                  <a:lnTo>
                    <a:pt x="6034" y="7693"/>
                  </a:lnTo>
                  <a:lnTo>
                    <a:pt x="5811" y="7863"/>
                  </a:lnTo>
                  <a:lnTo>
                    <a:pt x="5641" y="8076"/>
                  </a:lnTo>
                  <a:lnTo>
                    <a:pt x="5531" y="8335"/>
                  </a:lnTo>
                  <a:lnTo>
                    <a:pt x="5487" y="8682"/>
                  </a:lnTo>
                  <a:lnTo>
                    <a:pt x="5481" y="8714"/>
                  </a:lnTo>
                  <a:lnTo>
                    <a:pt x="5470" y="8745"/>
                  </a:lnTo>
                  <a:lnTo>
                    <a:pt x="5456" y="8774"/>
                  </a:lnTo>
                  <a:lnTo>
                    <a:pt x="5438" y="8802"/>
                  </a:lnTo>
                  <a:lnTo>
                    <a:pt x="5416" y="8826"/>
                  </a:lnTo>
                  <a:lnTo>
                    <a:pt x="5392" y="8848"/>
                  </a:lnTo>
                  <a:lnTo>
                    <a:pt x="5365" y="8866"/>
                  </a:lnTo>
                  <a:lnTo>
                    <a:pt x="5335" y="8881"/>
                  </a:lnTo>
                  <a:lnTo>
                    <a:pt x="5305" y="8891"/>
                  </a:lnTo>
                  <a:lnTo>
                    <a:pt x="5272" y="8898"/>
                  </a:lnTo>
                  <a:lnTo>
                    <a:pt x="5240" y="8900"/>
                  </a:lnTo>
                  <a:lnTo>
                    <a:pt x="5207" y="8898"/>
                  </a:lnTo>
                  <a:lnTo>
                    <a:pt x="5175" y="8892"/>
                  </a:lnTo>
                  <a:lnTo>
                    <a:pt x="5144" y="8881"/>
                  </a:lnTo>
                  <a:lnTo>
                    <a:pt x="5115" y="8867"/>
                  </a:lnTo>
                  <a:lnTo>
                    <a:pt x="5087" y="8849"/>
                  </a:lnTo>
                  <a:lnTo>
                    <a:pt x="5063" y="8827"/>
                  </a:lnTo>
                  <a:lnTo>
                    <a:pt x="5041" y="8803"/>
                  </a:lnTo>
                  <a:lnTo>
                    <a:pt x="5023" y="8776"/>
                  </a:lnTo>
                  <a:lnTo>
                    <a:pt x="5008" y="8746"/>
                  </a:lnTo>
                  <a:lnTo>
                    <a:pt x="5000" y="8722"/>
                  </a:lnTo>
                  <a:lnTo>
                    <a:pt x="4992" y="8746"/>
                  </a:lnTo>
                  <a:lnTo>
                    <a:pt x="4977" y="8776"/>
                  </a:lnTo>
                  <a:lnTo>
                    <a:pt x="4959" y="8803"/>
                  </a:lnTo>
                  <a:lnTo>
                    <a:pt x="4937" y="8827"/>
                  </a:lnTo>
                  <a:lnTo>
                    <a:pt x="4913" y="8849"/>
                  </a:lnTo>
                  <a:lnTo>
                    <a:pt x="4885" y="8867"/>
                  </a:lnTo>
                  <a:lnTo>
                    <a:pt x="4856" y="8881"/>
                  </a:lnTo>
                  <a:lnTo>
                    <a:pt x="4825" y="8892"/>
                  </a:lnTo>
                  <a:lnTo>
                    <a:pt x="4793" y="8898"/>
                  </a:lnTo>
                  <a:lnTo>
                    <a:pt x="4760" y="8900"/>
                  </a:lnTo>
                  <a:lnTo>
                    <a:pt x="4728" y="8898"/>
                  </a:lnTo>
                  <a:lnTo>
                    <a:pt x="4695" y="8891"/>
                  </a:lnTo>
                  <a:lnTo>
                    <a:pt x="4665" y="8881"/>
                  </a:lnTo>
                  <a:lnTo>
                    <a:pt x="4635" y="8866"/>
                  </a:lnTo>
                  <a:lnTo>
                    <a:pt x="4608" y="8848"/>
                  </a:lnTo>
                  <a:lnTo>
                    <a:pt x="4584" y="8826"/>
                  </a:lnTo>
                  <a:lnTo>
                    <a:pt x="4562" y="8802"/>
                  </a:lnTo>
                  <a:lnTo>
                    <a:pt x="4544" y="8774"/>
                  </a:lnTo>
                  <a:lnTo>
                    <a:pt x="4530" y="8745"/>
                  </a:lnTo>
                  <a:lnTo>
                    <a:pt x="4519" y="8714"/>
                  </a:lnTo>
                  <a:lnTo>
                    <a:pt x="4513" y="8682"/>
                  </a:lnTo>
                  <a:lnTo>
                    <a:pt x="4469" y="8335"/>
                  </a:lnTo>
                  <a:lnTo>
                    <a:pt x="4359" y="8076"/>
                  </a:lnTo>
                  <a:lnTo>
                    <a:pt x="4189" y="7863"/>
                  </a:lnTo>
                  <a:lnTo>
                    <a:pt x="3966" y="7693"/>
                  </a:lnTo>
                  <a:lnTo>
                    <a:pt x="3699" y="7567"/>
                  </a:lnTo>
                  <a:lnTo>
                    <a:pt x="3400" y="7490"/>
                  </a:lnTo>
                  <a:lnTo>
                    <a:pt x="3086" y="7465"/>
                  </a:lnTo>
                  <a:lnTo>
                    <a:pt x="2771" y="7490"/>
                  </a:lnTo>
                  <a:lnTo>
                    <a:pt x="2472" y="7567"/>
                  </a:lnTo>
                  <a:lnTo>
                    <a:pt x="2205" y="7693"/>
                  </a:lnTo>
                  <a:close/>
                  <a:moveTo>
                    <a:pt x="8121" y="5489"/>
                  </a:moveTo>
                  <a:lnTo>
                    <a:pt x="8121" y="5498"/>
                  </a:lnTo>
                  <a:lnTo>
                    <a:pt x="8122" y="5534"/>
                  </a:lnTo>
                  <a:lnTo>
                    <a:pt x="8122" y="5544"/>
                  </a:lnTo>
                  <a:lnTo>
                    <a:pt x="8121" y="5580"/>
                  </a:lnTo>
                  <a:lnTo>
                    <a:pt x="8121" y="5589"/>
                  </a:lnTo>
                  <a:lnTo>
                    <a:pt x="8119" y="5625"/>
                  </a:lnTo>
                  <a:lnTo>
                    <a:pt x="8118" y="5634"/>
                  </a:lnTo>
                  <a:lnTo>
                    <a:pt x="8115" y="5670"/>
                  </a:lnTo>
                  <a:lnTo>
                    <a:pt x="8114" y="5679"/>
                  </a:lnTo>
                  <a:lnTo>
                    <a:pt x="8109" y="5714"/>
                  </a:lnTo>
                  <a:lnTo>
                    <a:pt x="8108" y="5724"/>
                  </a:lnTo>
                  <a:lnTo>
                    <a:pt x="8102" y="5759"/>
                  </a:lnTo>
                  <a:lnTo>
                    <a:pt x="8100" y="5768"/>
                  </a:lnTo>
                  <a:lnTo>
                    <a:pt x="8093" y="5803"/>
                  </a:lnTo>
                  <a:lnTo>
                    <a:pt x="8091" y="5812"/>
                  </a:lnTo>
                  <a:lnTo>
                    <a:pt x="8082" y="5847"/>
                  </a:lnTo>
                  <a:lnTo>
                    <a:pt x="8080" y="5856"/>
                  </a:lnTo>
                  <a:lnTo>
                    <a:pt x="8070" y="5890"/>
                  </a:lnTo>
                  <a:lnTo>
                    <a:pt x="8067" y="5899"/>
                  </a:lnTo>
                  <a:lnTo>
                    <a:pt x="8056" y="5933"/>
                  </a:lnTo>
                  <a:lnTo>
                    <a:pt x="8053" y="5942"/>
                  </a:lnTo>
                  <a:lnTo>
                    <a:pt x="8041" y="5975"/>
                  </a:lnTo>
                  <a:lnTo>
                    <a:pt x="8037" y="5984"/>
                  </a:lnTo>
                  <a:lnTo>
                    <a:pt x="8023" y="6017"/>
                  </a:lnTo>
                  <a:lnTo>
                    <a:pt x="8020" y="6025"/>
                  </a:lnTo>
                  <a:lnTo>
                    <a:pt x="8005" y="6058"/>
                  </a:lnTo>
                  <a:lnTo>
                    <a:pt x="8001" y="6066"/>
                  </a:lnTo>
                  <a:lnTo>
                    <a:pt x="7984" y="6098"/>
                  </a:lnTo>
                  <a:lnTo>
                    <a:pt x="7980" y="6107"/>
                  </a:lnTo>
                  <a:lnTo>
                    <a:pt x="7963" y="6138"/>
                  </a:lnTo>
                  <a:lnTo>
                    <a:pt x="7958" y="6146"/>
                  </a:lnTo>
                  <a:lnTo>
                    <a:pt x="7940" y="6177"/>
                  </a:lnTo>
                  <a:lnTo>
                    <a:pt x="7935" y="6185"/>
                  </a:lnTo>
                  <a:lnTo>
                    <a:pt x="7915" y="6215"/>
                  </a:lnTo>
                  <a:lnTo>
                    <a:pt x="7910" y="6223"/>
                  </a:lnTo>
                  <a:lnTo>
                    <a:pt x="7889" y="6252"/>
                  </a:lnTo>
                  <a:lnTo>
                    <a:pt x="7883" y="6259"/>
                  </a:lnTo>
                  <a:lnTo>
                    <a:pt x="7862" y="6288"/>
                  </a:lnTo>
                  <a:lnTo>
                    <a:pt x="7856" y="6295"/>
                  </a:lnTo>
                  <a:lnTo>
                    <a:pt x="7833" y="6323"/>
                  </a:lnTo>
                  <a:lnTo>
                    <a:pt x="7827" y="6330"/>
                  </a:lnTo>
                  <a:lnTo>
                    <a:pt x="7803" y="6357"/>
                  </a:lnTo>
                  <a:lnTo>
                    <a:pt x="7797" y="6363"/>
                  </a:lnTo>
                  <a:lnTo>
                    <a:pt x="7772" y="6389"/>
                  </a:lnTo>
                  <a:lnTo>
                    <a:pt x="7765" y="6396"/>
                  </a:lnTo>
                  <a:lnTo>
                    <a:pt x="7739" y="6421"/>
                  </a:lnTo>
                  <a:lnTo>
                    <a:pt x="7733" y="6427"/>
                  </a:lnTo>
                  <a:lnTo>
                    <a:pt x="7706" y="6451"/>
                  </a:lnTo>
                  <a:lnTo>
                    <a:pt x="7699" y="6457"/>
                  </a:lnTo>
                  <a:lnTo>
                    <a:pt x="7671" y="6480"/>
                  </a:lnTo>
                  <a:lnTo>
                    <a:pt x="7664" y="6486"/>
                  </a:lnTo>
                  <a:lnTo>
                    <a:pt x="7635" y="6507"/>
                  </a:lnTo>
                  <a:lnTo>
                    <a:pt x="7628" y="6513"/>
                  </a:lnTo>
                  <a:lnTo>
                    <a:pt x="7599" y="6534"/>
                  </a:lnTo>
                  <a:lnTo>
                    <a:pt x="7591" y="6539"/>
                  </a:lnTo>
                  <a:lnTo>
                    <a:pt x="7561" y="6559"/>
                  </a:lnTo>
                  <a:lnTo>
                    <a:pt x="7553" y="6564"/>
                  </a:lnTo>
                  <a:lnTo>
                    <a:pt x="7522" y="6582"/>
                  </a:lnTo>
                  <a:lnTo>
                    <a:pt x="7514" y="6587"/>
                  </a:lnTo>
                  <a:lnTo>
                    <a:pt x="7483" y="6604"/>
                  </a:lnTo>
                  <a:lnTo>
                    <a:pt x="7474" y="6608"/>
                  </a:lnTo>
                  <a:lnTo>
                    <a:pt x="7442" y="6625"/>
                  </a:lnTo>
                  <a:lnTo>
                    <a:pt x="7434" y="6629"/>
                  </a:lnTo>
                  <a:lnTo>
                    <a:pt x="7401" y="6644"/>
                  </a:lnTo>
                  <a:lnTo>
                    <a:pt x="7393" y="6647"/>
                  </a:lnTo>
                  <a:lnTo>
                    <a:pt x="7360" y="6661"/>
                  </a:lnTo>
                  <a:lnTo>
                    <a:pt x="7351" y="6665"/>
                  </a:lnTo>
                  <a:lnTo>
                    <a:pt x="7318" y="6677"/>
                  </a:lnTo>
                  <a:lnTo>
                    <a:pt x="7309" y="6680"/>
                  </a:lnTo>
                  <a:lnTo>
                    <a:pt x="7275" y="6691"/>
                  </a:lnTo>
                  <a:lnTo>
                    <a:pt x="7266" y="6694"/>
                  </a:lnTo>
                  <a:lnTo>
                    <a:pt x="7232" y="6704"/>
                  </a:lnTo>
                  <a:lnTo>
                    <a:pt x="7223" y="6706"/>
                  </a:lnTo>
                  <a:lnTo>
                    <a:pt x="7188" y="6715"/>
                  </a:lnTo>
                  <a:lnTo>
                    <a:pt x="7179" y="6717"/>
                  </a:lnTo>
                  <a:lnTo>
                    <a:pt x="7144" y="6724"/>
                  </a:lnTo>
                  <a:lnTo>
                    <a:pt x="7135" y="6726"/>
                  </a:lnTo>
                  <a:lnTo>
                    <a:pt x="7100" y="6732"/>
                  </a:lnTo>
                  <a:lnTo>
                    <a:pt x="7090" y="6733"/>
                  </a:lnTo>
                  <a:lnTo>
                    <a:pt x="7055" y="6738"/>
                  </a:lnTo>
                  <a:lnTo>
                    <a:pt x="7046" y="6739"/>
                  </a:lnTo>
                  <a:lnTo>
                    <a:pt x="7010" y="6742"/>
                  </a:lnTo>
                  <a:lnTo>
                    <a:pt x="7001" y="6743"/>
                  </a:lnTo>
                  <a:lnTo>
                    <a:pt x="6965" y="6745"/>
                  </a:lnTo>
                  <a:lnTo>
                    <a:pt x="6956" y="6745"/>
                  </a:lnTo>
                  <a:lnTo>
                    <a:pt x="6920" y="6746"/>
                  </a:lnTo>
                  <a:lnTo>
                    <a:pt x="6910" y="6746"/>
                  </a:lnTo>
                  <a:lnTo>
                    <a:pt x="6874" y="6745"/>
                  </a:lnTo>
                  <a:lnTo>
                    <a:pt x="6865" y="6745"/>
                  </a:lnTo>
                  <a:lnTo>
                    <a:pt x="6829" y="6743"/>
                  </a:lnTo>
                  <a:lnTo>
                    <a:pt x="6820" y="6742"/>
                  </a:lnTo>
                  <a:lnTo>
                    <a:pt x="6784" y="6739"/>
                  </a:lnTo>
                  <a:lnTo>
                    <a:pt x="6775" y="6738"/>
                  </a:lnTo>
                  <a:lnTo>
                    <a:pt x="6740" y="6733"/>
                  </a:lnTo>
                  <a:lnTo>
                    <a:pt x="6730" y="6732"/>
                  </a:lnTo>
                  <a:lnTo>
                    <a:pt x="6695" y="6726"/>
                  </a:lnTo>
                  <a:lnTo>
                    <a:pt x="6686" y="6724"/>
                  </a:lnTo>
                  <a:lnTo>
                    <a:pt x="6651" y="6717"/>
                  </a:lnTo>
                  <a:lnTo>
                    <a:pt x="6642" y="6715"/>
                  </a:lnTo>
                  <a:lnTo>
                    <a:pt x="6607" y="6706"/>
                  </a:lnTo>
                  <a:lnTo>
                    <a:pt x="6598" y="6704"/>
                  </a:lnTo>
                  <a:lnTo>
                    <a:pt x="6564" y="6694"/>
                  </a:lnTo>
                  <a:lnTo>
                    <a:pt x="6555" y="6691"/>
                  </a:lnTo>
                  <a:lnTo>
                    <a:pt x="6521" y="6680"/>
                  </a:lnTo>
                  <a:lnTo>
                    <a:pt x="6512" y="6677"/>
                  </a:lnTo>
                  <a:lnTo>
                    <a:pt x="6479" y="6665"/>
                  </a:lnTo>
                  <a:lnTo>
                    <a:pt x="6470" y="6661"/>
                  </a:lnTo>
                  <a:lnTo>
                    <a:pt x="6437" y="6648"/>
                  </a:lnTo>
                  <a:lnTo>
                    <a:pt x="6428" y="6644"/>
                  </a:lnTo>
                  <a:lnTo>
                    <a:pt x="6396" y="6629"/>
                  </a:lnTo>
                  <a:lnTo>
                    <a:pt x="6387" y="6625"/>
                  </a:lnTo>
                  <a:lnTo>
                    <a:pt x="6355" y="6609"/>
                  </a:lnTo>
                  <a:lnTo>
                    <a:pt x="6347" y="6604"/>
                  </a:lnTo>
                  <a:lnTo>
                    <a:pt x="6315" y="6587"/>
                  </a:lnTo>
                  <a:lnTo>
                    <a:pt x="6307" y="6582"/>
                  </a:lnTo>
                  <a:lnTo>
                    <a:pt x="6276" y="6563"/>
                  </a:lnTo>
                  <a:lnTo>
                    <a:pt x="6268" y="6558"/>
                  </a:lnTo>
                  <a:lnTo>
                    <a:pt x="6238" y="6539"/>
                  </a:lnTo>
                  <a:lnTo>
                    <a:pt x="6230" y="6533"/>
                  </a:lnTo>
                  <a:lnTo>
                    <a:pt x="6201" y="6513"/>
                  </a:lnTo>
                  <a:lnTo>
                    <a:pt x="6194" y="6507"/>
                  </a:lnTo>
                  <a:lnTo>
                    <a:pt x="6165" y="6485"/>
                  </a:lnTo>
                  <a:lnTo>
                    <a:pt x="6158" y="6480"/>
                  </a:lnTo>
                  <a:lnTo>
                    <a:pt x="6131" y="6457"/>
                  </a:lnTo>
                  <a:lnTo>
                    <a:pt x="6124" y="6451"/>
                  </a:lnTo>
                  <a:lnTo>
                    <a:pt x="6097" y="6427"/>
                  </a:lnTo>
                  <a:lnTo>
                    <a:pt x="6090" y="6420"/>
                  </a:lnTo>
                  <a:lnTo>
                    <a:pt x="6064" y="6396"/>
                  </a:lnTo>
                  <a:lnTo>
                    <a:pt x="6058" y="6389"/>
                  </a:lnTo>
                  <a:lnTo>
                    <a:pt x="6033" y="6363"/>
                  </a:lnTo>
                  <a:lnTo>
                    <a:pt x="6027" y="6356"/>
                  </a:lnTo>
                  <a:lnTo>
                    <a:pt x="6003" y="6330"/>
                  </a:lnTo>
                  <a:lnTo>
                    <a:pt x="5997" y="6323"/>
                  </a:lnTo>
                  <a:lnTo>
                    <a:pt x="5974" y="6295"/>
                  </a:lnTo>
                  <a:lnTo>
                    <a:pt x="5968" y="6288"/>
                  </a:lnTo>
                  <a:lnTo>
                    <a:pt x="5947" y="6259"/>
                  </a:lnTo>
                  <a:lnTo>
                    <a:pt x="5941" y="6252"/>
                  </a:lnTo>
                  <a:lnTo>
                    <a:pt x="5920" y="6222"/>
                  </a:lnTo>
                  <a:lnTo>
                    <a:pt x="5915" y="6215"/>
                  </a:lnTo>
                  <a:lnTo>
                    <a:pt x="5895" y="6185"/>
                  </a:lnTo>
                  <a:lnTo>
                    <a:pt x="5890" y="6177"/>
                  </a:lnTo>
                  <a:lnTo>
                    <a:pt x="5872" y="6146"/>
                  </a:lnTo>
                  <a:lnTo>
                    <a:pt x="5867" y="6138"/>
                  </a:lnTo>
                  <a:lnTo>
                    <a:pt x="5850" y="6107"/>
                  </a:lnTo>
                  <a:lnTo>
                    <a:pt x="5846" y="6099"/>
                  </a:lnTo>
                  <a:lnTo>
                    <a:pt x="5829" y="6067"/>
                  </a:lnTo>
                  <a:lnTo>
                    <a:pt x="5825" y="6058"/>
                  </a:lnTo>
                  <a:lnTo>
                    <a:pt x="5810" y="6026"/>
                  </a:lnTo>
                  <a:lnTo>
                    <a:pt x="5807" y="6017"/>
                  </a:lnTo>
                  <a:lnTo>
                    <a:pt x="5793" y="5984"/>
                  </a:lnTo>
                  <a:lnTo>
                    <a:pt x="5789" y="5976"/>
                  </a:lnTo>
                  <a:lnTo>
                    <a:pt x="5777" y="5942"/>
                  </a:lnTo>
                  <a:lnTo>
                    <a:pt x="5774" y="5933"/>
                  </a:lnTo>
                  <a:lnTo>
                    <a:pt x="5763" y="5900"/>
                  </a:lnTo>
                  <a:lnTo>
                    <a:pt x="5760" y="5891"/>
                  </a:lnTo>
                  <a:lnTo>
                    <a:pt x="5750" y="5856"/>
                  </a:lnTo>
                  <a:lnTo>
                    <a:pt x="5748" y="5847"/>
                  </a:lnTo>
                  <a:lnTo>
                    <a:pt x="5739" y="5813"/>
                  </a:lnTo>
                  <a:lnTo>
                    <a:pt x="5737" y="5804"/>
                  </a:lnTo>
                  <a:lnTo>
                    <a:pt x="5729" y="5769"/>
                  </a:lnTo>
                  <a:lnTo>
                    <a:pt x="5728" y="5760"/>
                  </a:lnTo>
                  <a:lnTo>
                    <a:pt x="5722" y="5724"/>
                  </a:lnTo>
                  <a:lnTo>
                    <a:pt x="5720" y="5715"/>
                  </a:lnTo>
                  <a:lnTo>
                    <a:pt x="5715" y="5680"/>
                  </a:lnTo>
                  <a:lnTo>
                    <a:pt x="5714" y="5670"/>
                  </a:lnTo>
                  <a:lnTo>
                    <a:pt x="5711" y="5635"/>
                  </a:lnTo>
                  <a:lnTo>
                    <a:pt x="5710" y="5625"/>
                  </a:lnTo>
                  <a:lnTo>
                    <a:pt x="5708" y="5589"/>
                  </a:lnTo>
                  <a:lnTo>
                    <a:pt x="5708" y="5580"/>
                  </a:lnTo>
                  <a:lnTo>
                    <a:pt x="5707" y="5544"/>
                  </a:lnTo>
                  <a:lnTo>
                    <a:pt x="5707" y="5534"/>
                  </a:lnTo>
                  <a:lnTo>
                    <a:pt x="5708" y="5498"/>
                  </a:lnTo>
                  <a:lnTo>
                    <a:pt x="5708" y="5489"/>
                  </a:lnTo>
                  <a:lnTo>
                    <a:pt x="5710" y="5453"/>
                  </a:lnTo>
                  <a:lnTo>
                    <a:pt x="5711" y="5443"/>
                  </a:lnTo>
                  <a:lnTo>
                    <a:pt x="5714" y="5407"/>
                  </a:lnTo>
                  <a:lnTo>
                    <a:pt x="5715" y="5398"/>
                  </a:lnTo>
                  <a:lnTo>
                    <a:pt x="5720" y="5362"/>
                  </a:lnTo>
                  <a:lnTo>
                    <a:pt x="5721" y="5353"/>
                  </a:lnTo>
                  <a:lnTo>
                    <a:pt x="5728" y="5318"/>
                  </a:lnTo>
                  <a:lnTo>
                    <a:pt x="5729" y="5309"/>
                  </a:lnTo>
                  <a:lnTo>
                    <a:pt x="5737" y="5274"/>
                  </a:lnTo>
                  <a:lnTo>
                    <a:pt x="5739" y="5264"/>
                  </a:lnTo>
                  <a:lnTo>
                    <a:pt x="5747" y="5230"/>
                  </a:lnTo>
                  <a:lnTo>
                    <a:pt x="5750" y="5221"/>
                  </a:lnTo>
                  <a:lnTo>
                    <a:pt x="5760" y="5186"/>
                  </a:lnTo>
                  <a:lnTo>
                    <a:pt x="5763" y="5178"/>
                  </a:lnTo>
                  <a:lnTo>
                    <a:pt x="5774" y="5144"/>
                  </a:lnTo>
                  <a:lnTo>
                    <a:pt x="5777" y="5135"/>
                  </a:lnTo>
                  <a:lnTo>
                    <a:pt x="5789" y="5101"/>
                  </a:lnTo>
                  <a:lnTo>
                    <a:pt x="5793" y="5093"/>
                  </a:lnTo>
                  <a:lnTo>
                    <a:pt x="5807" y="5060"/>
                  </a:lnTo>
                  <a:lnTo>
                    <a:pt x="5810" y="5051"/>
                  </a:lnTo>
                  <a:lnTo>
                    <a:pt x="5825" y="5019"/>
                  </a:lnTo>
                  <a:lnTo>
                    <a:pt x="5829" y="5010"/>
                  </a:lnTo>
                  <a:lnTo>
                    <a:pt x="5846" y="4978"/>
                  </a:lnTo>
                  <a:lnTo>
                    <a:pt x="5850" y="4970"/>
                  </a:lnTo>
                  <a:lnTo>
                    <a:pt x="5867" y="4939"/>
                  </a:lnTo>
                  <a:lnTo>
                    <a:pt x="5872" y="4931"/>
                  </a:lnTo>
                  <a:lnTo>
                    <a:pt x="5890" y="4900"/>
                  </a:lnTo>
                  <a:lnTo>
                    <a:pt x="5895" y="4892"/>
                  </a:lnTo>
                  <a:lnTo>
                    <a:pt x="5915" y="4862"/>
                  </a:lnTo>
                  <a:lnTo>
                    <a:pt x="5920" y="4855"/>
                  </a:lnTo>
                  <a:lnTo>
                    <a:pt x="5941" y="4825"/>
                  </a:lnTo>
                  <a:lnTo>
                    <a:pt x="5947" y="4818"/>
                  </a:lnTo>
                  <a:lnTo>
                    <a:pt x="5968" y="4789"/>
                  </a:lnTo>
                  <a:lnTo>
                    <a:pt x="5974" y="4782"/>
                  </a:lnTo>
                  <a:lnTo>
                    <a:pt x="5997" y="4754"/>
                  </a:lnTo>
                  <a:lnTo>
                    <a:pt x="6003" y="4747"/>
                  </a:lnTo>
                  <a:lnTo>
                    <a:pt x="6027" y="4721"/>
                  </a:lnTo>
                  <a:lnTo>
                    <a:pt x="6033" y="4714"/>
                  </a:lnTo>
                  <a:lnTo>
                    <a:pt x="6058" y="4688"/>
                  </a:lnTo>
                  <a:lnTo>
                    <a:pt x="6064" y="4681"/>
                  </a:lnTo>
                  <a:lnTo>
                    <a:pt x="6090" y="4657"/>
                  </a:lnTo>
                  <a:lnTo>
                    <a:pt x="6097" y="4650"/>
                  </a:lnTo>
                  <a:lnTo>
                    <a:pt x="6124" y="4626"/>
                  </a:lnTo>
                  <a:lnTo>
                    <a:pt x="6131" y="4620"/>
                  </a:lnTo>
                  <a:lnTo>
                    <a:pt x="6158" y="4597"/>
                  </a:lnTo>
                  <a:lnTo>
                    <a:pt x="6165" y="4592"/>
                  </a:lnTo>
                  <a:lnTo>
                    <a:pt x="6194" y="4570"/>
                  </a:lnTo>
                  <a:lnTo>
                    <a:pt x="6201" y="4564"/>
                  </a:lnTo>
                  <a:lnTo>
                    <a:pt x="6230" y="4544"/>
                  </a:lnTo>
                  <a:lnTo>
                    <a:pt x="6238" y="4538"/>
                  </a:lnTo>
                  <a:lnTo>
                    <a:pt x="6268" y="4519"/>
                  </a:lnTo>
                  <a:lnTo>
                    <a:pt x="6276" y="4514"/>
                  </a:lnTo>
                  <a:lnTo>
                    <a:pt x="6307" y="4495"/>
                  </a:lnTo>
                  <a:lnTo>
                    <a:pt x="6315" y="4490"/>
                  </a:lnTo>
                  <a:lnTo>
                    <a:pt x="6347" y="4473"/>
                  </a:lnTo>
                  <a:lnTo>
                    <a:pt x="6355" y="4468"/>
                  </a:lnTo>
                  <a:lnTo>
                    <a:pt x="6387" y="4452"/>
                  </a:lnTo>
                  <a:lnTo>
                    <a:pt x="6396" y="4448"/>
                  </a:lnTo>
                  <a:lnTo>
                    <a:pt x="6428" y="4433"/>
                  </a:lnTo>
                  <a:lnTo>
                    <a:pt x="6437" y="4429"/>
                  </a:lnTo>
                  <a:lnTo>
                    <a:pt x="6470" y="4416"/>
                  </a:lnTo>
                  <a:lnTo>
                    <a:pt x="6479" y="4412"/>
                  </a:lnTo>
                  <a:lnTo>
                    <a:pt x="6512" y="4400"/>
                  </a:lnTo>
                  <a:lnTo>
                    <a:pt x="6521" y="4397"/>
                  </a:lnTo>
                  <a:lnTo>
                    <a:pt x="6555" y="4386"/>
                  </a:lnTo>
                  <a:lnTo>
                    <a:pt x="6564" y="4383"/>
                  </a:lnTo>
                  <a:lnTo>
                    <a:pt x="6598" y="4373"/>
                  </a:lnTo>
                  <a:lnTo>
                    <a:pt x="6607" y="4371"/>
                  </a:lnTo>
                  <a:lnTo>
                    <a:pt x="6642" y="4362"/>
                  </a:lnTo>
                  <a:lnTo>
                    <a:pt x="6651" y="4360"/>
                  </a:lnTo>
                  <a:lnTo>
                    <a:pt x="6686" y="4353"/>
                  </a:lnTo>
                  <a:lnTo>
                    <a:pt x="6695" y="4351"/>
                  </a:lnTo>
                  <a:lnTo>
                    <a:pt x="6730" y="4345"/>
                  </a:lnTo>
                  <a:lnTo>
                    <a:pt x="6740" y="4344"/>
                  </a:lnTo>
                  <a:lnTo>
                    <a:pt x="6775" y="4339"/>
                  </a:lnTo>
                  <a:lnTo>
                    <a:pt x="6784" y="4338"/>
                  </a:lnTo>
                  <a:lnTo>
                    <a:pt x="6820" y="4335"/>
                  </a:lnTo>
                  <a:lnTo>
                    <a:pt x="6829" y="4334"/>
                  </a:lnTo>
                  <a:lnTo>
                    <a:pt x="6865" y="4332"/>
                  </a:lnTo>
                  <a:lnTo>
                    <a:pt x="6874" y="4332"/>
                  </a:lnTo>
                  <a:lnTo>
                    <a:pt x="6910" y="4331"/>
                  </a:lnTo>
                  <a:lnTo>
                    <a:pt x="6920" y="4331"/>
                  </a:lnTo>
                  <a:lnTo>
                    <a:pt x="6956" y="4332"/>
                  </a:lnTo>
                  <a:lnTo>
                    <a:pt x="6965" y="4332"/>
                  </a:lnTo>
                  <a:lnTo>
                    <a:pt x="7001" y="4334"/>
                  </a:lnTo>
                  <a:lnTo>
                    <a:pt x="7010" y="4335"/>
                  </a:lnTo>
                  <a:lnTo>
                    <a:pt x="7046" y="4338"/>
                  </a:lnTo>
                  <a:lnTo>
                    <a:pt x="7055" y="4339"/>
                  </a:lnTo>
                  <a:lnTo>
                    <a:pt x="7090" y="4344"/>
                  </a:lnTo>
                  <a:lnTo>
                    <a:pt x="7100" y="4345"/>
                  </a:lnTo>
                  <a:lnTo>
                    <a:pt x="7135" y="4351"/>
                  </a:lnTo>
                  <a:lnTo>
                    <a:pt x="7144" y="4353"/>
                  </a:lnTo>
                  <a:lnTo>
                    <a:pt x="7179" y="4360"/>
                  </a:lnTo>
                  <a:lnTo>
                    <a:pt x="7188" y="4362"/>
                  </a:lnTo>
                  <a:lnTo>
                    <a:pt x="7223" y="4371"/>
                  </a:lnTo>
                  <a:lnTo>
                    <a:pt x="7232" y="4373"/>
                  </a:lnTo>
                  <a:lnTo>
                    <a:pt x="7266" y="4383"/>
                  </a:lnTo>
                  <a:lnTo>
                    <a:pt x="7275" y="4386"/>
                  </a:lnTo>
                  <a:lnTo>
                    <a:pt x="7309" y="4397"/>
                  </a:lnTo>
                  <a:lnTo>
                    <a:pt x="7318" y="4400"/>
                  </a:lnTo>
                  <a:lnTo>
                    <a:pt x="7351" y="4412"/>
                  </a:lnTo>
                  <a:lnTo>
                    <a:pt x="7360" y="4416"/>
                  </a:lnTo>
                  <a:lnTo>
                    <a:pt x="7393" y="4430"/>
                  </a:lnTo>
                  <a:lnTo>
                    <a:pt x="7401" y="4433"/>
                  </a:lnTo>
                  <a:lnTo>
                    <a:pt x="7434" y="4448"/>
                  </a:lnTo>
                  <a:lnTo>
                    <a:pt x="7442" y="4452"/>
                  </a:lnTo>
                  <a:lnTo>
                    <a:pt x="7474" y="4469"/>
                  </a:lnTo>
                  <a:lnTo>
                    <a:pt x="7483" y="4473"/>
                  </a:lnTo>
                  <a:lnTo>
                    <a:pt x="7514" y="4490"/>
                  </a:lnTo>
                  <a:lnTo>
                    <a:pt x="7522" y="4495"/>
                  </a:lnTo>
                  <a:lnTo>
                    <a:pt x="7553" y="4513"/>
                  </a:lnTo>
                  <a:lnTo>
                    <a:pt x="7561" y="4518"/>
                  </a:lnTo>
                  <a:lnTo>
                    <a:pt x="7591" y="4538"/>
                  </a:lnTo>
                  <a:lnTo>
                    <a:pt x="7599" y="4543"/>
                  </a:lnTo>
                  <a:lnTo>
                    <a:pt x="7628" y="4564"/>
                  </a:lnTo>
                  <a:lnTo>
                    <a:pt x="7635" y="4570"/>
                  </a:lnTo>
                  <a:lnTo>
                    <a:pt x="7664" y="4591"/>
                  </a:lnTo>
                  <a:lnTo>
                    <a:pt x="7671" y="4597"/>
                  </a:lnTo>
                  <a:lnTo>
                    <a:pt x="7699" y="4620"/>
                  </a:lnTo>
                  <a:lnTo>
                    <a:pt x="7706" y="4626"/>
                  </a:lnTo>
                  <a:lnTo>
                    <a:pt x="7733" y="4650"/>
                  </a:lnTo>
                  <a:lnTo>
                    <a:pt x="7739" y="4656"/>
                  </a:lnTo>
                  <a:lnTo>
                    <a:pt x="7765" y="4681"/>
                  </a:lnTo>
                  <a:lnTo>
                    <a:pt x="7772" y="4688"/>
                  </a:lnTo>
                  <a:lnTo>
                    <a:pt x="7797" y="4714"/>
                  </a:lnTo>
                  <a:lnTo>
                    <a:pt x="7803" y="4720"/>
                  </a:lnTo>
                  <a:lnTo>
                    <a:pt x="7827" y="4747"/>
                  </a:lnTo>
                  <a:lnTo>
                    <a:pt x="7833" y="4754"/>
                  </a:lnTo>
                  <a:lnTo>
                    <a:pt x="7856" y="4782"/>
                  </a:lnTo>
                  <a:lnTo>
                    <a:pt x="7862" y="4789"/>
                  </a:lnTo>
                  <a:lnTo>
                    <a:pt x="7883" y="4818"/>
                  </a:lnTo>
                  <a:lnTo>
                    <a:pt x="7889" y="4825"/>
                  </a:lnTo>
                  <a:lnTo>
                    <a:pt x="7910" y="4854"/>
                  </a:lnTo>
                  <a:lnTo>
                    <a:pt x="7915" y="4862"/>
                  </a:lnTo>
                  <a:lnTo>
                    <a:pt x="7935" y="4892"/>
                  </a:lnTo>
                  <a:lnTo>
                    <a:pt x="7940" y="4900"/>
                  </a:lnTo>
                  <a:lnTo>
                    <a:pt x="7958" y="4931"/>
                  </a:lnTo>
                  <a:lnTo>
                    <a:pt x="7963" y="4939"/>
                  </a:lnTo>
                  <a:lnTo>
                    <a:pt x="7980" y="4970"/>
                  </a:lnTo>
                  <a:lnTo>
                    <a:pt x="7984" y="4979"/>
                  </a:lnTo>
                  <a:lnTo>
                    <a:pt x="8001" y="5011"/>
                  </a:lnTo>
                  <a:lnTo>
                    <a:pt x="8005" y="5019"/>
                  </a:lnTo>
                  <a:lnTo>
                    <a:pt x="8020" y="5052"/>
                  </a:lnTo>
                  <a:lnTo>
                    <a:pt x="8023" y="5060"/>
                  </a:lnTo>
                  <a:lnTo>
                    <a:pt x="8037" y="5093"/>
                  </a:lnTo>
                  <a:lnTo>
                    <a:pt x="8041" y="5102"/>
                  </a:lnTo>
                  <a:lnTo>
                    <a:pt x="8053" y="5135"/>
                  </a:lnTo>
                  <a:lnTo>
                    <a:pt x="8056" y="5144"/>
                  </a:lnTo>
                  <a:lnTo>
                    <a:pt x="8067" y="5178"/>
                  </a:lnTo>
                  <a:lnTo>
                    <a:pt x="8070" y="5187"/>
                  </a:lnTo>
                  <a:lnTo>
                    <a:pt x="8080" y="5221"/>
                  </a:lnTo>
                  <a:lnTo>
                    <a:pt x="8082" y="5231"/>
                  </a:lnTo>
                  <a:lnTo>
                    <a:pt x="8091" y="5265"/>
                  </a:lnTo>
                  <a:lnTo>
                    <a:pt x="8093" y="5274"/>
                  </a:lnTo>
                  <a:lnTo>
                    <a:pt x="8100" y="5309"/>
                  </a:lnTo>
                  <a:lnTo>
                    <a:pt x="8102" y="5318"/>
                  </a:lnTo>
                  <a:lnTo>
                    <a:pt x="8108" y="5354"/>
                  </a:lnTo>
                  <a:lnTo>
                    <a:pt x="8109" y="5363"/>
                  </a:lnTo>
                  <a:lnTo>
                    <a:pt x="8114" y="5399"/>
                  </a:lnTo>
                  <a:lnTo>
                    <a:pt x="8115" y="5408"/>
                  </a:lnTo>
                  <a:lnTo>
                    <a:pt x="8118" y="5444"/>
                  </a:lnTo>
                  <a:lnTo>
                    <a:pt x="8119" y="5453"/>
                  </a:lnTo>
                  <a:lnTo>
                    <a:pt x="8121" y="5489"/>
                  </a:lnTo>
                  <a:close/>
                  <a:moveTo>
                    <a:pt x="7620" y="5592"/>
                  </a:moveTo>
                  <a:lnTo>
                    <a:pt x="7621" y="5566"/>
                  </a:lnTo>
                  <a:lnTo>
                    <a:pt x="7622" y="5539"/>
                  </a:lnTo>
                  <a:lnTo>
                    <a:pt x="7621" y="5512"/>
                  </a:lnTo>
                  <a:lnTo>
                    <a:pt x="7620" y="5485"/>
                  </a:lnTo>
                  <a:lnTo>
                    <a:pt x="7617" y="5459"/>
                  </a:lnTo>
                  <a:lnTo>
                    <a:pt x="7614" y="5433"/>
                  </a:lnTo>
                  <a:lnTo>
                    <a:pt x="7610" y="5406"/>
                  </a:lnTo>
                  <a:lnTo>
                    <a:pt x="7604" y="5381"/>
                  </a:lnTo>
                  <a:lnTo>
                    <a:pt x="7598" y="5355"/>
                  </a:lnTo>
                  <a:lnTo>
                    <a:pt x="7591" y="5330"/>
                  </a:lnTo>
                  <a:lnTo>
                    <a:pt x="7582" y="5305"/>
                  </a:lnTo>
                  <a:lnTo>
                    <a:pt x="7573" y="5280"/>
                  </a:lnTo>
                  <a:lnTo>
                    <a:pt x="7563" y="5256"/>
                  </a:lnTo>
                  <a:lnTo>
                    <a:pt x="7552" y="5232"/>
                  </a:lnTo>
                  <a:lnTo>
                    <a:pt x="7540" y="5208"/>
                  </a:lnTo>
                  <a:lnTo>
                    <a:pt x="7527" y="5185"/>
                  </a:lnTo>
                  <a:lnTo>
                    <a:pt x="7514" y="5162"/>
                  </a:lnTo>
                  <a:lnTo>
                    <a:pt x="7499" y="5140"/>
                  </a:lnTo>
                  <a:lnTo>
                    <a:pt x="7484" y="5118"/>
                  </a:lnTo>
                  <a:lnTo>
                    <a:pt x="7468" y="5097"/>
                  </a:lnTo>
                  <a:lnTo>
                    <a:pt x="7451" y="5077"/>
                  </a:lnTo>
                  <a:lnTo>
                    <a:pt x="7433" y="5057"/>
                  </a:lnTo>
                  <a:lnTo>
                    <a:pt x="7415" y="5038"/>
                  </a:lnTo>
                  <a:lnTo>
                    <a:pt x="7396" y="5020"/>
                  </a:lnTo>
                  <a:lnTo>
                    <a:pt x="7376" y="5002"/>
                  </a:lnTo>
                  <a:lnTo>
                    <a:pt x="7356" y="4985"/>
                  </a:lnTo>
                  <a:lnTo>
                    <a:pt x="7335" y="4969"/>
                  </a:lnTo>
                  <a:lnTo>
                    <a:pt x="7313" y="4954"/>
                  </a:lnTo>
                  <a:lnTo>
                    <a:pt x="7291" y="4939"/>
                  </a:lnTo>
                  <a:lnTo>
                    <a:pt x="7268" y="4926"/>
                  </a:lnTo>
                  <a:lnTo>
                    <a:pt x="7245" y="4913"/>
                  </a:lnTo>
                  <a:lnTo>
                    <a:pt x="7221" y="4901"/>
                  </a:lnTo>
                  <a:lnTo>
                    <a:pt x="7197" y="4890"/>
                  </a:lnTo>
                  <a:lnTo>
                    <a:pt x="7173" y="4880"/>
                  </a:lnTo>
                  <a:lnTo>
                    <a:pt x="7148" y="4871"/>
                  </a:lnTo>
                  <a:lnTo>
                    <a:pt x="7123" y="4862"/>
                  </a:lnTo>
                  <a:lnTo>
                    <a:pt x="7098" y="4855"/>
                  </a:lnTo>
                  <a:lnTo>
                    <a:pt x="7072" y="4849"/>
                  </a:lnTo>
                  <a:lnTo>
                    <a:pt x="7047" y="4843"/>
                  </a:lnTo>
                  <a:lnTo>
                    <a:pt x="7021" y="4839"/>
                  </a:lnTo>
                  <a:lnTo>
                    <a:pt x="6994" y="4835"/>
                  </a:lnTo>
                  <a:lnTo>
                    <a:pt x="6968" y="4833"/>
                  </a:lnTo>
                  <a:lnTo>
                    <a:pt x="6942" y="4832"/>
                  </a:lnTo>
                  <a:lnTo>
                    <a:pt x="6915" y="4831"/>
                  </a:lnTo>
                  <a:lnTo>
                    <a:pt x="6888" y="4832"/>
                  </a:lnTo>
                  <a:lnTo>
                    <a:pt x="6862" y="4833"/>
                  </a:lnTo>
                  <a:lnTo>
                    <a:pt x="6836" y="4835"/>
                  </a:lnTo>
                  <a:lnTo>
                    <a:pt x="6809" y="4839"/>
                  </a:lnTo>
                  <a:lnTo>
                    <a:pt x="6783" y="4843"/>
                  </a:lnTo>
                  <a:lnTo>
                    <a:pt x="6757" y="4849"/>
                  </a:lnTo>
                  <a:lnTo>
                    <a:pt x="6732" y="4855"/>
                  </a:lnTo>
                  <a:lnTo>
                    <a:pt x="6706" y="4862"/>
                  </a:lnTo>
                  <a:lnTo>
                    <a:pt x="6681" y="4871"/>
                  </a:lnTo>
                  <a:lnTo>
                    <a:pt x="6656" y="4880"/>
                  </a:lnTo>
                  <a:lnTo>
                    <a:pt x="6632" y="4890"/>
                  </a:lnTo>
                  <a:lnTo>
                    <a:pt x="6608" y="4901"/>
                  </a:lnTo>
                  <a:lnTo>
                    <a:pt x="6584" y="4913"/>
                  </a:lnTo>
                  <a:lnTo>
                    <a:pt x="6561" y="4926"/>
                  </a:lnTo>
                  <a:lnTo>
                    <a:pt x="6539" y="4939"/>
                  </a:lnTo>
                  <a:lnTo>
                    <a:pt x="6517" y="4954"/>
                  </a:lnTo>
                  <a:lnTo>
                    <a:pt x="6495" y="4969"/>
                  </a:lnTo>
                  <a:lnTo>
                    <a:pt x="6474" y="4985"/>
                  </a:lnTo>
                  <a:lnTo>
                    <a:pt x="6454" y="5002"/>
                  </a:lnTo>
                  <a:lnTo>
                    <a:pt x="6434" y="5020"/>
                  </a:lnTo>
                  <a:lnTo>
                    <a:pt x="6415" y="5038"/>
                  </a:lnTo>
                  <a:lnTo>
                    <a:pt x="6397" y="5057"/>
                  </a:lnTo>
                  <a:lnTo>
                    <a:pt x="6379" y="5077"/>
                  </a:lnTo>
                  <a:lnTo>
                    <a:pt x="6362" y="5097"/>
                  </a:lnTo>
                  <a:lnTo>
                    <a:pt x="6346" y="5118"/>
                  </a:lnTo>
                  <a:lnTo>
                    <a:pt x="6331" y="5140"/>
                  </a:lnTo>
                  <a:lnTo>
                    <a:pt x="6316" y="5162"/>
                  </a:lnTo>
                  <a:lnTo>
                    <a:pt x="6303" y="5185"/>
                  </a:lnTo>
                  <a:lnTo>
                    <a:pt x="6289" y="5209"/>
                  </a:lnTo>
                  <a:lnTo>
                    <a:pt x="6278" y="5232"/>
                  </a:lnTo>
                  <a:lnTo>
                    <a:pt x="6266" y="5256"/>
                  </a:lnTo>
                  <a:lnTo>
                    <a:pt x="6256" y="5281"/>
                  </a:lnTo>
                  <a:lnTo>
                    <a:pt x="6247" y="5305"/>
                  </a:lnTo>
                  <a:lnTo>
                    <a:pt x="6239" y="5330"/>
                  </a:lnTo>
                  <a:lnTo>
                    <a:pt x="6231" y="5356"/>
                  </a:lnTo>
                  <a:lnTo>
                    <a:pt x="6225" y="5381"/>
                  </a:lnTo>
                  <a:lnTo>
                    <a:pt x="6220" y="5407"/>
                  </a:lnTo>
                  <a:lnTo>
                    <a:pt x="6215" y="5433"/>
                  </a:lnTo>
                  <a:lnTo>
                    <a:pt x="6212" y="5459"/>
                  </a:lnTo>
                  <a:lnTo>
                    <a:pt x="6209" y="5486"/>
                  </a:lnTo>
                  <a:lnTo>
                    <a:pt x="6208" y="5512"/>
                  </a:lnTo>
                  <a:lnTo>
                    <a:pt x="6207" y="5539"/>
                  </a:lnTo>
                  <a:lnTo>
                    <a:pt x="6208" y="5565"/>
                  </a:lnTo>
                  <a:lnTo>
                    <a:pt x="6209" y="5592"/>
                  </a:lnTo>
                  <a:lnTo>
                    <a:pt x="6212" y="5618"/>
                  </a:lnTo>
                  <a:lnTo>
                    <a:pt x="6215" y="5644"/>
                  </a:lnTo>
                  <a:lnTo>
                    <a:pt x="6220" y="5670"/>
                  </a:lnTo>
                  <a:lnTo>
                    <a:pt x="6225" y="5696"/>
                  </a:lnTo>
                  <a:lnTo>
                    <a:pt x="6231" y="5721"/>
                  </a:lnTo>
                  <a:lnTo>
                    <a:pt x="6239" y="5747"/>
                  </a:lnTo>
                  <a:lnTo>
                    <a:pt x="6247" y="5772"/>
                  </a:lnTo>
                  <a:lnTo>
                    <a:pt x="6256" y="5796"/>
                  </a:lnTo>
                  <a:lnTo>
                    <a:pt x="6266" y="5821"/>
                  </a:lnTo>
                  <a:lnTo>
                    <a:pt x="6277" y="5845"/>
                  </a:lnTo>
                  <a:lnTo>
                    <a:pt x="6289" y="5868"/>
                  </a:lnTo>
                  <a:lnTo>
                    <a:pt x="6303" y="5892"/>
                  </a:lnTo>
                  <a:lnTo>
                    <a:pt x="6316" y="5915"/>
                  </a:lnTo>
                  <a:lnTo>
                    <a:pt x="6331" y="5937"/>
                  </a:lnTo>
                  <a:lnTo>
                    <a:pt x="6346" y="5959"/>
                  </a:lnTo>
                  <a:lnTo>
                    <a:pt x="6362" y="5980"/>
                  </a:lnTo>
                  <a:lnTo>
                    <a:pt x="6379" y="6000"/>
                  </a:lnTo>
                  <a:lnTo>
                    <a:pt x="6397" y="6020"/>
                  </a:lnTo>
                  <a:lnTo>
                    <a:pt x="6415" y="6039"/>
                  </a:lnTo>
                  <a:lnTo>
                    <a:pt x="6434" y="6057"/>
                  </a:lnTo>
                  <a:lnTo>
                    <a:pt x="6454" y="6075"/>
                  </a:lnTo>
                  <a:lnTo>
                    <a:pt x="6474" y="6092"/>
                  </a:lnTo>
                  <a:lnTo>
                    <a:pt x="6495" y="6108"/>
                  </a:lnTo>
                  <a:lnTo>
                    <a:pt x="6517" y="6123"/>
                  </a:lnTo>
                  <a:lnTo>
                    <a:pt x="6539" y="6138"/>
                  </a:lnTo>
                  <a:lnTo>
                    <a:pt x="6561" y="6151"/>
                  </a:lnTo>
                  <a:lnTo>
                    <a:pt x="6584" y="6164"/>
                  </a:lnTo>
                  <a:lnTo>
                    <a:pt x="6608" y="6176"/>
                  </a:lnTo>
                  <a:lnTo>
                    <a:pt x="6632" y="6187"/>
                  </a:lnTo>
                  <a:lnTo>
                    <a:pt x="6656" y="6197"/>
                  </a:lnTo>
                  <a:lnTo>
                    <a:pt x="6681" y="6206"/>
                  </a:lnTo>
                  <a:lnTo>
                    <a:pt x="6706" y="6215"/>
                  </a:lnTo>
                  <a:lnTo>
                    <a:pt x="6732" y="6222"/>
                  </a:lnTo>
                  <a:lnTo>
                    <a:pt x="6757" y="6228"/>
                  </a:lnTo>
                  <a:lnTo>
                    <a:pt x="6783" y="6234"/>
                  </a:lnTo>
                  <a:lnTo>
                    <a:pt x="6809" y="6238"/>
                  </a:lnTo>
                  <a:lnTo>
                    <a:pt x="6836" y="6242"/>
                  </a:lnTo>
                  <a:lnTo>
                    <a:pt x="6862" y="6244"/>
                  </a:lnTo>
                  <a:lnTo>
                    <a:pt x="6888" y="6245"/>
                  </a:lnTo>
                  <a:lnTo>
                    <a:pt x="6915" y="6246"/>
                  </a:lnTo>
                  <a:lnTo>
                    <a:pt x="6942" y="6245"/>
                  </a:lnTo>
                  <a:lnTo>
                    <a:pt x="6968" y="6244"/>
                  </a:lnTo>
                  <a:lnTo>
                    <a:pt x="6994" y="6242"/>
                  </a:lnTo>
                  <a:lnTo>
                    <a:pt x="7021" y="6238"/>
                  </a:lnTo>
                  <a:lnTo>
                    <a:pt x="7047" y="6234"/>
                  </a:lnTo>
                  <a:lnTo>
                    <a:pt x="7072" y="6228"/>
                  </a:lnTo>
                  <a:lnTo>
                    <a:pt x="7098" y="6222"/>
                  </a:lnTo>
                  <a:lnTo>
                    <a:pt x="7123" y="6215"/>
                  </a:lnTo>
                  <a:lnTo>
                    <a:pt x="7148" y="6206"/>
                  </a:lnTo>
                  <a:lnTo>
                    <a:pt x="7173" y="6197"/>
                  </a:lnTo>
                  <a:lnTo>
                    <a:pt x="7197" y="6187"/>
                  </a:lnTo>
                  <a:lnTo>
                    <a:pt x="7221" y="6176"/>
                  </a:lnTo>
                  <a:lnTo>
                    <a:pt x="7245" y="6164"/>
                  </a:lnTo>
                  <a:lnTo>
                    <a:pt x="7268" y="6151"/>
                  </a:lnTo>
                  <a:lnTo>
                    <a:pt x="7291" y="6138"/>
                  </a:lnTo>
                  <a:lnTo>
                    <a:pt x="7313" y="6123"/>
                  </a:lnTo>
                  <a:lnTo>
                    <a:pt x="7335" y="6108"/>
                  </a:lnTo>
                  <a:lnTo>
                    <a:pt x="7356" y="6092"/>
                  </a:lnTo>
                  <a:lnTo>
                    <a:pt x="7376" y="6075"/>
                  </a:lnTo>
                  <a:lnTo>
                    <a:pt x="7396" y="6057"/>
                  </a:lnTo>
                  <a:lnTo>
                    <a:pt x="7415" y="6039"/>
                  </a:lnTo>
                  <a:lnTo>
                    <a:pt x="7433" y="6020"/>
                  </a:lnTo>
                  <a:lnTo>
                    <a:pt x="7451" y="6000"/>
                  </a:lnTo>
                  <a:lnTo>
                    <a:pt x="7468" y="5980"/>
                  </a:lnTo>
                  <a:lnTo>
                    <a:pt x="7484" y="5959"/>
                  </a:lnTo>
                  <a:lnTo>
                    <a:pt x="7499" y="5937"/>
                  </a:lnTo>
                  <a:lnTo>
                    <a:pt x="7514" y="5915"/>
                  </a:lnTo>
                  <a:lnTo>
                    <a:pt x="7527" y="5892"/>
                  </a:lnTo>
                  <a:lnTo>
                    <a:pt x="7540" y="5869"/>
                  </a:lnTo>
                  <a:lnTo>
                    <a:pt x="7552" y="5845"/>
                  </a:lnTo>
                  <a:lnTo>
                    <a:pt x="7563" y="5821"/>
                  </a:lnTo>
                  <a:lnTo>
                    <a:pt x="7573" y="5797"/>
                  </a:lnTo>
                  <a:lnTo>
                    <a:pt x="7582" y="5772"/>
                  </a:lnTo>
                  <a:lnTo>
                    <a:pt x="7591" y="5747"/>
                  </a:lnTo>
                  <a:lnTo>
                    <a:pt x="7598" y="5722"/>
                  </a:lnTo>
                  <a:lnTo>
                    <a:pt x="7604" y="5696"/>
                  </a:lnTo>
                  <a:lnTo>
                    <a:pt x="7610" y="5671"/>
                  </a:lnTo>
                  <a:lnTo>
                    <a:pt x="7614" y="5645"/>
                  </a:lnTo>
                  <a:lnTo>
                    <a:pt x="7618" y="5618"/>
                  </a:lnTo>
                  <a:lnTo>
                    <a:pt x="7620" y="5592"/>
                  </a:lnTo>
                  <a:close/>
                  <a:moveTo>
                    <a:pt x="4866" y="1779"/>
                  </a:moveTo>
                  <a:lnTo>
                    <a:pt x="4997" y="1919"/>
                  </a:lnTo>
                  <a:lnTo>
                    <a:pt x="5000" y="1923"/>
                  </a:lnTo>
                  <a:lnTo>
                    <a:pt x="5003" y="1919"/>
                  </a:lnTo>
                  <a:lnTo>
                    <a:pt x="5134" y="1779"/>
                  </a:lnTo>
                  <a:lnTo>
                    <a:pt x="5151" y="1763"/>
                  </a:lnTo>
                  <a:lnTo>
                    <a:pt x="5295" y="1649"/>
                  </a:lnTo>
                  <a:lnTo>
                    <a:pt x="5314" y="1636"/>
                  </a:lnTo>
                  <a:lnTo>
                    <a:pt x="5468" y="1550"/>
                  </a:lnTo>
                  <a:lnTo>
                    <a:pt x="5489" y="1540"/>
                  </a:lnTo>
                  <a:lnTo>
                    <a:pt x="5648" y="1481"/>
                  </a:lnTo>
                  <a:lnTo>
                    <a:pt x="5672" y="1474"/>
                  </a:lnTo>
                  <a:lnTo>
                    <a:pt x="5832" y="1444"/>
                  </a:lnTo>
                  <a:lnTo>
                    <a:pt x="5859" y="1441"/>
                  </a:lnTo>
                  <a:lnTo>
                    <a:pt x="6015" y="1439"/>
                  </a:lnTo>
                  <a:lnTo>
                    <a:pt x="6044" y="1442"/>
                  </a:lnTo>
                  <a:lnTo>
                    <a:pt x="6194" y="1469"/>
                  </a:lnTo>
                  <a:lnTo>
                    <a:pt x="6209" y="1473"/>
                  </a:lnTo>
                  <a:lnTo>
                    <a:pt x="6224" y="1478"/>
                  </a:lnTo>
                  <a:lnTo>
                    <a:pt x="6362" y="1536"/>
                  </a:lnTo>
                  <a:lnTo>
                    <a:pt x="6378" y="1543"/>
                  </a:lnTo>
                  <a:lnTo>
                    <a:pt x="6392" y="1552"/>
                  </a:lnTo>
                  <a:lnTo>
                    <a:pt x="6514" y="1640"/>
                  </a:lnTo>
                  <a:lnTo>
                    <a:pt x="6528" y="1651"/>
                  </a:lnTo>
                  <a:lnTo>
                    <a:pt x="6540" y="1664"/>
                  </a:lnTo>
                  <a:lnTo>
                    <a:pt x="6643" y="1783"/>
                  </a:lnTo>
                  <a:lnTo>
                    <a:pt x="6653" y="1796"/>
                  </a:lnTo>
                  <a:lnTo>
                    <a:pt x="6662" y="1811"/>
                  </a:lnTo>
                  <a:lnTo>
                    <a:pt x="6740" y="1961"/>
                  </a:lnTo>
                  <a:lnTo>
                    <a:pt x="6747" y="1976"/>
                  </a:lnTo>
                  <a:lnTo>
                    <a:pt x="6752" y="1991"/>
                  </a:lnTo>
                  <a:lnTo>
                    <a:pt x="6802" y="2173"/>
                  </a:lnTo>
                  <a:lnTo>
                    <a:pt x="6807" y="2200"/>
                  </a:lnTo>
                  <a:lnTo>
                    <a:pt x="6824" y="2415"/>
                  </a:lnTo>
                  <a:lnTo>
                    <a:pt x="6825" y="2430"/>
                  </a:lnTo>
                  <a:lnTo>
                    <a:pt x="6824" y="2445"/>
                  </a:lnTo>
                  <a:lnTo>
                    <a:pt x="6800" y="2650"/>
                  </a:lnTo>
                  <a:lnTo>
                    <a:pt x="6797" y="2665"/>
                  </a:lnTo>
                  <a:lnTo>
                    <a:pt x="6793" y="2680"/>
                  </a:lnTo>
                  <a:lnTo>
                    <a:pt x="6724" y="2882"/>
                  </a:lnTo>
                  <a:lnTo>
                    <a:pt x="6715" y="2905"/>
                  </a:lnTo>
                  <a:lnTo>
                    <a:pt x="6610" y="3103"/>
                  </a:lnTo>
                  <a:lnTo>
                    <a:pt x="6600" y="3119"/>
                  </a:lnTo>
                  <a:lnTo>
                    <a:pt x="6466" y="3311"/>
                  </a:lnTo>
                  <a:lnTo>
                    <a:pt x="6457" y="3322"/>
                  </a:lnTo>
                  <a:lnTo>
                    <a:pt x="6301" y="3506"/>
                  </a:lnTo>
                  <a:lnTo>
                    <a:pt x="6294" y="3514"/>
                  </a:lnTo>
                  <a:lnTo>
                    <a:pt x="6123" y="3688"/>
                  </a:lnTo>
                  <a:lnTo>
                    <a:pt x="6116" y="3694"/>
                  </a:lnTo>
                  <a:lnTo>
                    <a:pt x="5938" y="3855"/>
                  </a:lnTo>
                  <a:lnTo>
                    <a:pt x="5933" y="3859"/>
                  </a:lnTo>
                  <a:lnTo>
                    <a:pt x="5754" y="4006"/>
                  </a:lnTo>
                  <a:lnTo>
                    <a:pt x="5750" y="4009"/>
                  </a:lnTo>
                  <a:lnTo>
                    <a:pt x="5579" y="4139"/>
                  </a:lnTo>
                  <a:lnTo>
                    <a:pt x="5575" y="4142"/>
                  </a:lnTo>
                  <a:lnTo>
                    <a:pt x="5419" y="4252"/>
                  </a:lnTo>
                  <a:lnTo>
                    <a:pt x="5415" y="4254"/>
                  </a:lnTo>
                  <a:lnTo>
                    <a:pt x="5281" y="4344"/>
                  </a:lnTo>
                  <a:lnTo>
                    <a:pt x="5278" y="4346"/>
                  </a:lnTo>
                  <a:lnTo>
                    <a:pt x="5173" y="4413"/>
                  </a:lnTo>
                  <a:lnTo>
                    <a:pt x="5171" y="4414"/>
                  </a:lnTo>
                  <a:lnTo>
                    <a:pt x="5102" y="4456"/>
                  </a:lnTo>
                  <a:lnTo>
                    <a:pt x="5100" y="4457"/>
                  </a:lnTo>
                  <a:lnTo>
                    <a:pt x="5076" y="4471"/>
                  </a:lnTo>
                  <a:lnTo>
                    <a:pt x="5058" y="4480"/>
                  </a:lnTo>
                  <a:lnTo>
                    <a:pt x="5039" y="4487"/>
                  </a:lnTo>
                  <a:lnTo>
                    <a:pt x="5020" y="4491"/>
                  </a:lnTo>
                  <a:lnTo>
                    <a:pt x="5000" y="4492"/>
                  </a:lnTo>
                  <a:lnTo>
                    <a:pt x="4980" y="4491"/>
                  </a:lnTo>
                  <a:lnTo>
                    <a:pt x="4961" y="4487"/>
                  </a:lnTo>
                  <a:lnTo>
                    <a:pt x="4942" y="4480"/>
                  </a:lnTo>
                  <a:lnTo>
                    <a:pt x="4924" y="4471"/>
                  </a:lnTo>
                  <a:lnTo>
                    <a:pt x="4900" y="4457"/>
                  </a:lnTo>
                  <a:lnTo>
                    <a:pt x="4898" y="4456"/>
                  </a:lnTo>
                  <a:lnTo>
                    <a:pt x="4829" y="4414"/>
                  </a:lnTo>
                  <a:lnTo>
                    <a:pt x="4827" y="4413"/>
                  </a:lnTo>
                  <a:lnTo>
                    <a:pt x="4722" y="4346"/>
                  </a:lnTo>
                  <a:lnTo>
                    <a:pt x="4719" y="4344"/>
                  </a:lnTo>
                  <a:lnTo>
                    <a:pt x="4585" y="4254"/>
                  </a:lnTo>
                  <a:lnTo>
                    <a:pt x="4581" y="4252"/>
                  </a:lnTo>
                  <a:lnTo>
                    <a:pt x="4425" y="4142"/>
                  </a:lnTo>
                  <a:lnTo>
                    <a:pt x="4421" y="4139"/>
                  </a:lnTo>
                  <a:lnTo>
                    <a:pt x="4250" y="4009"/>
                  </a:lnTo>
                  <a:lnTo>
                    <a:pt x="4246" y="4006"/>
                  </a:lnTo>
                  <a:lnTo>
                    <a:pt x="4067" y="3859"/>
                  </a:lnTo>
                  <a:lnTo>
                    <a:pt x="4062" y="3855"/>
                  </a:lnTo>
                  <a:lnTo>
                    <a:pt x="3884" y="3694"/>
                  </a:lnTo>
                  <a:lnTo>
                    <a:pt x="3877" y="3688"/>
                  </a:lnTo>
                  <a:lnTo>
                    <a:pt x="3706" y="3514"/>
                  </a:lnTo>
                  <a:lnTo>
                    <a:pt x="3699" y="3506"/>
                  </a:lnTo>
                  <a:lnTo>
                    <a:pt x="3543" y="3322"/>
                  </a:lnTo>
                  <a:lnTo>
                    <a:pt x="3534" y="3311"/>
                  </a:lnTo>
                  <a:lnTo>
                    <a:pt x="3400" y="3119"/>
                  </a:lnTo>
                  <a:lnTo>
                    <a:pt x="3390" y="3103"/>
                  </a:lnTo>
                  <a:lnTo>
                    <a:pt x="3285" y="2905"/>
                  </a:lnTo>
                  <a:lnTo>
                    <a:pt x="3276" y="2882"/>
                  </a:lnTo>
                  <a:lnTo>
                    <a:pt x="3207" y="2680"/>
                  </a:lnTo>
                  <a:lnTo>
                    <a:pt x="3203" y="2665"/>
                  </a:lnTo>
                  <a:lnTo>
                    <a:pt x="3200" y="2650"/>
                  </a:lnTo>
                  <a:lnTo>
                    <a:pt x="3176" y="2445"/>
                  </a:lnTo>
                  <a:lnTo>
                    <a:pt x="3175" y="2430"/>
                  </a:lnTo>
                  <a:lnTo>
                    <a:pt x="3176" y="2415"/>
                  </a:lnTo>
                  <a:lnTo>
                    <a:pt x="3193" y="2200"/>
                  </a:lnTo>
                  <a:lnTo>
                    <a:pt x="3198" y="2173"/>
                  </a:lnTo>
                  <a:lnTo>
                    <a:pt x="3248" y="1991"/>
                  </a:lnTo>
                  <a:lnTo>
                    <a:pt x="3253" y="1976"/>
                  </a:lnTo>
                  <a:lnTo>
                    <a:pt x="3260" y="1961"/>
                  </a:lnTo>
                  <a:lnTo>
                    <a:pt x="3338" y="1811"/>
                  </a:lnTo>
                  <a:lnTo>
                    <a:pt x="3347" y="1796"/>
                  </a:lnTo>
                  <a:lnTo>
                    <a:pt x="3357" y="1783"/>
                  </a:lnTo>
                  <a:lnTo>
                    <a:pt x="3460" y="1664"/>
                  </a:lnTo>
                  <a:lnTo>
                    <a:pt x="3472" y="1651"/>
                  </a:lnTo>
                  <a:lnTo>
                    <a:pt x="3486" y="1640"/>
                  </a:lnTo>
                  <a:lnTo>
                    <a:pt x="3608" y="1552"/>
                  </a:lnTo>
                  <a:lnTo>
                    <a:pt x="3622" y="1543"/>
                  </a:lnTo>
                  <a:lnTo>
                    <a:pt x="3638" y="1536"/>
                  </a:lnTo>
                  <a:lnTo>
                    <a:pt x="3776" y="1478"/>
                  </a:lnTo>
                  <a:lnTo>
                    <a:pt x="3791" y="1473"/>
                  </a:lnTo>
                  <a:lnTo>
                    <a:pt x="3806" y="1469"/>
                  </a:lnTo>
                  <a:lnTo>
                    <a:pt x="3956" y="1442"/>
                  </a:lnTo>
                  <a:lnTo>
                    <a:pt x="3985" y="1439"/>
                  </a:lnTo>
                  <a:lnTo>
                    <a:pt x="4141" y="1441"/>
                  </a:lnTo>
                  <a:lnTo>
                    <a:pt x="4168" y="1444"/>
                  </a:lnTo>
                  <a:lnTo>
                    <a:pt x="4328" y="1474"/>
                  </a:lnTo>
                  <a:lnTo>
                    <a:pt x="4352" y="1481"/>
                  </a:lnTo>
                  <a:lnTo>
                    <a:pt x="4511" y="1540"/>
                  </a:lnTo>
                  <a:lnTo>
                    <a:pt x="4532" y="1550"/>
                  </a:lnTo>
                  <a:lnTo>
                    <a:pt x="4686" y="1636"/>
                  </a:lnTo>
                  <a:lnTo>
                    <a:pt x="4705" y="1649"/>
                  </a:lnTo>
                  <a:lnTo>
                    <a:pt x="4849" y="1763"/>
                  </a:lnTo>
                  <a:lnTo>
                    <a:pt x="4866" y="1779"/>
                  </a:lnTo>
                  <a:close/>
                  <a:moveTo>
                    <a:pt x="4884" y="4094"/>
                  </a:moveTo>
                  <a:lnTo>
                    <a:pt x="4986" y="4159"/>
                  </a:lnTo>
                  <a:lnTo>
                    <a:pt x="5000" y="4167"/>
                  </a:lnTo>
                  <a:lnTo>
                    <a:pt x="5014" y="4159"/>
                  </a:lnTo>
                  <a:lnTo>
                    <a:pt x="5116" y="4094"/>
                  </a:lnTo>
                  <a:lnTo>
                    <a:pt x="5247" y="4006"/>
                  </a:lnTo>
                  <a:lnTo>
                    <a:pt x="5400" y="3898"/>
                  </a:lnTo>
                  <a:lnTo>
                    <a:pt x="5566" y="3772"/>
                  </a:lnTo>
                  <a:lnTo>
                    <a:pt x="5740" y="3630"/>
                  </a:lnTo>
                  <a:lnTo>
                    <a:pt x="5912" y="3474"/>
                  </a:lnTo>
                  <a:lnTo>
                    <a:pt x="6076" y="3308"/>
                  </a:lnTo>
                  <a:lnTo>
                    <a:pt x="6224" y="3133"/>
                  </a:lnTo>
                  <a:lnTo>
                    <a:pt x="6349" y="2955"/>
                  </a:lnTo>
                  <a:lnTo>
                    <a:pt x="6444" y="2775"/>
                  </a:lnTo>
                  <a:lnTo>
                    <a:pt x="6503" y="2599"/>
                  </a:lnTo>
                  <a:lnTo>
                    <a:pt x="6524" y="2424"/>
                  </a:lnTo>
                  <a:lnTo>
                    <a:pt x="6509" y="2239"/>
                  </a:lnTo>
                  <a:lnTo>
                    <a:pt x="6467" y="2086"/>
                  </a:lnTo>
                  <a:lnTo>
                    <a:pt x="6404" y="1965"/>
                  </a:lnTo>
                  <a:lnTo>
                    <a:pt x="6325" y="1874"/>
                  </a:lnTo>
                  <a:lnTo>
                    <a:pt x="6231" y="1806"/>
                  </a:lnTo>
                  <a:lnTo>
                    <a:pt x="6124" y="1762"/>
                  </a:lnTo>
                  <a:lnTo>
                    <a:pt x="6004" y="1740"/>
                  </a:lnTo>
                  <a:lnTo>
                    <a:pt x="5875" y="1741"/>
                  </a:lnTo>
                  <a:lnTo>
                    <a:pt x="5741" y="1767"/>
                  </a:lnTo>
                  <a:lnTo>
                    <a:pt x="5605" y="1817"/>
                  </a:lnTo>
                  <a:lnTo>
                    <a:pt x="5472" y="1892"/>
                  </a:lnTo>
                  <a:lnTo>
                    <a:pt x="5346" y="1991"/>
                  </a:lnTo>
                  <a:lnTo>
                    <a:pt x="5231" y="2115"/>
                  </a:lnTo>
                  <a:lnTo>
                    <a:pt x="5124" y="2272"/>
                  </a:lnTo>
                  <a:lnTo>
                    <a:pt x="5112" y="2288"/>
                  </a:lnTo>
                  <a:lnTo>
                    <a:pt x="5098" y="2301"/>
                  </a:lnTo>
                  <a:lnTo>
                    <a:pt x="5083" y="2313"/>
                  </a:lnTo>
                  <a:lnTo>
                    <a:pt x="5066" y="2323"/>
                  </a:lnTo>
                  <a:lnTo>
                    <a:pt x="5048" y="2330"/>
                  </a:lnTo>
                  <a:lnTo>
                    <a:pt x="5029" y="2335"/>
                  </a:lnTo>
                  <a:lnTo>
                    <a:pt x="5010" y="2338"/>
                  </a:lnTo>
                  <a:lnTo>
                    <a:pt x="4990" y="2338"/>
                  </a:lnTo>
                  <a:lnTo>
                    <a:pt x="4971" y="2335"/>
                  </a:lnTo>
                  <a:lnTo>
                    <a:pt x="4952" y="2330"/>
                  </a:lnTo>
                  <a:lnTo>
                    <a:pt x="4934" y="2323"/>
                  </a:lnTo>
                  <a:lnTo>
                    <a:pt x="4917" y="2313"/>
                  </a:lnTo>
                  <a:lnTo>
                    <a:pt x="4902" y="2301"/>
                  </a:lnTo>
                  <a:lnTo>
                    <a:pt x="4888" y="2288"/>
                  </a:lnTo>
                  <a:lnTo>
                    <a:pt x="4876" y="2272"/>
                  </a:lnTo>
                  <a:lnTo>
                    <a:pt x="4769" y="2115"/>
                  </a:lnTo>
                  <a:lnTo>
                    <a:pt x="4654" y="1991"/>
                  </a:lnTo>
                  <a:lnTo>
                    <a:pt x="4528" y="1892"/>
                  </a:lnTo>
                  <a:lnTo>
                    <a:pt x="4395" y="1817"/>
                  </a:lnTo>
                  <a:lnTo>
                    <a:pt x="4259" y="1767"/>
                  </a:lnTo>
                  <a:lnTo>
                    <a:pt x="4125" y="1741"/>
                  </a:lnTo>
                  <a:lnTo>
                    <a:pt x="3996" y="1740"/>
                  </a:lnTo>
                  <a:lnTo>
                    <a:pt x="3876" y="1762"/>
                  </a:lnTo>
                  <a:lnTo>
                    <a:pt x="3769" y="1806"/>
                  </a:lnTo>
                  <a:lnTo>
                    <a:pt x="3675" y="1874"/>
                  </a:lnTo>
                  <a:lnTo>
                    <a:pt x="3596" y="1965"/>
                  </a:lnTo>
                  <a:lnTo>
                    <a:pt x="3533" y="2086"/>
                  </a:lnTo>
                  <a:lnTo>
                    <a:pt x="3491" y="2239"/>
                  </a:lnTo>
                  <a:lnTo>
                    <a:pt x="3476" y="2424"/>
                  </a:lnTo>
                  <a:lnTo>
                    <a:pt x="3497" y="2599"/>
                  </a:lnTo>
                  <a:lnTo>
                    <a:pt x="3556" y="2775"/>
                  </a:lnTo>
                  <a:lnTo>
                    <a:pt x="3651" y="2955"/>
                  </a:lnTo>
                  <a:lnTo>
                    <a:pt x="3776" y="3133"/>
                  </a:lnTo>
                  <a:lnTo>
                    <a:pt x="3924" y="3308"/>
                  </a:lnTo>
                  <a:lnTo>
                    <a:pt x="4088" y="3474"/>
                  </a:lnTo>
                  <a:lnTo>
                    <a:pt x="4260" y="3630"/>
                  </a:lnTo>
                  <a:lnTo>
                    <a:pt x="4434" y="3772"/>
                  </a:lnTo>
                  <a:lnTo>
                    <a:pt x="4600" y="3898"/>
                  </a:lnTo>
                  <a:lnTo>
                    <a:pt x="4753" y="4006"/>
                  </a:lnTo>
                  <a:lnTo>
                    <a:pt x="4884" y="4094"/>
                  </a:lnTo>
                  <a:close/>
                  <a:moveTo>
                    <a:pt x="4292" y="5489"/>
                  </a:moveTo>
                  <a:lnTo>
                    <a:pt x="4292" y="5498"/>
                  </a:lnTo>
                  <a:lnTo>
                    <a:pt x="4293" y="5534"/>
                  </a:lnTo>
                  <a:lnTo>
                    <a:pt x="4293" y="5544"/>
                  </a:lnTo>
                  <a:lnTo>
                    <a:pt x="4292" y="5580"/>
                  </a:lnTo>
                  <a:lnTo>
                    <a:pt x="4292" y="5589"/>
                  </a:lnTo>
                  <a:lnTo>
                    <a:pt x="4290" y="5625"/>
                  </a:lnTo>
                  <a:lnTo>
                    <a:pt x="4289" y="5635"/>
                  </a:lnTo>
                  <a:lnTo>
                    <a:pt x="4286" y="5670"/>
                  </a:lnTo>
                  <a:lnTo>
                    <a:pt x="4285" y="5680"/>
                  </a:lnTo>
                  <a:lnTo>
                    <a:pt x="4280" y="5715"/>
                  </a:lnTo>
                  <a:lnTo>
                    <a:pt x="4278" y="5724"/>
                  </a:lnTo>
                  <a:lnTo>
                    <a:pt x="4272" y="5760"/>
                  </a:lnTo>
                  <a:lnTo>
                    <a:pt x="4271" y="5769"/>
                  </a:lnTo>
                  <a:lnTo>
                    <a:pt x="4263" y="5804"/>
                  </a:lnTo>
                  <a:lnTo>
                    <a:pt x="4261" y="5813"/>
                  </a:lnTo>
                  <a:lnTo>
                    <a:pt x="4252" y="5847"/>
                  </a:lnTo>
                  <a:lnTo>
                    <a:pt x="4250" y="5856"/>
                  </a:lnTo>
                  <a:lnTo>
                    <a:pt x="4240" y="5891"/>
                  </a:lnTo>
                  <a:lnTo>
                    <a:pt x="4237" y="5900"/>
                  </a:lnTo>
                  <a:lnTo>
                    <a:pt x="4226" y="5933"/>
                  </a:lnTo>
                  <a:lnTo>
                    <a:pt x="4223" y="5942"/>
                  </a:lnTo>
                  <a:lnTo>
                    <a:pt x="4211" y="5976"/>
                  </a:lnTo>
                  <a:lnTo>
                    <a:pt x="4207" y="5984"/>
                  </a:lnTo>
                  <a:lnTo>
                    <a:pt x="4193" y="6017"/>
                  </a:lnTo>
                  <a:lnTo>
                    <a:pt x="4190" y="6026"/>
                  </a:lnTo>
                  <a:lnTo>
                    <a:pt x="4175" y="6058"/>
                  </a:lnTo>
                  <a:lnTo>
                    <a:pt x="4171" y="6067"/>
                  </a:lnTo>
                  <a:lnTo>
                    <a:pt x="4154" y="6099"/>
                  </a:lnTo>
                  <a:lnTo>
                    <a:pt x="4150" y="6107"/>
                  </a:lnTo>
                  <a:lnTo>
                    <a:pt x="4133" y="6138"/>
                  </a:lnTo>
                  <a:lnTo>
                    <a:pt x="4128" y="6146"/>
                  </a:lnTo>
                  <a:lnTo>
                    <a:pt x="4110" y="6177"/>
                  </a:lnTo>
                  <a:lnTo>
                    <a:pt x="4105" y="6185"/>
                  </a:lnTo>
                  <a:lnTo>
                    <a:pt x="4085" y="6215"/>
                  </a:lnTo>
                  <a:lnTo>
                    <a:pt x="4080" y="6222"/>
                  </a:lnTo>
                  <a:lnTo>
                    <a:pt x="4059" y="6252"/>
                  </a:lnTo>
                  <a:lnTo>
                    <a:pt x="4053" y="6259"/>
                  </a:lnTo>
                  <a:lnTo>
                    <a:pt x="4032" y="6288"/>
                  </a:lnTo>
                  <a:lnTo>
                    <a:pt x="4026" y="6295"/>
                  </a:lnTo>
                  <a:lnTo>
                    <a:pt x="4003" y="6323"/>
                  </a:lnTo>
                  <a:lnTo>
                    <a:pt x="3997" y="6330"/>
                  </a:lnTo>
                  <a:lnTo>
                    <a:pt x="3973" y="6356"/>
                  </a:lnTo>
                  <a:lnTo>
                    <a:pt x="3967" y="6363"/>
                  </a:lnTo>
                  <a:lnTo>
                    <a:pt x="3942" y="6389"/>
                  </a:lnTo>
                  <a:lnTo>
                    <a:pt x="3936" y="6396"/>
                  </a:lnTo>
                  <a:lnTo>
                    <a:pt x="3910" y="6420"/>
                  </a:lnTo>
                  <a:lnTo>
                    <a:pt x="3903" y="6427"/>
                  </a:lnTo>
                  <a:lnTo>
                    <a:pt x="3876" y="6451"/>
                  </a:lnTo>
                  <a:lnTo>
                    <a:pt x="3869" y="6457"/>
                  </a:lnTo>
                  <a:lnTo>
                    <a:pt x="3842" y="6480"/>
                  </a:lnTo>
                  <a:lnTo>
                    <a:pt x="3835" y="6485"/>
                  </a:lnTo>
                  <a:lnTo>
                    <a:pt x="3806" y="6507"/>
                  </a:lnTo>
                  <a:lnTo>
                    <a:pt x="3799" y="6513"/>
                  </a:lnTo>
                  <a:lnTo>
                    <a:pt x="3770" y="6533"/>
                  </a:lnTo>
                  <a:lnTo>
                    <a:pt x="3762" y="6539"/>
                  </a:lnTo>
                  <a:lnTo>
                    <a:pt x="3732" y="6558"/>
                  </a:lnTo>
                  <a:lnTo>
                    <a:pt x="3724" y="6563"/>
                  </a:lnTo>
                  <a:lnTo>
                    <a:pt x="3693" y="6582"/>
                  </a:lnTo>
                  <a:lnTo>
                    <a:pt x="3685" y="6587"/>
                  </a:lnTo>
                  <a:lnTo>
                    <a:pt x="3653" y="6604"/>
                  </a:lnTo>
                  <a:lnTo>
                    <a:pt x="3645" y="6609"/>
                  </a:lnTo>
                  <a:lnTo>
                    <a:pt x="3613" y="6625"/>
                  </a:lnTo>
                  <a:lnTo>
                    <a:pt x="3604" y="6629"/>
                  </a:lnTo>
                  <a:lnTo>
                    <a:pt x="3572" y="6644"/>
                  </a:lnTo>
                  <a:lnTo>
                    <a:pt x="3563" y="6648"/>
                  </a:lnTo>
                  <a:lnTo>
                    <a:pt x="3530" y="6661"/>
                  </a:lnTo>
                  <a:lnTo>
                    <a:pt x="3521" y="6665"/>
                  </a:lnTo>
                  <a:lnTo>
                    <a:pt x="3488" y="6677"/>
                  </a:lnTo>
                  <a:lnTo>
                    <a:pt x="3479" y="6680"/>
                  </a:lnTo>
                  <a:lnTo>
                    <a:pt x="3445" y="6691"/>
                  </a:lnTo>
                  <a:lnTo>
                    <a:pt x="3436" y="6694"/>
                  </a:lnTo>
                  <a:lnTo>
                    <a:pt x="3402" y="6704"/>
                  </a:lnTo>
                  <a:lnTo>
                    <a:pt x="3393" y="6706"/>
                  </a:lnTo>
                  <a:lnTo>
                    <a:pt x="3358" y="6715"/>
                  </a:lnTo>
                  <a:lnTo>
                    <a:pt x="3349" y="6717"/>
                  </a:lnTo>
                  <a:lnTo>
                    <a:pt x="3314" y="6724"/>
                  </a:lnTo>
                  <a:lnTo>
                    <a:pt x="3305" y="6726"/>
                  </a:lnTo>
                  <a:lnTo>
                    <a:pt x="3270" y="6732"/>
                  </a:lnTo>
                  <a:lnTo>
                    <a:pt x="3260" y="6733"/>
                  </a:lnTo>
                  <a:lnTo>
                    <a:pt x="3225" y="6738"/>
                  </a:lnTo>
                  <a:lnTo>
                    <a:pt x="3216" y="6739"/>
                  </a:lnTo>
                  <a:lnTo>
                    <a:pt x="3180" y="6742"/>
                  </a:lnTo>
                  <a:lnTo>
                    <a:pt x="3171" y="6743"/>
                  </a:lnTo>
                  <a:lnTo>
                    <a:pt x="3135" y="6745"/>
                  </a:lnTo>
                  <a:lnTo>
                    <a:pt x="3126" y="6745"/>
                  </a:lnTo>
                  <a:lnTo>
                    <a:pt x="3090" y="6746"/>
                  </a:lnTo>
                  <a:lnTo>
                    <a:pt x="3080" y="6746"/>
                  </a:lnTo>
                  <a:lnTo>
                    <a:pt x="3044" y="6745"/>
                  </a:lnTo>
                  <a:lnTo>
                    <a:pt x="3035" y="6745"/>
                  </a:lnTo>
                  <a:lnTo>
                    <a:pt x="2999" y="6743"/>
                  </a:lnTo>
                  <a:lnTo>
                    <a:pt x="2990" y="6742"/>
                  </a:lnTo>
                  <a:lnTo>
                    <a:pt x="2954" y="6739"/>
                  </a:lnTo>
                  <a:lnTo>
                    <a:pt x="2945" y="6738"/>
                  </a:lnTo>
                  <a:lnTo>
                    <a:pt x="2910" y="6733"/>
                  </a:lnTo>
                  <a:lnTo>
                    <a:pt x="2900" y="6732"/>
                  </a:lnTo>
                  <a:lnTo>
                    <a:pt x="2865" y="6726"/>
                  </a:lnTo>
                  <a:lnTo>
                    <a:pt x="2856" y="6724"/>
                  </a:lnTo>
                  <a:lnTo>
                    <a:pt x="2821" y="6717"/>
                  </a:lnTo>
                  <a:lnTo>
                    <a:pt x="2812" y="6715"/>
                  </a:lnTo>
                  <a:lnTo>
                    <a:pt x="2777" y="6706"/>
                  </a:lnTo>
                  <a:lnTo>
                    <a:pt x="2768" y="6704"/>
                  </a:lnTo>
                  <a:lnTo>
                    <a:pt x="2734" y="6694"/>
                  </a:lnTo>
                  <a:lnTo>
                    <a:pt x="2725" y="6691"/>
                  </a:lnTo>
                  <a:lnTo>
                    <a:pt x="2691" y="6680"/>
                  </a:lnTo>
                  <a:lnTo>
                    <a:pt x="2682" y="6677"/>
                  </a:lnTo>
                  <a:lnTo>
                    <a:pt x="2649" y="6665"/>
                  </a:lnTo>
                  <a:lnTo>
                    <a:pt x="2640" y="6661"/>
                  </a:lnTo>
                  <a:lnTo>
                    <a:pt x="2607" y="6647"/>
                  </a:lnTo>
                  <a:lnTo>
                    <a:pt x="2599" y="6644"/>
                  </a:lnTo>
                  <a:lnTo>
                    <a:pt x="2566" y="6629"/>
                  </a:lnTo>
                  <a:lnTo>
                    <a:pt x="2558" y="6625"/>
                  </a:lnTo>
                  <a:lnTo>
                    <a:pt x="2526" y="6608"/>
                  </a:lnTo>
                  <a:lnTo>
                    <a:pt x="2517" y="6604"/>
                  </a:lnTo>
                  <a:lnTo>
                    <a:pt x="2486" y="6587"/>
                  </a:lnTo>
                  <a:lnTo>
                    <a:pt x="2478" y="6582"/>
                  </a:lnTo>
                  <a:lnTo>
                    <a:pt x="2447" y="6564"/>
                  </a:lnTo>
                  <a:lnTo>
                    <a:pt x="2439" y="6559"/>
                  </a:lnTo>
                  <a:lnTo>
                    <a:pt x="2409" y="6539"/>
                  </a:lnTo>
                  <a:lnTo>
                    <a:pt x="2401" y="6534"/>
                  </a:lnTo>
                  <a:lnTo>
                    <a:pt x="2372" y="6513"/>
                  </a:lnTo>
                  <a:lnTo>
                    <a:pt x="2365" y="6507"/>
                  </a:lnTo>
                  <a:lnTo>
                    <a:pt x="2336" y="6486"/>
                  </a:lnTo>
                  <a:lnTo>
                    <a:pt x="2329" y="6480"/>
                  </a:lnTo>
                  <a:lnTo>
                    <a:pt x="2301" y="6457"/>
                  </a:lnTo>
                  <a:lnTo>
                    <a:pt x="2294" y="6451"/>
                  </a:lnTo>
                  <a:lnTo>
                    <a:pt x="2267" y="6427"/>
                  </a:lnTo>
                  <a:lnTo>
                    <a:pt x="2261" y="6421"/>
                  </a:lnTo>
                  <a:lnTo>
                    <a:pt x="2235" y="6396"/>
                  </a:lnTo>
                  <a:lnTo>
                    <a:pt x="2228" y="6389"/>
                  </a:lnTo>
                  <a:lnTo>
                    <a:pt x="2203" y="6363"/>
                  </a:lnTo>
                  <a:lnTo>
                    <a:pt x="2197" y="6357"/>
                  </a:lnTo>
                  <a:lnTo>
                    <a:pt x="2173" y="6330"/>
                  </a:lnTo>
                  <a:lnTo>
                    <a:pt x="2167" y="6323"/>
                  </a:lnTo>
                  <a:lnTo>
                    <a:pt x="2144" y="6295"/>
                  </a:lnTo>
                  <a:lnTo>
                    <a:pt x="2138" y="6288"/>
                  </a:lnTo>
                  <a:lnTo>
                    <a:pt x="2117" y="6259"/>
                  </a:lnTo>
                  <a:lnTo>
                    <a:pt x="2111" y="6252"/>
                  </a:lnTo>
                  <a:lnTo>
                    <a:pt x="2090" y="6223"/>
                  </a:lnTo>
                  <a:lnTo>
                    <a:pt x="2085" y="6215"/>
                  </a:lnTo>
                  <a:lnTo>
                    <a:pt x="2065" y="6185"/>
                  </a:lnTo>
                  <a:lnTo>
                    <a:pt x="2060" y="6177"/>
                  </a:lnTo>
                  <a:lnTo>
                    <a:pt x="2042" y="6146"/>
                  </a:lnTo>
                  <a:lnTo>
                    <a:pt x="2037" y="6138"/>
                  </a:lnTo>
                  <a:lnTo>
                    <a:pt x="2020" y="6107"/>
                  </a:lnTo>
                  <a:lnTo>
                    <a:pt x="2016" y="6098"/>
                  </a:lnTo>
                  <a:lnTo>
                    <a:pt x="1999" y="6066"/>
                  </a:lnTo>
                  <a:lnTo>
                    <a:pt x="1995" y="6058"/>
                  </a:lnTo>
                  <a:lnTo>
                    <a:pt x="1980" y="6025"/>
                  </a:lnTo>
                  <a:lnTo>
                    <a:pt x="1977" y="6017"/>
                  </a:lnTo>
                  <a:lnTo>
                    <a:pt x="1963" y="5984"/>
                  </a:lnTo>
                  <a:lnTo>
                    <a:pt x="1959" y="5975"/>
                  </a:lnTo>
                  <a:lnTo>
                    <a:pt x="1947" y="5942"/>
                  </a:lnTo>
                  <a:lnTo>
                    <a:pt x="1944" y="5933"/>
                  </a:lnTo>
                  <a:lnTo>
                    <a:pt x="1933" y="5899"/>
                  </a:lnTo>
                  <a:lnTo>
                    <a:pt x="1930" y="5890"/>
                  </a:lnTo>
                  <a:lnTo>
                    <a:pt x="1920" y="5856"/>
                  </a:lnTo>
                  <a:lnTo>
                    <a:pt x="1918" y="5847"/>
                  </a:lnTo>
                  <a:lnTo>
                    <a:pt x="1909" y="5812"/>
                  </a:lnTo>
                  <a:lnTo>
                    <a:pt x="1907" y="5803"/>
                  </a:lnTo>
                  <a:lnTo>
                    <a:pt x="1900" y="5768"/>
                  </a:lnTo>
                  <a:lnTo>
                    <a:pt x="1898" y="5759"/>
                  </a:lnTo>
                  <a:lnTo>
                    <a:pt x="1892" y="5724"/>
                  </a:lnTo>
                  <a:lnTo>
                    <a:pt x="1891" y="5714"/>
                  </a:lnTo>
                  <a:lnTo>
                    <a:pt x="1886" y="5679"/>
                  </a:lnTo>
                  <a:lnTo>
                    <a:pt x="1885" y="5670"/>
                  </a:lnTo>
                  <a:lnTo>
                    <a:pt x="1882" y="5634"/>
                  </a:lnTo>
                  <a:lnTo>
                    <a:pt x="1881" y="5625"/>
                  </a:lnTo>
                  <a:lnTo>
                    <a:pt x="1879" y="5589"/>
                  </a:lnTo>
                  <a:lnTo>
                    <a:pt x="1879" y="5580"/>
                  </a:lnTo>
                  <a:lnTo>
                    <a:pt x="1878" y="5544"/>
                  </a:lnTo>
                  <a:lnTo>
                    <a:pt x="1878" y="5534"/>
                  </a:lnTo>
                  <a:lnTo>
                    <a:pt x="1879" y="5498"/>
                  </a:lnTo>
                  <a:lnTo>
                    <a:pt x="1879" y="5489"/>
                  </a:lnTo>
                  <a:lnTo>
                    <a:pt x="1881" y="5453"/>
                  </a:lnTo>
                  <a:lnTo>
                    <a:pt x="1882" y="5444"/>
                  </a:lnTo>
                  <a:lnTo>
                    <a:pt x="1885" y="5408"/>
                  </a:lnTo>
                  <a:lnTo>
                    <a:pt x="1886" y="5399"/>
                  </a:lnTo>
                  <a:lnTo>
                    <a:pt x="1891" y="5363"/>
                  </a:lnTo>
                  <a:lnTo>
                    <a:pt x="1892" y="5354"/>
                  </a:lnTo>
                  <a:lnTo>
                    <a:pt x="1898" y="5318"/>
                  </a:lnTo>
                  <a:lnTo>
                    <a:pt x="1900" y="5309"/>
                  </a:lnTo>
                  <a:lnTo>
                    <a:pt x="1907" y="5274"/>
                  </a:lnTo>
                  <a:lnTo>
                    <a:pt x="1909" y="5265"/>
                  </a:lnTo>
                  <a:lnTo>
                    <a:pt x="1918" y="5231"/>
                  </a:lnTo>
                  <a:lnTo>
                    <a:pt x="1920" y="5221"/>
                  </a:lnTo>
                  <a:lnTo>
                    <a:pt x="1930" y="5187"/>
                  </a:lnTo>
                  <a:lnTo>
                    <a:pt x="1933" y="5178"/>
                  </a:lnTo>
                  <a:lnTo>
                    <a:pt x="1944" y="5144"/>
                  </a:lnTo>
                  <a:lnTo>
                    <a:pt x="1947" y="5135"/>
                  </a:lnTo>
                  <a:lnTo>
                    <a:pt x="1959" y="5102"/>
                  </a:lnTo>
                  <a:lnTo>
                    <a:pt x="1963" y="5093"/>
                  </a:lnTo>
                  <a:lnTo>
                    <a:pt x="1977" y="5060"/>
                  </a:lnTo>
                  <a:lnTo>
                    <a:pt x="1980" y="5052"/>
                  </a:lnTo>
                  <a:lnTo>
                    <a:pt x="1995" y="5019"/>
                  </a:lnTo>
                  <a:lnTo>
                    <a:pt x="1999" y="5011"/>
                  </a:lnTo>
                  <a:lnTo>
                    <a:pt x="2016" y="4979"/>
                  </a:lnTo>
                  <a:lnTo>
                    <a:pt x="2020" y="4970"/>
                  </a:lnTo>
                  <a:lnTo>
                    <a:pt x="2037" y="4939"/>
                  </a:lnTo>
                  <a:lnTo>
                    <a:pt x="2042" y="4931"/>
                  </a:lnTo>
                  <a:lnTo>
                    <a:pt x="2060" y="4900"/>
                  </a:lnTo>
                  <a:lnTo>
                    <a:pt x="2065" y="4892"/>
                  </a:lnTo>
                  <a:lnTo>
                    <a:pt x="2085" y="4862"/>
                  </a:lnTo>
                  <a:lnTo>
                    <a:pt x="2090" y="4854"/>
                  </a:lnTo>
                  <a:lnTo>
                    <a:pt x="2111" y="4825"/>
                  </a:lnTo>
                  <a:lnTo>
                    <a:pt x="2117" y="4818"/>
                  </a:lnTo>
                  <a:lnTo>
                    <a:pt x="2138" y="4789"/>
                  </a:lnTo>
                  <a:lnTo>
                    <a:pt x="2144" y="4782"/>
                  </a:lnTo>
                  <a:lnTo>
                    <a:pt x="2167" y="4754"/>
                  </a:lnTo>
                  <a:lnTo>
                    <a:pt x="2173" y="4747"/>
                  </a:lnTo>
                  <a:lnTo>
                    <a:pt x="2197" y="4720"/>
                  </a:lnTo>
                  <a:lnTo>
                    <a:pt x="2203" y="4714"/>
                  </a:lnTo>
                  <a:lnTo>
                    <a:pt x="2228" y="4688"/>
                  </a:lnTo>
                  <a:lnTo>
                    <a:pt x="2235" y="4681"/>
                  </a:lnTo>
                  <a:lnTo>
                    <a:pt x="2261" y="4656"/>
                  </a:lnTo>
                  <a:lnTo>
                    <a:pt x="2267" y="4650"/>
                  </a:lnTo>
                  <a:lnTo>
                    <a:pt x="2294" y="4626"/>
                  </a:lnTo>
                  <a:lnTo>
                    <a:pt x="2301" y="4620"/>
                  </a:lnTo>
                  <a:lnTo>
                    <a:pt x="2329" y="4597"/>
                  </a:lnTo>
                  <a:lnTo>
                    <a:pt x="2336" y="4591"/>
                  </a:lnTo>
                  <a:lnTo>
                    <a:pt x="2365" y="4570"/>
                  </a:lnTo>
                  <a:lnTo>
                    <a:pt x="2372" y="4564"/>
                  </a:lnTo>
                  <a:lnTo>
                    <a:pt x="2401" y="4543"/>
                  </a:lnTo>
                  <a:lnTo>
                    <a:pt x="2409" y="4538"/>
                  </a:lnTo>
                  <a:lnTo>
                    <a:pt x="2439" y="4518"/>
                  </a:lnTo>
                  <a:lnTo>
                    <a:pt x="2447" y="4513"/>
                  </a:lnTo>
                  <a:lnTo>
                    <a:pt x="2478" y="4495"/>
                  </a:lnTo>
                  <a:lnTo>
                    <a:pt x="2486" y="4490"/>
                  </a:lnTo>
                  <a:lnTo>
                    <a:pt x="2517" y="4473"/>
                  </a:lnTo>
                  <a:lnTo>
                    <a:pt x="2526" y="4469"/>
                  </a:lnTo>
                  <a:lnTo>
                    <a:pt x="2558" y="4452"/>
                  </a:lnTo>
                  <a:lnTo>
                    <a:pt x="2566" y="4448"/>
                  </a:lnTo>
                  <a:lnTo>
                    <a:pt x="2599" y="4433"/>
                  </a:lnTo>
                  <a:lnTo>
                    <a:pt x="2607" y="4430"/>
                  </a:lnTo>
                  <a:lnTo>
                    <a:pt x="2640" y="4416"/>
                  </a:lnTo>
                  <a:lnTo>
                    <a:pt x="2649" y="4412"/>
                  </a:lnTo>
                  <a:lnTo>
                    <a:pt x="2682" y="4400"/>
                  </a:lnTo>
                  <a:lnTo>
                    <a:pt x="2691" y="4397"/>
                  </a:lnTo>
                  <a:lnTo>
                    <a:pt x="2725" y="4386"/>
                  </a:lnTo>
                  <a:lnTo>
                    <a:pt x="2734" y="4383"/>
                  </a:lnTo>
                  <a:lnTo>
                    <a:pt x="2768" y="4373"/>
                  </a:lnTo>
                  <a:lnTo>
                    <a:pt x="2777" y="4371"/>
                  </a:lnTo>
                  <a:lnTo>
                    <a:pt x="2812" y="4362"/>
                  </a:lnTo>
                  <a:lnTo>
                    <a:pt x="2821" y="4360"/>
                  </a:lnTo>
                  <a:lnTo>
                    <a:pt x="2856" y="4353"/>
                  </a:lnTo>
                  <a:lnTo>
                    <a:pt x="2865" y="4351"/>
                  </a:lnTo>
                  <a:lnTo>
                    <a:pt x="2900" y="4345"/>
                  </a:lnTo>
                  <a:lnTo>
                    <a:pt x="2910" y="4344"/>
                  </a:lnTo>
                  <a:lnTo>
                    <a:pt x="2945" y="4339"/>
                  </a:lnTo>
                  <a:lnTo>
                    <a:pt x="2954" y="4338"/>
                  </a:lnTo>
                  <a:lnTo>
                    <a:pt x="2990" y="4335"/>
                  </a:lnTo>
                  <a:lnTo>
                    <a:pt x="2999" y="4334"/>
                  </a:lnTo>
                  <a:lnTo>
                    <a:pt x="3035" y="4332"/>
                  </a:lnTo>
                  <a:lnTo>
                    <a:pt x="3044" y="4332"/>
                  </a:lnTo>
                  <a:lnTo>
                    <a:pt x="3080" y="4331"/>
                  </a:lnTo>
                  <a:lnTo>
                    <a:pt x="3090" y="4331"/>
                  </a:lnTo>
                  <a:lnTo>
                    <a:pt x="3126" y="4332"/>
                  </a:lnTo>
                  <a:lnTo>
                    <a:pt x="3135" y="4332"/>
                  </a:lnTo>
                  <a:lnTo>
                    <a:pt x="3171" y="4334"/>
                  </a:lnTo>
                  <a:lnTo>
                    <a:pt x="3180" y="4335"/>
                  </a:lnTo>
                  <a:lnTo>
                    <a:pt x="3216" y="4338"/>
                  </a:lnTo>
                  <a:lnTo>
                    <a:pt x="3225" y="4339"/>
                  </a:lnTo>
                  <a:lnTo>
                    <a:pt x="3260" y="4344"/>
                  </a:lnTo>
                  <a:lnTo>
                    <a:pt x="3270" y="4345"/>
                  </a:lnTo>
                  <a:lnTo>
                    <a:pt x="3305" y="4351"/>
                  </a:lnTo>
                  <a:lnTo>
                    <a:pt x="3314" y="4353"/>
                  </a:lnTo>
                  <a:lnTo>
                    <a:pt x="3349" y="4360"/>
                  </a:lnTo>
                  <a:lnTo>
                    <a:pt x="3358" y="4362"/>
                  </a:lnTo>
                  <a:lnTo>
                    <a:pt x="3393" y="4371"/>
                  </a:lnTo>
                  <a:lnTo>
                    <a:pt x="3402" y="4373"/>
                  </a:lnTo>
                  <a:lnTo>
                    <a:pt x="3436" y="4383"/>
                  </a:lnTo>
                  <a:lnTo>
                    <a:pt x="3445" y="4386"/>
                  </a:lnTo>
                  <a:lnTo>
                    <a:pt x="3479" y="4397"/>
                  </a:lnTo>
                  <a:lnTo>
                    <a:pt x="3488" y="4400"/>
                  </a:lnTo>
                  <a:lnTo>
                    <a:pt x="3521" y="4412"/>
                  </a:lnTo>
                  <a:lnTo>
                    <a:pt x="3530" y="4416"/>
                  </a:lnTo>
                  <a:lnTo>
                    <a:pt x="3563" y="4429"/>
                  </a:lnTo>
                  <a:lnTo>
                    <a:pt x="3572" y="4433"/>
                  </a:lnTo>
                  <a:lnTo>
                    <a:pt x="3604" y="4448"/>
                  </a:lnTo>
                  <a:lnTo>
                    <a:pt x="3613" y="4452"/>
                  </a:lnTo>
                  <a:lnTo>
                    <a:pt x="3645" y="4468"/>
                  </a:lnTo>
                  <a:lnTo>
                    <a:pt x="3653" y="4473"/>
                  </a:lnTo>
                  <a:lnTo>
                    <a:pt x="3685" y="4490"/>
                  </a:lnTo>
                  <a:lnTo>
                    <a:pt x="3693" y="4495"/>
                  </a:lnTo>
                  <a:lnTo>
                    <a:pt x="3724" y="4514"/>
                  </a:lnTo>
                  <a:lnTo>
                    <a:pt x="3732" y="4519"/>
                  </a:lnTo>
                  <a:lnTo>
                    <a:pt x="3762" y="4538"/>
                  </a:lnTo>
                  <a:lnTo>
                    <a:pt x="3770" y="4544"/>
                  </a:lnTo>
                  <a:lnTo>
                    <a:pt x="3799" y="4564"/>
                  </a:lnTo>
                  <a:lnTo>
                    <a:pt x="3806" y="4570"/>
                  </a:lnTo>
                  <a:lnTo>
                    <a:pt x="3835" y="4592"/>
                  </a:lnTo>
                  <a:lnTo>
                    <a:pt x="3842" y="4597"/>
                  </a:lnTo>
                  <a:lnTo>
                    <a:pt x="3869" y="4620"/>
                  </a:lnTo>
                  <a:lnTo>
                    <a:pt x="3876" y="4626"/>
                  </a:lnTo>
                  <a:lnTo>
                    <a:pt x="3903" y="4650"/>
                  </a:lnTo>
                  <a:lnTo>
                    <a:pt x="3910" y="4657"/>
                  </a:lnTo>
                  <a:lnTo>
                    <a:pt x="3936" y="4681"/>
                  </a:lnTo>
                  <a:lnTo>
                    <a:pt x="3942" y="4688"/>
                  </a:lnTo>
                  <a:lnTo>
                    <a:pt x="3967" y="4714"/>
                  </a:lnTo>
                  <a:lnTo>
                    <a:pt x="3973" y="4721"/>
                  </a:lnTo>
                  <a:lnTo>
                    <a:pt x="3997" y="4747"/>
                  </a:lnTo>
                  <a:lnTo>
                    <a:pt x="4003" y="4754"/>
                  </a:lnTo>
                  <a:lnTo>
                    <a:pt x="4026" y="4782"/>
                  </a:lnTo>
                  <a:lnTo>
                    <a:pt x="4032" y="4789"/>
                  </a:lnTo>
                  <a:lnTo>
                    <a:pt x="4053" y="4818"/>
                  </a:lnTo>
                  <a:lnTo>
                    <a:pt x="4059" y="4825"/>
                  </a:lnTo>
                  <a:lnTo>
                    <a:pt x="4080" y="4855"/>
                  </a:lnTo>
                  <a:lnTo>
                    <a:pt x="4085" y="4862"/>
                  </a:lnTo>
                  <a:lnTo>
                    <a:pt x="4105" y="4892"/>
                  </a:lnTo>
                  <a:lnTo>
                    <a:pt x="4110" y="4900"/>
                  </a:lnTo>
                  <a:lnTo>
                    <a:pt x="4128" y="4931"/>
                  </a:lnTo>
                  <a:lnTo>
                    <a:pt x="4133" y="4939"/>
                  </a:lnTo>
                  <a:lnTo>
                    <a:pt x="4150" y="4970"/>
                  </a:lnTo>
                  <a:lnTo>
                    <a:pt x="4154" y="4978"/>
                  </a:lnTo>
                  <a:lnTo>
                    <a:pt x="4171" y="5010"/>
                  </a:lnTo>
                  <a:lnTo>
                    <a:pt x="4175" y="5019"/>
                  </a:lnTo>
                  <a:lnTo>
                    <a:pt x="4190" y="5051"/>
                  </a:lnTo>
                  <a:lnTo>
                    <a:pt x="4193" y="5060"/>
                  </a:lnTo>
                  <a:lnTo>
                    <a:pt x="4207" y="5093"/>
                  </a:lnTo>
                  <a:lnTo>
                    <a:pt x="4211" y="5101"/>
                  </a:lnTo>
                  <a:lnTo>
                    <a:pt x="4223" y="5135"/>
                  </a:lnTo>
                  <a:lnTo>
                    <a:pt x="4226" y="5144"/>
                  </a:lnTo>
                  <a:lnTo>
                    <a:pt x="4237" y="5178"/>
                  </a:lnTo>
                  <a:lnTo>
                    <a:pt x="4240" y="5186"/>
                  </a:lnTo>
                  <a:lnTo>
                    <a:pt x="4250" y="5221"/>
                  </a:lnTo>
                  <a:lnTo>
                    <a:pt x="4253" y="5230"/>
                  </a:lnTo>
                  <a:lnTo>
                    <a:pt x="4261" y="5264"/>
                  </a:lnTo>
                  <a:lnTo>
                    <a:pt x="4263" y="5274"/>
                  </a:lnTo>
                  <a:lnTo>
                    <a:pt x="4271" y="5309"/>
                  </a:lnTo>
                  <a:lnTo>
                    <a:pt x="4272" y="5318"/>
                  </a:lnTo>
                  <a:lnTo>
                    <a:pt x="4279" y="5353"/>
                  </a:lnTo>
                  <a:lnTo>
                    <a:pt x="4280" y="5362"/>
                  </a:lnTo>
                  <a:lnTo>
                    <a:pt x="4285" y="5398"/>
                  </a:lnTo>
                  <a:lnTo>
                    <a:pt x="4286" y="5407"/>
                  </a:lnTo>
                  <a:lnTo>
                    <a:pt x="4289" y="5443"/>
                  </a:lnTo>
                  <a:lnTo>
                    <a:pt x="4290" y="5453"/>
                  </a:lnTo>
                  <a:lnTo>
                    <a:pt x="4292" y="5489"/>
                  </a:lnTo>
                  <a:close/>
                  <a:moveTo>
                    <a:pt x="3791" y="5592"/>
                  </a:moveTo>
                  <a:lnTo>
                    <a:pt x="3792" y="5565"/>
                  </a:lnTo>
                  <a:lnTo>
                    <a:pt x="3793" y="5539"/>
                  </a:lnTo>
                  <a:lnTo>
                    <a:pt x="3792" y="5512"/>
                  </a:lnTo>
                  <a:lnTo>
                    <a:pt x="3791" y="5486"/>
                  </a:lnTo>
                  <a:lnTo>
                    <a:pt x="3788" y="5459"/>
                  </a:lnTo>
                  <a:lnTo>
                    <a:pt x="3785" y="5433"/>
                  </a:lnTo>
                  <a:lnTo>
                    <a:pt x="3780" y="5407"/>
                  </a:lnTo>
                  <a:lnTo>
                    <a:pt x="3775" y="5381"/>
                  </a:lnTo>
                  <a:lnTo>
                    <a:pt x="3769" y="5356"/>
                  </a:lnTo>
                  <a:lnTo>
                    <a:pt x="3761" y="5330"/>
                  </a:lnTo>
                  <a:lnTo>
                    <a:pt x="3753" y="5305"/>
                  </a:lnTo>
                  <a:lnTo>
                    <a:pt x="3744" y="5281"/>
                  </a:lnTo>
                  <a:lnTo>
                    <a:pt x="3734" y="5256"/>
                  </a:lnTo>
                  <a:lnTo>
                    <a:pt x="3722" y="5232"/>
                  </a:lnTo>
                  <a:lnTo>
                    <a:pt x="3711" y="5209"/>
                  </a:lnTo>
                  <a:lnTo>
                    <a:pt x="3697" y="5185"/>
                  </a:lnTo>
                  <a:lnTo>
                    <a:pt x="3684" y="5162"/>
                  </a:lnTo>
                  <a:lnTo>
                    <a:pt x="3669" y="5140"/>
                  </a:lnTo>
                  <a:lnTo>
                    <a:pt x="3654" y="5118"/>
                  </a:lnTo>
                  <a:lnTo>
                    <a:pt x="3638" y="5097"/>
                  </a:lnTo>
                  <a:lnTo>
                    <a:pt x="3621" y="5077"/>
                  </a:lnTo>
                  <a:lnTo>
                    <a:pt x="3603" y="5057"/>
                  </a:lnTo>
                  <a:lnTo>
                    <a:pt x="3585" y="5038"/>
                  </a:lnTo>
                  <a:lnTo>
                    <a:pt x="3566" y="5020"/>
                  </a:lnTo>
                  <a:lnTo>
                    <a:pt x="3546" y="5002"/>
                  </a:lnTo>
                  <a:lnTo>
                    <a:pt x="3526" y="4985"/>
                  </a:lnTo>
                  <a:lnTo>
                    <a:pt x="3505" y="4969"/>
                  </a:lnTo>
                  <a:lnTo>
                    <a:pt x="3483" y="4954"/>
                  </a:lnTo>
                  <a:lnTo>
                    <a:pt x="3461" y="4939"/>
                  </a:lnTo>
                  <a:lnTo>
                    <a:pt x="3439" y="4926"/>
                  </a:lnTo>
                  <a:lnTo>
                    <a:pt x="3416" y="4913"/>
                  </a:lnTo>
                  <a:lnTo>
                    <a:pt x="3392" y="4901"/>
                  </a:lnTo>
                  <a:lnTo>
                    <a:pt x="3368" y="4890"/>
                  </a:lnTo>
                  <a:lnTo>
                    <a:pt x="3344" y="4880"/>
                  </a:lnTo>
                  <a:lnTo>
                    <a:pt x="3319" y="4871"/>
                  </a:lnTo>
                  <a:lnTo>
                    <a:pt x="3294" y="4862"/>
                  </a:lnTo>
                  <a:lnTo>
                    <a:pt x="3268" y="4855"/>
                  </a:lnTo>
                  <a:lnTo>
                    <a:pt x="3243" y="4849"/>
                  </a:lnTo>
                  <a:lnTo>
                    <a:pt x="3217" y="4843"/>
                  </a:lnTo>
                  <a:lnTo>
                    <a:pt x="3191" y="4839"/>
                  </a:lnTo>
                  <a:lnTo>
                    <a:pt x="3164" y="4835"/>
                  </a:lnTo>
                  <a:lnTo>
                    <a:pt x="3138" y="4833"/>
                  </a:lnTo>
                  <a:lnTo>
                    <a:pt x="3112" y="4832"/>
                  </a:lnTo>
                  <a:lnTo>
                    <a:pt x="3085" y="4831"/>
                  </a:lnTo>
                  <a:lnTo>
                    <a:pt x="3058" y="4832"/>
                  </a:lnTo>
                  <a:lnTo>
                    <a:pt x="3032" y="4833"/>
                  </a:lnTo>
                  <a:lnTo>
                    <a:pt x="3006" y="4835"/>
                  </a:lnTo>
                  <a:lnTo>
                    <a:pt x="2979" y="4839"/>
                  </a:lnTo>
                  <a:lnTo>
                    <a:pt x="2953" y="4843"/>
                  </a:lnTo>
                  <a:lnTo>
                    <a:pt x="2928" y="4849"/>
                  </a:lnTo>
                  <a:lnTo>
                    <a:pt x="2902" y="4855"/>
                  </a:lnTo>
                  <a:lnTo>
                    <a:pt x="2877" y="4862"/>
                  </a:lnTo>
                  <a:lnTo>
                    <a:pt x="2852" y="4871"/>
                  </a:lnTo>
                  <a:lnTo>
                    <a:pt x="2827" y="4880"/>
                  </a:lnTo>
                  <a:lnTo>
                    <a:pt x="2803" y="4890"/>
                  </a:lnTo>
                  <a:lnTo>
                    <a:pt x="2779" y="4901"/>
                  </a:lnTo>
                  <a:lnTo>
                    <a:pt x="2755" y="4913"/>
                  </a:lnTo>
                  <a:lnTo>
                    <a:pt x="2732" y="4926"/>
                  </a:lnTo>
                  <a:lnTo>
                    <a:pt x="2709" y="4939"/>
                  </a:lnTo>
                  <a:lnTo>
                    <a:pt x="2687" y="4954"/>
                  </a:lnTo>
                  <a:lnTo>
                    <a:pt x="2665" y="4969"/>
                  </a:lnTo>
                  <a:lnTo>
                    <a:pt x="2644" y="4985"/>
                  </a:lnTo>
                  <a:lnTo>
                    <a:pt x="2624" y="5002"/>
                  </a:lnTo>
                  <a:lnTo>
                    <a:pt x="2604" y="5020"/>
                  </a:lnTo>
                  <a:lnTo>
                    <a:pt x="2585" y="5038"/>
                  </a:lnTo>
                  <a:lnTo>
                    <a:pt x="2567" y="5057"/>
                  </a:lnTo>
                  <a:lnTo>
                    <a:pt x="2549" y="5077"/>
                  </a:lnTo>
                  <a:lnTo>
                    <a:pt x="2532" y="5097"/>
                  </a:lnTo>
                  <a:lnTo>
                    <a:pt x="2516" y="5118"/>
                  </a:lnTo>
                  <a:lnTo>
                    <a:pt x="2501" y="5140"/>
                  </a:lnTo>
                  <a:lnTo>
                    <a:pt x="2486" y="5162"/>
                  </a:lnTo>
                  <a:lnTo>
                    <a:pt x="2473" y="5185"/>
                  </a:lnTo>
                  <a:lnTo>
                    <a:pt x="2460" y="5208"/>
                  </a:lnTo>
                  <a:lnTo>
                    <a:pt x="2448" y="5232"/>
                  </a:lnTo>
                  <a:lnTo>
                    <a:pt x="2437" y="5256"/>
                  </a:lnTo>
                  <a:lnTo>
                    <a:pt x="2427" y="5280"/>
                  </a:lnTo>
                  <a:lnTo>
                    <a:pt x="2418" y="5305"/>
                  </a:lnTo>
                  <a:lnTo>
                    <a:pt x="2409" y="5330"/>
                  </a:lnTo>
                  <a:lnTo>
                    <a:pt x="2402" y="5355"/>
                  </a:lnTo>
                  <a:lnTo>
                    <a:pt x="2396" y="5381"/>
                  </a:lnTo>
                  <a:lnTo>
                    <a:pt x="2390" y="5406"/>
                  </a:lnTo>
                  <a:lnTo>
                    <a:pt x="2386" y="5433"/>
                  </a:lnTo>
                  <a:lnTo>
                    <a:pt x="2383" y="5459"/>
                  </a:lnTo>
                  <a:lnTo>
                    <a:pt x="2380" y="5485"/>
                  </a:lnTo>
                  <a:lnTo>
                    <a:pt x="2379" y="5512"/>
                  </a:lnTo>
                  <a:lnTo>
                    <a:pt x="2378" y="5539"/>
                  </a:lnTo>
                  <a:lnTo>
                    <a:pt x="2379" y="5566"/>
                  </a:lnTo>
                  <a:lnTo>
                    <a:pt x="2380" y="5592"/>
                  </a:lnTo>
                  <a:lnTo>
                    <a:pt x="2382" y="5618"/>
                  </a:lnTo>
                  <a:lnTo>
                    <a:pt x="2386" y="5645"/>
                  </a:lnTo>
                  <a:lnTo>
                    <a:pt x="2390" y="5671"/>
                  </a:lnTo>
                  <a:lnTo>
                    <a:pt x="2396" y="5696"/>
                  </a:lnTo>
                  <a:lnTo>
                    <a:pt x="2402" y="5722"/>
                  </a:lnTo>
                  <a:lnTo>
                    <a:pt x="2409" y="5747"/>
                  </a:lnTo>
                  <a:lnTo>
                    <a:pt x="2418" y="5772"/>
                  </a:lnTo>
                  <a:lnTo>
                    <a:pt x="2427" y="5797"/>
                  </a:lnTo>
                  <a:lnTo>
                    <a:pt x="2437" y="5821"/>
                  </a:lnTo>
                  <a:lnTo>
                    <a:pt x="2448" y="5845"/>
                  </a:lnTo>
                  <a:lnTo>
                    <a:pt x="2460" y="5869"/>
                  </a:lnTo>
                  <a:lnTo>
                    <a:pt x="2473" y="5892"/>
                  </a:lnTo>
                  <a:lnTo>
                    <a:pt x="2486" y="5915"/>
                  </a:lnTo>
                  <a:lnTo>
                    <a:pt x="2501" y="5937"/>
                  </a:lnTo>
                  <a:lnTo>
                    <a:pt x="2516" y="5959"/>
                  </a:lnTo>
                  <a:lnTo>
                    <a:pt x="2532" y="5980"/>
                  </a:lnTo>
                  <a:lnTo>
                    <a:pt x="2549" y="6000"/>
                  </a:lnTo>
                  <a:lnTo>
                    <a:pt x="2567" y="6020"/>
                  </a:lnTo>
                  <a:lnTo>
                    <a:pt x="2585" y="6039"/>
                  </a:lnTo>
                  <a:lnTo>
                    <a:pt x="2604" y="6057"/>
                  </a:lnTo>
                  <a:lnTo>
                    <a:pt x="2624" y="6075"/>
                  </a:lnTo>
                  <a:lnTo>
                    <a:pt x="2644" y="6092"/>
                  </a:lnTo>
                  <a:lnTo>
                    <a:pt x="2665" y="6108"/>
                  </a:lnTo>
                  <a:lnTo>
                    <a:pt x="2687" y="6123"/>
                  </a:lnTo>
                  <a:lnTo>
                    <a:pt x="2709" y="6138"/>
                  </a:lnTo>
                  <a:lnTo>
                    <a:pt x="2732" y="6151"/>
                  </a:lnTo>
                  <a:lnTo>
                    <a:pt x="2755" y="6164"/>
                  </a:lnTo>
                  <a:lnTo>
                    <a:pt x="2779" y="6176"/>
                  </a:lnTo>
                  <a:lnTo>
                    <a:pt x="2803" y="6187"/>
                  </a:lnTo>
                  <a:lnTo>
                    <a:pt x="2827" y="6197"/>
                  </a:lnTo>
                  <a:lnTo>
                    <a:pt x="2852" y="6206"/>
                  </a:lnTo>
                  <a:lnTo>
                    <a:pt x="2877" y="6215"/>
                  </a:lnTo>
                  <a:lnTo>
                    <a:pt x="2902" y="6222"/>
                  </a:lnTo>
                  <a:lnTo>
                    <a:pt x="2928" y="6228"/>
                  </a:lnTo>
                  <a:lnTo>
                    <a:pt x="2953" y="6234"/>
                  </a:lnTo>
                  <a:lnTo>
                    <a:pt x="2979" y="6238"/>
                  </a:lnTo>
                  <a:lnTo>
                    <a:pt x="3006" y="6242"/>
                  </a:lnTo>
                  <a:lnTo>
                    <a:pt x="3032" y="6244"/>
                  </a:lnTo>
                  <a:lnTo>
                    <a:pt x="3058" y="6245"/>
                  </a:lnTo>
                  <a:lnTo>
                    <a:pt x="3085" y="6246"/>
                  </a:lnTo>
                  <a:lnTo>
                    <a:pt x="3112" y="6245"/>
                  </a:lnTo>
                  <a:lnTo>
                    <a:pt x="3138" y="6244"/>
                  </a:lnTo>
                  <a:lnTo>
                    <a:pt x="3164" y="6242"/>
                  </a:lnTo>
                  <a:lnTo>
                    <a:pt x="3191" y="6238"/>
                  </a:lnTo>
                  <a:lnTo>
                    <a:pt x="3217" y="6234"/>
                  </a:lnTo>
                  <a:lnTo>
                    <a:pt x="3243" y="6228"/>
                  </a:lnTo>
                  <a:lnTo>
                    <a:pt x="3268" y="6222"/>
                  </a:lnTo>
                  <a:lnTo>
                    <a:pt x="3294" y="6215"/>
                  </a:lnTo>
                  <a:lnTo>
                    <a:pt x="3319" y="6206"/>
                  </a:lnTo>
                  <a:lnTo>
                    <a:pt x="3344" y="6197"/>
                  </a:lnTo>
                  <a:lnTo>
                    <a:pt x="3368" y="6187"/>
                  </a:lnTo>
                  <a:lnTo>
                    <a:pt x="3392" y="6176"/>
                  </a:lnTo>
                  <a:lnTo>
                    <a:pt x="3416" y="6164"/>
                  </a:lnTo>
                  <a:lnTo>
                    <a:pt x="3439" y="6151"/>
                  </a:lnTo>
                  <a:lnTo>
                    <a:pt x="3461" y="6138"/>
                  </a:lnTo>
                  <a:lnTo>
                    <a:pt x="3483" y="6123"/>
                  </a:lnTo>
                  <a:lnTo>
                    <a:pt x="3505" y="6108"/>
                  </a:lnTo>
                  <a:lnTo>
                    <a:pt x="3526" y="6092"/>
                  </a:lnTo>
                  <a:lnTo>
                    <a:pt x="3546" y="6075"/>
                  </a:lnTo>
                  <a:lnTo>
                    <a:pt x="3566" y="6057"/>
                  </a:lnTo>
                  <a:lnTo>
                    <a:pt x="3585" y="6039"/>
                  </a:lnTo>
                  <a:lnTo>
                    <a:pt x="3603" y="6020"/>
                  </a:lnTo>
                  <a:lnTo>
                    <a:pt x="3621" y="6000"/>
                  </a:lnTo>
                  <a:lnTo>
                    <a:pt x="3638" y="5980"/>
                  </a:lnTo>
                  <a:lnTo>
                    <a:pt x="3654" y="5959"/>
                  </a:lnTo>
                  <a:lnTo>
                    <a:pt x="3669" y="5937"/>
                  </a:lnTo>
                  <a:lnTo>
                    <a:pt x="3684" y="5915"/>
                  </a:lnTo>
                  <a:lnTo>
                    <a:pt x="3697" y="5892"/>
                  </a:lnTo>
                  <a:lnTo>
                    <a:pt x="3711" y="5868"/>
                  </a:lnTo>
                  <a:lnTo>
                    <a:pt x="3723" y="5845"/>
                  </a:lnTo>
                  <a:lnTo>
                    <a:pt x="3734" y="5821"/>
                  </a:lnTo>
                  <a:lnTo>
                    <a:pt x="3744" y="5796"/>
                  </a:lnTo>
                  <a:lnTo>
                    <a:pt x="3753" y="5772"/>
                  </a:lnTo>
                  <a:lnTo>
                    <a:pt x="3761" y="5747"/>
                  </a:lnTo>
                  <a:lnTo>
                    <a:pt x="3769" y="5721"/>
                  </a:lnTo>
                  <a:lnTo>
                    <a:pt x="3775" y="5696"/>
                  </a:lnTo>
                  <a:lnTo>
                    <a:pt x="3780" y="5670"/>
                  </a:lnTo>
                  <a:lnTo>
                    <a:pt x="3785" y="5644"/>
                  </a:lnTo>
                  <a:lnTo>
                    <a:pt x="3788" y="5618"/>
                  </a:lnTo>
                  <a:lnTo>
                    <a:pt x="3791" y="55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386DE425-72A4-42CC-B248-41319082E794}"/>
              </a:ext>
            </a:extLst>
          </p:cNvPr>
          <p:cNvGrpSpPr/>
          <p:nvPr/>
        </p:nvGrpSpPr>
        <p:grpSpPr>
          <a:xfrm>
            <a:off x="4800149" y="5272661"/>
            <a:ext cx="6719192" cy="442443"/>
            <a:chOff x="4800149" y="5272661"/>
            <a:chExt cx="6719192" cy="442443"/>
          </a:xfrm>
        </p:grpSpPr>
        <p:sp>
          <p:nvSpPr>
            <p:cNvPr id="59" name="Text Placeholder 20">
              <a:extLst>
                <a:ext uri="{FF2B5EF4-FFF2-40B4-BE49-F238E27FC236}">
                  <a16:creationId xmlns:a16="http://schemas.microsoft.com/office/drawing/2014/main" id="{D0E394BF-EEBE-4C3A-ACC4-9BAEF4DCC924}"/>
                </a:ext>
              </a:extLst>
            </p:cNvPr>
            <p:cNvSpPr txBox="1">
              <a:spLocks/>
            </p:cNvSpPr>
            <p:nvPr/>
          </p:nvSpPr>
          <p:spPr>
            <a:xfrm>
              <a:off x="4800149" y="5272661"/>
              <a:ext cx="6545058" cy="143477"/>
            </a:xfrm>
            <a:prstGeom prst="rect">
              <a:avLst/>
            </a:prstGeom>
          </p:spPr>
          <p:txBody>
            <a:bodyPr lIns="0" tIns="0" rIns="0" bIns="0" anchor="ctr">
              <a:noAutofit/>
            </a:bodyPr>
            <a:lstStyle>
              <a:lvl1pPr marL="228600" indent="-22860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l">
                <a:buNone/>
              </a:pPr>
              <a:r>
                <a:rPr lang="en-US" sz="1400" b="1" dirty="0">
                  <a:solidFill>
                    <a:srgbClr val="092E1C"/>
                  </a:solidFill>
                  <a:latin typeface="Arial" panose="020B0604020202020204" pitchFamily="34" charset="0"/>
                </a:rPr>
                <a:t>Advocacy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749AAB87-9B5C-4AF1-AEBB-53D1A37C0D6E}"/>
                </a:ext>
              </a:extLst>
            </p:cNvPr>
            <p:cNvSpPr txBox="1"/>
            <p:nvPr/>
          </p:nvSpPr>
          <p:spPr>
            <a:xfrm>
              <a:off x="4800149" y="5416595"/>
              <a:ext cx="6719192" cy="29850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rmAutofit/>
            </a:bodyPr>
            <a:lstStyle/>
            <a:p>
              <a:r>
                <a:rPr lang="en-US" sz="1100" dirty="0">
                  <a:latin typeface="Arial" panose="020B0604020202020204" pitchFamily="34" charset="0"/>
                </a:rPr>
                <a:t>Satisfied patients and physicians become genuine advocates who carry the brand story to peers.</a:t>
              </a:r>
            </a:p>
          </p:txBody>
        </p:sp>
      </p:grpSp>
      <p:grpSp>
        <p:nvGrpSpPr>
          <p:cNvPr id="94" name="Group 70"/>
          <p:cNvGrpSpPr/>
          <p:nvPr/>
        </p:nvGrpSpPr>
        <p:grpSpPr>
          <a:xfrm>
            <a:off x="2513506" y="4504782"/>
            <a:ext cx="371132" cy="371132"/>
            <a:chOff x="697932" y="5358687"/>
            <a:chExt cx="633600" cy="633600"/>
          </a:xfrm>
          <a:solidFill>
            <a:srgbClr val="FFFFFF"/>
          </a:solidFill>
        </p:grpSpPr>
        <p:sp>
          <p:nvSpPr>
            <p:cNvPr id="95" name="Accent"/>
            <p:cNvSpPr/>
            <p:nvPr/>
          </p:nvSpPr>
          <p:spPr>
            <a:xfrm>
              <a:off x="697932" y="535868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631" y="3584"/>
                  </a:moveTo>
                  <a:lnTo>
                    <a:pt x="7633" y="3683"/>
                  </a:lnTo>
                  <a:lnTo>
                    <a:pt x="7631" y="3782"/>
                  </a:lnTo>
                  <a:lnTo>
                    <a:pt x="7626" y="3881"/>
                  </a:lnTo>
                  <a:lnTo>
                    <a:pt x="7616" y="3979"/>
                  </a:lnTo>
                  <a:lnTo>
                    <a:pt x="7604" y="4077"/>
                  </a:lnTo>
                  <a:lnTo>
                    <a:pt x="7587" y="4174"/>
                  </a:lnTo>
                  <a:lnTo>
                    <a:pt x="7567" y="4270"/>
                  </a:lnTo>
                  <a:lnTo>
                    <a:pt x="7544" y="4365"/>
                  </a:lnTo>
                  <a:lnTo>
                    <a:pt x="7517" y="4460"/>
                  </a:lnTo>
                  <a:lnTo>
                    <a:pt x="7486" y="4553"/>
                  </a:lnTo>
                  <a:lnTo>
                    <a:pt x="7452" y="4645"/>
                  </a:lnTo>
                  <a:lnTo>
                    <a:pt x="7414" y="4736"/>
                  </a:lnTo>
                  <a:lnTo>
                    <a:pt x="7373" y="4825"/>
                  </a:lnTo>
                  <a:lnTo>
                    <a:pt x="7329" y="4913"/>
                  </a:lnTo>
                  <a:lnTo>
                    <a:pt x="7281" y="5000"/>
                  </a:lnTo>
                  <a:lnTo>
                    <a:pt x="7230" y="5085"/>
                  </a:lnTo>
                  <a:lnTo>
                    <a:pt x="7176" y="5167"/>
                  </a:lnTo>
                  <a:lnTo>
                    <a:pt x="7118" y="5248"/>
                  </a:lnTo>
                  <a:lnTo>
                    <a:pt x="7058" y="5326"/>
                  </a:lnTo>
                  <a:lnTo>
                    <a:pt x="6996" y="5401"/>
                  </a:lnTo>
                  <a:lnTo>
                    <a:pt x="6930" y="5475"/>
                  </a:lnTo>
                  <a:lnTo>
                    <a:pt x="6862" y="5545"/>
                  </a:lnTo>
                  <a:lnTo>
                    <a:pt x="6791" y="5614"/>
                  </a:lnTo>
                  <a:lnTo>
                    <a:pt x="6718" y="5679"/>
                  </a:lnTo>
                  <a:lnTo>
                    <a:pt x="6642" y="5742"/>
                  </a:lnTo>
                  <a:lnTo>
                    <a:pt x="6564" y="5802"/>
                  </a:lnTo>
                  <a:lnTo>
                    <a:pt x="6484" y="5859"/>
                  </a:lnTo>
                  <a:lnTo>
                    <a:pt x="6402" y="5913"/>
                  </a:lnTo>
                  <a:lnTo>
                    <a:pt x="6317" y="5964"/>
                  </a:lnTo>
                  <a:lnTo>
                    <a:pt x="6230" y="6012"/>
                  </a:lnTo>
                  <a:lnTo>
                    <a:pt x="6142" y="6056"/>
                  </a:lnTo>
                  <a:lnTo>
                    <a:pt x="6052" y="6097"/>
                  </a:lnTo>
                  <a:lnTo>
                    <a:pt x="5961" y="6135"/>
                  </a:lnTo>
                  <a:lnTo>
                    <a:pt x="5869" y="6169"/>
                  </a:lnTo>
                  <a:lnTo>
                    <a:pt x="5776" y="6200"/>
                  </a:lnTo>
                  <a:lnTo>
                    <a:pt x="5681" y="6227"/>
                  </a:lnTo>
                  <a:lnTo>
                    <a:pt x="5586" y="6251"/>
                  </a:lnTo>
                  <a:lnTo>
                    <a:pt x="5490" y="6271"/>
                  </a:lnTo>
                  <a:lnTo>
                    <a:pt x="5393" y="6287"/>
                  </a:lnTo>
                  <a:lnTo>
                    <a:pt x="5295" y="6300"/>
                  </a:lnTo>
                  <a:lnTo>
                    <a:pt x="5197" y="6310"/>
                  </a:lnTo>
                  <a:lnTo>
                    <a:pt x="5099" y="6315"/>
                  </a:lnTo>
                  <a:lnTo>
                    <a:pt x="5000" y="6317"/>
                  </a:lnTo>
                  <a:lnTo>
                    <a:pt x="4901" y="6315"/>
                  </a:lnTo>
                  <a:lnTo>
                    <a:pt x="4803" y="6310"/>
                  </a:lnTo>
                  <a:lnTo>
                    <a:pt x="4705" y="6300"/>
                  </a:lnTo>
                  <a:lnTo>
                    <a:pt x="4607" y="6287"/>
                  </a:lnTo>
                  <a:lnTo>
                    <a:pt x="4510" y="6271"/>
                  </a:lnTo>
                  <a:lnTo>
                    <a:pt x="4414" y="6251"/>
                  </a:lnTo>
                  <a:lnTo>
                    <a:pt x="4319" y="6227"/>
                  </a:lnTo>
                  <a:lnTo>
                    <a:pt x="4224" y="6200"/>
                  </a:lnTo>
                  <a:lnTo>
                    <a:pt x="4131" y="6169"/>
                  </a:lnTo>
                  <a:lnTo>
                    <a:pt x="4039" y="6135"/>
                  </a:lnTo>
                  <a:lnTo>
                    <a:pt x="3948" y="6097"/>
                  </a:lnTo>
                  <a:lnTo>
                    <a:pt x="3858" y="6056"/>
                  </a:lnTo>
                  <a:lnTo>
                    <a:pt x="3770" y="6012"/>
                  </a:lnTo>
                  <a:lnTo>
                    <a:pt x="3683" y="5964"/>
                  </a:lnTo>
                  <a:lnTo>
                    <a:pt x="3598" y="5913"/>
                  </a:lnTo>
                  <a:lnTo>
                    <a:pt x="3516" y="5859"/>
                  </a:lnTo>
                  <a:lnTo>
                    <a:pt x="3436" y="5802"/>
                  </a:lnTo>
                  <a:lnTo>
                    <a:pt x="3358" y="5742"/>
                  </a:lnTo>
                  <a:lnTo>
                    <a:pt x="3282" y="5679"/>
                  </a:lnTo>
                  <a:lnTo>
                    <a:pt x="3209" y="5614"/>
                  </a:lnTo>
                  <a:lnTo>
                    <a:pt x="3138" y="5545"/>
                  </a:lnTo>
                  <a:lnTo>
                    <a:pt x="3070" y="5475"/>
                  </a:lnTo>
                  <a:lnTo>
                    <a:pt x="3004" y="5401"/>
                  </a:lnTo>
                  <a:lnTo>
                    <a:pt x="2942" y="5326"/>
                  </a:lnTo>
                  <a:lnTo>
                    <a:pt x="2882" y="5248"/>
                  </a:lnTo>
                  <a:lnTo>
                    <a:pt x="2824" y="5167"/>
                  </a:lnTo>
                  <a:lnTo>
                    <a:pt x="2770" y="5085"/>
                  </a:lnTo>
                  <a:lnTo>
                    <a:pt x="2719" y="5000"/>
                  </a:lnTo>
                  <a:lnTo>
                    <a:pt x="2671" y="4913"/>
                  </a:lnTo>
                  <a:lnTo>
                    <a:pt x="2627" y="4825"/>
                  </a:lnTo>
                  <a:lnTo>
                    <a:pt x="2586" y="4736"/>
                  </a:lnTo>
                  <a:lnTo>
                    <a:pt x="2548" y="4645"/>
                  </a:lnTo>
                  <a:lnTo>
                    <a:pt x="2514" y="4553"/>
                  </a:lnTo>
                  <a:lnTo>
                    <a:pt x="2483" y="4460"/>
                  </a:lnTo>
                  <a:lnTo>
                    <a:pt x="2456" y="4365"/>
                  </a:lnTo>
                  <a:lnTo>
                    <a:pt x="2433" y="4270"/>
                  </a:lnTo>
                  <a:lnTo>
                    <a:pt x="2413" y="4174"/>
                  </a:lnTo>
                  <a:lnTo>
                    <a:pt x="2396" y="4077"/>
                  </a:lnTo>
                  <a:lnTo>
                    <a:pt x="2384" y="3979"/>
                  </a:lnTo>
                  <a:lnTo>
                    <a:pt x="2374" y="3881"/>
                  </a:lnTo>
                  <a:lnTo>
                    <a:pt x="2369" y="3782"/>
                  </a:lnTo>
                  <a:lnTo>
                    <a:pt x="2367" y="3683"/>
                  </a:lnTo>
                  <a:lnTo>
                    <a:pt x="2369" y="3584"/>
                  </a:lnTo>
                  <a:lnTo>
                    <a:pt x="2374" y="3486"/>
                  </a:lnTo>
                  <a:lnTo>
                    <a:pt x="2384" y="3388"/>
                  </a:lnTo>
                  <a:lnTo>
                    <a:pt x="2396" y="3290"/>
                  </a:lnTo>
                  <a:lnTo>
                    <a:pt x="2413" y="3193"/>
                  </a:lnTo>
                  <a:lnTo>
                    <a:pt x="2433" y="3097"/>
                  </a:lnTo>
                  <a:lnTo>
                    <a:pt x="2456" y="3002"/>
                  </a:lnTo>
                  <a:lnTo>
                    <a:pt x="2483" y="2907"/>
                  </a:lnTo>
                  <a:lnTo>
                    <a:pt x="2514" y="2814"/>
                  </a:lnTo>
                  <a:lnTo>
                    <a:pt x="2548" y="2722"/>
                  </a:lnTo>
                  <a:lnTo>
                    <a:pt x="2586" y="2631"/>
                  </a:lnTo>
                  <a:lnTo>
                    <a:pt x="2627" y="2542"/>
                  </a:lnTo>
                  <a:lnTo>
                    <a:pt x="2671" y="2454"/>
                  </a:lnTo>
                  <a:lnTo>
                    <a:pt x="2719" y="2367"/>
                  </a:lnTo>
                  <a:lnTo>
                    <a:pt x="2770" y="2282"/>
                  </a:lnTo>
                  <a:lnTo>
                    <a:pt x="2824" y="2199"/>
                  </a:lnTo>
                  <a:lnTo>
                    <a:pt x="2882" y="2119"/>
                  </a:lnTo>
                  <a:lnTo>
                    <a:pt x="2942" y="2041"/>
                  </a:lnTo>
                  <a:lnTo>
                    <a:pt x="3004" y="1965"/>
                  </a:lnTo>
                  <a:lnTo>
                    <a:pt x="3070" y="1892"/>
                  </a:lnTo>
                  <a:lnTo>
                    <a:pt x="3138" y="1821"/>
                  </a:lnTo>
                  <a:lnTo>
                    <a:pt x="3209" y="1753"/>
                  </a:lnTo>
                  <a:lnTo>
                    <a:pt x="3282" y="1688"/>
                  </a:lnTo>
                  <a:lnTo>
                    <a:pt x="3358" y="1625"/>
                  </a:lnTo>
                  <a:lnTo>
                    <a:pt x="3436" y="1565"/>
                  </a:lnTo>
                  <a:lnTo>
                    <a:pt x="3516" y="1508"/>
                  </a:lnTo>
                  <a:lnTo>
                    <a:pt x="3598" y="1454"/>
                  </a:lnTo>
                  <a:lnTo>
                    <a:pt x="3683" y="1403"/>
                  </a:lnTo>
                  <a:lnTo>
                    <a:pt x="3770" y="1355"/>
                  </a:lnTo>
                  <a:lnTo>
                    <a:pt x="3858" y="1311"/>
                  </a:lnTo>
                  <a:lnTo>
                    <a:pt x="3948" y="1270"/>
                  </a:lnTo>
                  <a:lnTo>
                    <a:pt x="4039" y="1232"/>
                  </a:lnTo>
                  <a:lnTo>
                    <a:pt x="4131" y="1198"/>
                  </a:lnTo>
                  <a:lnTo>
                    <a:pt x="4224" y="1167"/>
                  </a:lnTo>
                  <a:lnTo>
                    <a:pt x="4319" y="1140"/>
                  </a:lnTo>
                  <a:lnTo>
                    <a:pt x="4414" y="1116"/>
                  </a:lnTo>
                  <a:lnTo>
                    <a:pt x="4510" y="1096"/>
                  </a:lnTo>
                  <a:lnTo>
                    <a:pt x="4607" y="1080"/>
                  </a:lnTo>
                  <a:lnTo>
                    <a:pt x="4705" y="1067"/>
                  </a:lnTo>
                  <a:lnTo>
                    <a:pt x="4803" y="1057"/>
                  </a:lnTo>
                  <a:lnTo>
                    <a:pt x="4901" y="1052"/>
                  </a:lnTo>
                  <a:lnTo>
                    <a:pt x="5000" y="1050"/>
                  </a:lnTo>
                  <a:lnTo>
                    <a:pt x="5099" y="1052"/>
                  </a:lnTo>
                  <a:lnTo>
                    <a:pt x="5197" y="1057"/>
                  </a:lnTo>
                  <a:lnTo>
                    <a:pt x="5295" y="1067"/>
                  </a:lnTo>
                  <a:lnTo>
                    <a:pt x="5393" y="1080"/>
                  </a:lnTo>
                  <a:lnTo>
                    <a:pt x="5490" y="1096"/>
                  </a:lnTo>
                  <a:lnTo>
                    <a:pt x="5586" y="1116"/>
                  </a:lnTo>
                  <a:lnTo>
                    <a:pt x="5681" y="1140"/>
                  </a:lnTo>
                  <a:lnTo>
                    <a:pt x="5776" y="1167"/>
                  </a:lnTo>
                  <a:lnTo>
                    <a:pt x="5869" y="1198"/>
                  </a:lnTo>
                  <a:lnTo>
                    <a:pt x="5961" y="1232"/>
                  </a:lnTo>
                  <a:lnTo>
                    <a:pt x="6052" y="1270"/>
                  </a:lnTo>
                  <a:lnTo>
                    <a:pt x="6142" y="1311"/>
                  </a:lnTo>
                  <a:lnTo>
                    <a:pt x="6230" y="1355"/>
                  </a:lnTo>
                  <a:lnTo>
                    <a:pt x="6317" y="1403"/>
                  </a:lnTo>
                  <a:lnTo>
                    <a:pt x="6402" y="1454"/>
                  </a:lnTo>
                  <a:lnTo>
                    <a:pt x="6484" y="1508"/>
                  </a:lnTo>
                  <a:lnTo>
                    <a:pt x="6564" y="1565"/>
                  </a:lnTo>
                  <a:lnTo>
                    <a:pt x="6642" y="1625"/>
                  </a:lnTo>
                  <a:lnTo>
                    <a:pt x="6718" y="1688"/>
                  </a:lnTo>
                  <a:lnTo>
                    <a:pt x="6791" y="1753"/>
                  </a:lnTo>
                  <a:lnTo>
                    <a:pt x="6862" y="1821"/>
                  </a:lnTo>
                  <a:lnTo>
                    <a:pt x="6930" y="1892"/>
                  </a:lnTo>
                  <a:lnTo>
                    <a:pt x="6996" y="1965"/>
                  </a:lnTo>
                  <a:lnTo>
                    <a:pt x="7058" y="2041"/>
                  </a:lnTo>
                  <a:lnTo>
                    <a:pt x="7118" y="2119"/>
                  </a:lnTo>
                  <a:lnTo>
                    <a:pt x="7176" y="2199"/>
                  </a:lnTo>
                  <a:lnTo>
                    <a:pt x="7230" y="2282"/>
                  </a:lnTo>
                  <a:lnTo>
                    <a:pt x="7281" y="2367"/>
                  </a:lnTo>
                  <a:lnTo>
                    <a:pt x="7329" y="2454"/>
                  </a:lnTo>
                  <a:lnTo>
                    <a:pt x="7373" y="2542"/>
                  </a:lnTo>
                  <a:lnTo>
                    <a:pt x="7414" y="2631"/>
                  </a:lnTo>
                  <a:lnTo>
                    <a:pt x="7452" y="2722"/>
                  </a:lnTo>
                  <a:lnTo>
                    <a:pt x="7486" y="2814"/>
                  </a:lnTo>
                  <a:lnTo>
                    <a:pt x="7517" y="2907"/>
                  </a:lnTo>
                  <a:lnTo>
                    <a:pt x="7544" y="3002"/>
                  </a:lnTo>
                  <a:lnTo>
                    <a:pt x="7567" y="3097"/>
                  </a:lnTo>
                  <a:lnTo>
                    <a:pt x="7587" y="3193"/>
                  </a:lnTo>
                  <a:lnTo>
                    <a:pt x="7604" y="3290"/>
                  </a:lnTo>
                  <a:lnTo>
                    <a:pt x="7616" y="3388"/>
                  </a:lnTo>
                  <a:lnTo>
                    <a:pt x="7626" y="3486"/>
                  </a:lnTo>
                  <a:lnTo>
                    <a:pt x="7631" y="3584"/>
                  </a:lnTo>
                  <a:close/>
                  <a:moveTo>
                    <a:pt x="5329" y="3236"/>
                  </a:moveTo>
                  <a:lnTo>
                    <a:pt x="5000" y="2367"/>
                  </a:lnTo>
                  <a:lnTo>
                    <a:pt x="4671" y="3236"/>
                  </a:lnTo>
                  <a:lnTo>
                    <a:pt x="3749" y="3275"/>
                  </a:lnTo>
                  <a:lnTo>
                    <a:pt x="4473" y="3854"/>
                  </a:lnTo>
                  <a:lnTo>
                    <a:pt x="4223" y="4750"/>
                  </a:lnTo>
                  <a:lnTo>
                    <a:pt x="5000" y="4236"/>
                  </a:lnTo>
                  <a:lnTo>
                    <a:pt x="5777" y="4750"/>
                  </a:lnTo>
                  <a:lnTo>
                    <a:pt x="5527" y="3854"/>
                  </a:lnTo>
                  <a:lnTo>
                    <a:pt x="6251" y="3275"/>
                  </a:lnTo>
                  <a:lnTo>
                    <a:pt x="5329" y="32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6" name="Outline"/>
            <p:cNvSpPr/>
            <p:nvPr/>
          </p:nvSpPr>
          <p:spPr>
            <a:xfrm>
              <a:off x="697932" y="535868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875" y="3472"/>
                  </a:moveTo>
                  <a:lnTo>
                    <a:pt x="7881" y="3570"/>
                  </a:lnTo>
                  <a:lnTo>
                    <a:pt x="7881" y="3579"/>
                  </a:lnTo>
                  <a:lnTo>
                    <a:pt x="7883" y="3678"/>
                  </a:lnTo>
                  <a:lnTo>
                    <a:pt x="7883" y="3688"/>
                  </a:lnTo>
                  <a:lnTo>
                    <a:pt x="7881" y="3787"/>
                  </a:lnTo>
                  <a:lnTo>
                    <a:pt x="7881" y="3796"/>
                  </a:lnTo>
                  <a:lnTo>
                    <a:pt x="7875" y="3895"/>
                  </a:lnTo>
                  <a:lnTo>
                    <a:pt x="7875" y="3904"/>
                  </a:lnTo>
                  <a:lnTo>
                    <a:pt x="7865" y="4002"/>
                  </a:lnTo>
                  <a:lnTo>
                    <a:pt x="7864" y="4011"/>
                  </a:lnTo>
                  <a:lnTo>
                    <a:pt x="7851" y="4109"/>
                  </a:lnTo>
                  <a:lnTo>
                    <a:pt x="7850" y="4118"/>
                  </a:lnTo>
                  <a:lnTo>
                    <a:pt x="7834" y="4215"/>
                  </a:lnTo>
                  <a:lnTo>
                    <a:pt x="7832" y="4224"/>
                  </a:lnTo>
                  <a:lnTo>
                    <a:pt x="7812" y="4321"/>
                  </a:lnTo>
                  <a:lnTo>
                    <a:pt x="7810" y="4330"/>
                  </a:lnTo>
                  <a:lnTo>
                    <a:pt x="7786" y="4425"/>
                  </a:lnTo>
                  <a:lnTo>
                    <a:pt x="7784" y="4434"/>
                  </a:lnTo>
                  <a:lnTo>
                    <a:pt x="7757" y="4529"/>
                  </a:lnTo>
                  <a:lnTo>
                    <a:pt x="7754" y="4537"/>
                  </a:lnTo>
                  <a:lnTo>
                    <a:pt x="7723" y="4631"/>
                  </a:lnTo>
                  <a:lnTo>
                    <a:pt x="7720" y="4640"/>
                  </a:lnTo>
                  <a:lnTo>
                    <a:pt x="7686" y="4732"/>
                  </a:lnTo>
                  <a:lnTo>
                    <a:pt x="7683" y="4740"/>
                  </a:lnTo>
                  <a:lnTo>
                    <a:pt x="7645" y="4831"/>
                  </a:lnTo>
                  <a:lnTo>
                    <a:pt x="7642" y="4840"/>
                  </a:lnTo>
                  <a:lnTo>
                    <a:pt x="7601" y="4929"/>
                  </a:lnTo>
                  <a:lnTo>
                    <a:pt x="7596" y="4938"/>
                  </a:lnTo>
                  <a:lnTo>
                    <a:pt x="7552" y="5026"/>
                  </a:lnTo>
                  <a:lnTo>
                    <a:pt x="7548" y="5034"/>
                  </a:lnTo>
                  <a:lnTo>
                    <a:pt x="7500" y="5121"/>
                  </a:lnTo>
                  <a:lnTo>
                    <a:pt x="7495" y="5129"/>
                  </a:lnTo>
                  <a:lnTo>
                    <a:pt x="7444" y="5214"/>
                  </a:lnTo>
                  <a:lnTo>
                    <a:pt x="7439" y="5222"/>
                  </a:lnTo>
                  <a:lnTo>
                    <a:pt x="7384" y="5304"/>
                  </a:lnTo>
                  <a:lnTo>
                    <a:pt x="7379" y="5312"/>
                  </a:lnTo>
                  <a:lnTo>
                    <a:pt x="7322" y="5392"/>
                  </a:lnTo>
                  <a:lnTo>
                    <a:pt x="7317" y="5400"/>
                  </a:lnTo>
                  <a:lnTo>
                    <a:pt x="7257" y="5478"/>
                  </a:lnTo>
                  <a:lnTo>
                    <a:pt x="7251" y="5485"/>
                  </a:lnTo>
                  <a:lnTo>
                    <a:pt x="7188" y="5561"/>
                  </a:lnTo>
                  <a:lnTo>
                    <a:pt x="7182" y="5568"/>
                  </a:lnTo>
                  <a:lnTo>
                    <a:pt x="7117" y="5641"/>
                  </a:lnTo>
                  <a:lnTo>
                    <a:pt x="7110" y="5648"/>
                  </a:lnTo>
                  <a:lnTo>
                    <a:pt x="7042" y="5719"/>
                  </a:lnTo>
                  <a:lnTo>
                    <a:pt x="7036" y="5725"/>
                  </a:lnTo>
                  <a:lnTo>
                    <a:pt x="6965" y="5794"/>
                  </a:lnTo>
                  <a:lnTo>
                    <a:pt x="6958" y="5800"/>
                  </a:lnTo>
                  <a:lnTo>
                    <a:pt x="6885" y="5865"/>
                  </a:lnTo>
                  <a:lnTo>
                    <a:pt x="6878" y="5871"/>
                  </a:lnTo>
                  <a:lnTo>
                    <a:pt x="6802" y="5934"/>
                  </a:lnTo>
                  <a:lnTo>
                    <a:pt x="6795" y="5940"/>
                  </a:lnTo>
                  <a:lnTo>
                    <a:pt x="6717" y="6000"/>
                  </a:lnTo>
                  <a:lnTo>
                    <a:pt x="6709" y="6006"/>
                  </a:lnTo>
                  <a:lnTo>
                    <a:pt x="6641" y="6054"/>
                  </a:lnTo>
                  <a:lnTo>
                    <a:pt x="7350" y="8889"/>
                  </a:lnTo>
                  <a:lnTo>
                    <a:pt x="7355" y="8921"/>
                  </a:lnTo>
                  <a:lnTo>
                    <a:pt x="7357" y="8953"/>
                  </a:lnTo>
                  <a:lnTo>
                    <a:pt x="7354" y="8986"/>
                  </a:lnTo>
                  <a:lnTo>
                    <a:pt x="7348" y="9017"/>
                  </a:lnTo>
                  <a:lnTo>
                    <a:pt x="7337" y="9048"/>
                  </a:lnTo>
                  <a:lnTo>
                    <a:pt x="7323" y="9077"/>
                  </a:lnTo>
                  <a:lnTo>
                    <a:pt x="7304" y="9103"/>
                  </a:lnTo>
                  <a:lnTo>
                    <a:pt x="7283" y="9128"/>
                  </a:lnTo>
                  <a:lnTo>
                    <a:pt x="7259" y="9149"/>
                  </a:lnTo>
                  <a:lnTo>
                    <a:pt x="7232" y="9167"/>
                  </a:lnTo>
                  <a:lnTo>
                    <a:pt x="7203" y="9181"/>
                  </a:lnTo>
                  <a:lnTo>
                    <a:pt x="7172" y="9191"/>
                  </a:lnTo>
                  <a:lnTo>
                    <a:pt x="7140" y="9198"/>
                  </a:lnTo>
                  <a:lnTo>
                    <a:pt x="7108" y="9200"/>
                  </a:lnTo>
                  <a:lnTo>
                    <a:pt x="7076" y="9198"/>
                  </a:lnTo>
                  <a:lnTo>
                    <a:pt x="7044" y="9192"/>
                  </a:lnTo>
                  <a:lnTo>
                    <a:pt x="7014" y="9182"/>
                  </a:lnTo>
                  <a:lnTo>
                    <a:pt x="6984" y="9168"/>
                  </a:lnTo>
                  <a:lnTo>
                    <a:pt x="5000" y="8052"/>
                  </a:lnTo>
                  <a:lnTo>
                    <a:pt x="3016" y="9168"/>
                  </a:lnTo>
                  <a:lnTo>
                    <a:pt x="2986" y="9182"/>
                  </a:lnTo>
                  <a:lnTo>
                    <a:pt x="2956" y="9192"/>
                  </a:lnTo>
                  <a:lnTo>
                    <a:pt x="2924" y="9198"/>
                  </a:lnTo>
                  <a:lnTo>
                    <a:pt x="2892" y="9200"/>
                  </a:lnTo>
                  <a:lnTo>
                    <a:pt x="2860" y="9198"/>
                  </a:lnTo>
                  <a:lnTo>
                    <a:pt x="2828" y="9191"/>
                  </a:lnTo>
                  <a:lnTo>
                    <a:pt x="2797" y="9181"/>
                  </a:lnTo>
                  <a:lnTo>
                    <a:pt x="2768" y="9167"/>
                  </a:lnTo>
                  <a:lnTo>
                    <a:pt x="2741" y="9149"/>
                  </a:lnTo>
                  <a:lnTo>
                    <a:pt x="2717" y="9128"/>
                  </a:lnTo>
                  <a:lnTo>
                    <a:pt x="2696" y="9103"/>
                  </a:lnTo>
                  <a:lnTo>
                    <a:pt x="2677" y="9077"/>
                  </a:lnTo>
                  <a:lnTo>
                    <a:pt x="2663" y="9048"/>
                  </a:lnTo>
                  <a:lnTo>
                    <a:pt x="2652" y="9017"/>
                  </a:lnTo>
                  <a:lnTo>
                    <a:pt x="2646" y="8986"/>
                  </a:lnTo>
                  <a:lnTo>
                    <a:pt x="2643" y="8953"/>
                  </a:lnTo>
                  <a:lnTo>
                    <a:pt x="2645" y="8921"/>
                  </a:lnTo>
                  <a:lnTo>
                    <a:pt x="2650" y="8889"/>
                  </a:lnTo>
                  <a:lnTo>
                    <a:pt x="3359" y="6054"/>
                  </a:lnTo>
                  <a:lnTo>
                    <a:pt x="3291" y="6006"/>
                  </a:lnTo>
                  <a:lnTo>
                    <a:pt x="3283" y="6000"/>
                  </a:lnTo>
                  <a:lnTo>
                    <a:pt x="3205" y="5940"/>
                  </a:lnTo>
                  <a:lnTo>
                    <a:pt x="3198" y="5934"/>
                  </a:lnTo>
                  <a:lnTo>
                    <a:pt x="3122" y="5871"/>
                  </a:lnTo>
                  <a:lnTo>
                    <a:pt x="3115" y="5865"/>
                  </a:lnTo>
                  <a:lnTo>
                    <a:pt x="3042" y="5800"/>
                  </a:lnTo>
                  <a:lnTo>
                    <a:pt x="3035" y="5794"/>
                  </a:lnTo>
                  <a:lnTo>
                    <a:pt x="2964" y="5725"/>
                  </a:lnTo>
                  <a:lnTo>
                    <a:pt x="2958" y="5719"/>
                  </a:lnTo>
                  <a:lnTo>
                    <a:pt x="2890" y="5648"/>
                  </a:lnTo>
                  <a:lnTo>
                    <a:pt x="2883" y="5641"/>
                  </a:lnTo>
                  <a:lnTo>
                    <a:pt x="2818" y="5568"/>
                  </a:lnTo>
                  <a:lnTo>
                    <a:pt x="2812" y="5561"/>
                  </a:lnTo>
                  <a:lnTo>
                    <a:pt x="2749" y="5485"/>
                  </a:lnTo>
                  <a:lnTo>
                    <a:pt x="2743" y="5478"/>
                  </a:lnTo>
                  <a:lnTo>
                    <a:pt x="2683" y="5400"/>
                  </a:lnTo>
                  <a:lnTo>
                    <a:pt x="2678" y="5392"/>
                  </a:lnTo>
                  <a:lnTo>
                    <a:pt x="2621" y="5312"/>
                  </a:lnTo>
                  <a:lnTo>
                    <a:pt x="2616" y="5304"/>
                  </a:lnTo>
                  <a:lnTo>
                    <a:pt x="2561" y="5222"/>
                  </a:lnTo>
                  <a:lnTo>
                    <a:pt x="2556" y="5214"/>
                  </a:lnTo>
                  <a:lnTo>
                    <a:pt x="2505" y="5129"/>
                  </a:lnTo>
                  <a:lnTo>
                    <a:pt x="2500" y="5121"/>
                  </a:lnTo>
                  <a:lnTo>
                    <a:pt x="2452" y="5034"/>
                  </a:lnTo>
                  <a:lnTo>
                    <a:pt x="2448" y="5026"/>
                  </a:lnTo>
                  <a:lnTo>
                    <a:pt x="2404" y="4938"/>
                  </a:lnTo>
                  <a:lnTo>
                    <a:pt x="2399" y="4929"/>
                  </a:lnTo>
                  <a:lnTo>
                    <a:pt x="2358" y="4840"/>
                  </a:lnTo>
                  <a:lnTo>
                    <a:pt x="2355" y="4831"/>
                  </a:lnTo>
                  <a:lnTo>
                    <a:pt x="2317" y="4740"/>
                  </a:lnTo>
                  <a:lnTo>
                    <a:pt x="2314" y="4732"/>
                  </a:lnTo>
                  <a:lnTo>
                    <a:pt x="2280" y="4640"/>
                  </a:lnTo>
                  <a:lnTo>
                    <a:pt x="2277" y="4631"/>
                  </a:lnTo>
                  <a:lnTo>
                    <a:pt x="2246" y="4537"/>
                  </a:lnTo>
                  <a:lnTo>
                    <a:pt x="2243" y="4529"/>
                  </a:lnTo>
                  <a:lnTo>
                    <a:pt x="2216" y="4434"/>
                  </a:lnTo>
                  <a:lnTo>
                    <a:pt x="2214" y="4425"/>
                  </a:lnTo>
                  <a:lnTo>
                    <a:pt x="2190" y="4330"/>
                  </a:lnTo>
                  <a:lnTo>
                    <a:pt x="2188" y="4321"/>
                  </a:lnTo>
                  <a:lnTo>
                    <a:pt x="2168" y="4224"/>
                  </a:lnTo>
                  <a:lnTo>
                    <a:pt x="2166" y="4215"/>
                  </a:lnTo>
                  <a:lnTo>
                    <a:pt x="2150" y="4118"/>
                  </a:lnTo>
                  <a:lnTo>
                    <a:pt x="2149" y="4109"/>
                  </a:lnTo>
                  <a:lnTo>
                    <a:pt x="2136" y="4011"/>
                  </a:lnTo>
                  <a:lnTo>
                    <a:pt x="2135" y="4002"/>
                  </a:lnTo>
                  <a:lnTo>
                    <a:pt x="2125" y="3904"/>
                  </a:lnTo>
                  <a:lnTo>
                    <a:pt x="2125" y="3895"/>
                  </a:lnTo>
                  <a:lnTo>
                    <a:pt x="2119" y="3796"/>
                  </a:lnTo>
                  <a:lnTo>
                    <a:pt x="2119" y="3787"/>
                  </a:lnTo>
                  <a:lnTo>
                    <a:pt x="2117" y="3688"/>
                  </a:lnTo>
                  <a:lnTo>
                    <a:pt x="2117" y="3678"/>
                  </a:lnTo>
                  <a:lnTo>
                    <a:pt x="2119" y="3579"/>
                  </a:lnTo>
                  <a:lnTo>
                    <a:pt x="2119" y="3570"/>
                  </a:lnTo>
                  <a:lnTo>
                    <a:pt x="2125" y="3472"/>
                  </a:lnTo>
                  <a:lnTo>
                    <a:pt x="2125" y="3462"/>
                  </a:lnTo>
                  <a:lnTo>
                    <a:pt x="2135" y="3364"/>
                  </a:lnTo>
                  <a:lnTo>
                    <a:pt x="2136" y="3355"/>
                  </a:lnTo>
                  <a:lnTo>
                    <a:pt x="2149" y="3257"/>
                  </a:lnTo>
                  <a:lnTo>
                    <a:pt x="2150" y="3248"/>
                  </a:lnTo>
                  <a:lnTo>
                    <a:pt x="2166" y="3151"/>
                  </a:lnTo>
                  <a:lnTo>
                    <a:pt x="2168" y="3142"/>
                  </a:lnTo>
                  <a:lnTo>
                    <a:pt x="2188" y="3046"/>
                  </a:lnTo>
                  <a:lnTo>
                    <a:pt x="2190" y="3037"/>
                  </a:lnTo>
                  <a:lnTo>
                    <a:pt x="2214" y="2942"/>
                  </a:lnTo>
                  <a:lnTo>
                    <a:pt x="2216" y="2933"/>
                  </a:lnTo>
                  <a:lnTo>
                    <a:pt x="2243" y="2838"/>
                  </a:lnTo>
                  <a:lnTo>
                    <a:pt x="2246" y="2829"/>
                  </a:lnTo>
                  <a:lnTo>
                    <a:pt x="2277" y="2736"/>
                  </a:lnTo>
                  <a:lnTo>
                    <a:pt x="2280" y="2727"/>
                  </a:lnTo>
                  <a:lnTo>
                    <a:pt x="2314" y="2635"/>
                  </a:lnTo>
                  <a:lnTo>
                    <a:pt x="2317" y="2627"/>
                  </a:lnTo>
                  <a:lnTo>
                    <a:pt x="2355" y="2536"/>
                  </a:lnTo>
                  <a:lnTo>
                    <a:pt x="2358" y="2527"/>
                  </a:lnTo>
                  <a:lnTo>
                    <a:pt x="2399" y="2437"/>
                  </a:lnTo>
                  <a:lnTo>
                    <a:pt x="2404" y="2429"/>
                  </a:lnTo>
                  <a:lnTo>
                    <a:pt x="2448" y="2341"/>
                  </a:lnTo>
                  <a:lnTo>
                    <a:pt x="2452" y="2333"/>
                  </a:lnTo>
                  <a:lnTo>
                    <a:pt x="2500" y="2246"/>
                  </a:lnTo>
                  <a:lnTo>
                    <a:pt x="2505" y="2238"/>
                  </a:lnTo>
                  <a:lnTo>
                    <a:pt x="2556" y="2153"/>
                  </a:lnTo>
                  <a:lnTo>
                    <a:pt x="2561" y="2145"/>
                  </a:lnTo>
                  <a:lnTo>
                    <a:pt x="2615" y="2062"/>
                  </a:lnTo>
                  <a:lnTo>
                    <a:pt x="2621" y="2055"/>
                  </a:lnTo>
                  <a:lnTo>
                    <a:pt x="2678" y="1974"/>
                  </a:lnTo>
                  <a:lnTo>
                    <a:pt x="2683" y="1967"/>
                  </a:lnTo>
                  <a:lnTo>
                    <a:pt x="2743" y="1889"/>
                  </a:lnTo>
                  <a:lnTo>
                    <a:pt x="2749" y="1881"/>
                  </a:lnTo>
                  <a:lnTo>
                    <a:pt x="2812" y="1806"/>
                  </a:lnTo>
                  <a:lnTo>
                    <a:pt x="2818" y="1799"/>
                  </a:lnTo>
                  <a:lnTo>
                    <a:pt x="2883" y="1725"/>
                  </a:lnTo>
                  <a:lnTo>
                    <a:pt x="2890" y="1719"/>
                  </a:lnTo>
                  <a:lnTo>
                    <a:pt x="2958" y="1648"/>
                  </a:lnTo>
                  <a:lnTo>
                    <a:pt x="2965" y="1641"/>
                  </a:lnTo>
                  <a:lnTo>
                    <a:pt x="3035" y="1573"/>
                  </a:lnTo>
                  <a:lnTo>
                    <a:pt x="3042" y="1567"/>
                  </a:lnTo>
                  <a:lnTo>
                    <a:pt x="3115" y="1501"/>
                  </a:lnTo>
                  <a:lnTo>
                    <a:pt x="3122" y="1495"/>
                  </a:lnTo>
                  <a:lnTo>
                    <a:pt x="3198" y="1433"/>
                  </a:lnTo>
                  <a:lnTo>
                    <a:pt x="3205" y="1427"/>
                  </a:lnTo>
                  <a:lnTo>
                    <a:pt x="3283" y="1367"/>
                  </a:lnTo>
                  <a:lnTo>
                    <a:pt x="3291" y="1361"/>
                  </a:lnTo>
                  <a:lnTo>
                    <a:pt x="3371" y="1304"/>
                  </a:lnTo>
                  <a:lnTo>
                    <a:pt x="3379" y="1299"/>
                  </a:lnTo>
                  <a:lnTo>
                    <a:pt x="3461" y="1245"/>
                  </a:lnTo>
                  <a:lnTo>
                    <a:pt x="3469" y="1240"/>
                  </a:lnTo>
                  <a:lnTo>
                    <a:pt x="3554" y="1189"/>
                  </a:lnTo>
                  <a:lnTo>
                    <a:pt x="3562" y="1184"/>
                  </a:lnTo>
                  <a:lnTo>
                    <a:pt x="3649" y="1136"/>
                  </a:lnTo>
                  <a:lnTo>
                    <a:pt x="3657" y="1132"/>
                  </a:lnTo>
                  <a:lnTo>
                    <a:pt x="3745" y="1087"/>
                  </a:lnTo>
                  <a:lnTo>
                    <a:pt x="3754" y="1083"/>
                  </a:lnTo>
                  <a:lnTo>
                    <a:pt x="3844" y="1042"/>
                  </a:lnTo>
                  <a:lnTo>
                    <a:pt x="3852" y="1039"/>
                  </a:lnTo>
                  <a:lnTo>
                    <a:pt x="3943" y="1001"/>
                  </a:lnTo>
                  <a:lnTo>
                    <a:pt x="3952" y="998"/>
                  </a:lnTo>
                  <a:lnTo>
                    <a:pt x="4044" y="963"/>
                  </a:lnTo>
                  <a:lnTo>
                    <a:pt x="4053" y="960"/>
                  </a:lnTo>
                  <a:lnTo>
                    <a:pt x="4146" y="930"/>
                  </a:lnTo>
                  <a:lnTo>
                    <a:pt x="4155" y="927"/>
                  </a:lnTo>
                  <a:lnTo>
                    <a:pt x="4249" y="900"/>
                  </a:lnTo>
                  <a:lnTo>
                    <a:pt x="4258" y="897"/>
                  </a:lnTo>
                  <a:lnTo>
                    <a:pt x="4354" y="874"/>
                  </a:lnTo>
                  <a:lnTo>
                    <a:pt x="4363" y="871"/>
                  </a:lnTo>
                  <a:lnTo>
                    <a:pt x="4459" y="851"/>
                  </a:lnTo>
                  <a:lnTo>
                    <a:pt x="4468" y="850"/>
                  </a:lnTo>
                  <a:lnTo>
                    <a:pt x="4565" y="833"/>
                  </a:lnTo>
                  <a:lnTo>
                    <a:pt x="4574" y="832"/>
                  </a:lnTo>
                  <a:lnTo>
                    <a:pt x="4672" y="819"/>
                  </a:lnTo>
                  <a:lnTo>
                    <a:pt x="4681" y="818"/>
                  </a:lnTo>
                  <a:lnTo>
                    <a:pt x="4779" y="809"/>
                  </a:lnTo>
                  <a:lnTo>
                    <a:pt x="4789" y="808"/>
                  </a:lnTo>
                  <a:lnTo>
                    <a:pt x="4887" y="802"/>
                  </a:lnTo>
                  <a:lnTo>
                    <a:pt x="4896" y="802"/>
                  </a:lnTo>
                  <a:lnTo>
                    <a:pt x="4995" y="800"/>
                  </a:lnTo>
                  <a:lnTo>
                    <a:pt x="5005" y="800"/>
                  </a:lnTo>
                  <a:lnTo>
                    <a:pt x="5104" y="802"/>
                  </a:lnTo>
                  <a:lnTo>
                    <a:pt x="5113" y="802"/>
                  </a:lnTo>
                  <a:lnTo>
                    <a:pt x="5211" y="808"/>
                  </a:lnTo>
                  <a:lnTo>
                    <a:pt x="5221" y="809"/>
                  </a:lnTo>
                  <a:lnTo>
                    <a:pt x="5319" y="818"/>
                  </a:lnTo>
                  <a:lnTo>
                    <a:pt x="5328" y="819"/>
                  </a:lnTo>
                  <a:lnTo>
                    <a:pt x="5426" y="832"/>
                  </a:lnTo>
                  <a:lnTo>
                    <a:pt x="5435" y="833"/>
                  </a:lnTo>
                  <a:lnTo>
                    <a:pt x="5532" y="850"/>
                  </a:lnTo>
                  <a:lnTo>
                    <a:pt x="5541" y="851"/>
                  </a:lnTo>
                  <a:lnTo>
                    <a:pt x="5637" y="871"/>
                  </a:lnTo>
                  <a:lnTo>
                    <a:pt x="5646" y="874"/>
                  </a:lnTo>
                  <a:lnTo>
                    <a:pt x="5742" y="897"/>
                  </a:lnTo>
                  <a:lnTo>
                    <a:pt x="5751" y="900"/>
                  </a:lnTo>
                  <a:lnTo>
                    <a:pt x="5845" y="927"/>
                  </a:lnTo>
                  <a:lnTo>
                    <a:pt x="5854" y="930"/>
                  </a:lnTo>
                  <a:lnTo>
                    <a:pt x="5947" y="960"/>
                  </a:lnTo>
                  <a:lnTo>
                    <a:pt x="5956" y="963"/>
                  </a:lnTo>
                  <a:lnTo>
                    <a:pt x="6048" y="998"/>
                  </a:lnTo>
                  <a:lnTo>
                    <a:pt x="6057" y="1001"/>
                  </a:lnTo>
                  <a:lnTo>
                    <a:pt x="6148" y="1039"/>
                  </a:lnTo>
                  <a:lnTo>
                    <a:pt x="6156" y="1042"/>
                  </a:lnTo>
                  <a:lnTo>
                    <a:pt x="6246" y="1083"/>
                  </a:lnTo>
                  <a:lnTo>
                    <a:pt x="6255" y="1087"/>
                  </a:lnTo>
                  <a:lnTo>
                    <a:pt x="6343" y="1132"/>
                  </a:lnTo>
                  <a:lnTo>
                    <a:pt x="6351" y="1136"/>
                  </a:lnTo>
                  <a:lnTo>
                    <a:pt x="6438" y="1184"/>
                  </a:lnTo>
                  <a:lnTo>
                    <a:pt x="6446" y="1189"/>
                  </a:lnTo>
                  <a:lnTo>
                    <a:pt x="6531" y="1240"/>
                  </a:lnTo>
                  <a:lnTo>
                    <a:pt x="6539" y="1245"/>
                  </a:lnTo>
                  <a:lnTo>
                    <a:pt x="6621" y="1299"/>
                  </a:lnTo>
                  <a:lnTo>
                    <a:pt x="6629" y="1304"/>
                  </a:lnTo>
                  <a:lnTo>
                    <a:pt x="6709" y="1361"/>
                  </a:lnTo>
                  <a:lnTo>
                    <a:pt x="6717" y="1367"/>
                  </a:lnTo>
                  <a:lnTo>
                    <a:pt x="6795" y="1427"/>
                  </a:lnTo>
                  <a:lnTo>
                    <a:pt x="6802" y="1433"/>
                  </a:lnTo>
                  <a:lnTo>
                    <a:pt x="6878" y="1495"/>
                  </a:lnTo>
                  <a:lnTo>
                    <a:pt x="6885" y="1501"/>
                  </a:lnTo>
                  <a:lnTo>
                    <a:pt x="6958" y="1567"/>
                  </a:lnTo>
                  <a:lnTo>
                    <a:pt x="6965" y="1573"/>
                  </a:lnTo>
                  <a:lnTo>
                    <a:pt x="7035" y="1641"/>
                  </a:lnTo>
                  <a:lnTo>
                    <a:pt x="7042" y="1648"/>
                  </a:lnTo>
                  <a:lnTo>
                    <a:pt x="7110" y="1719"/>
                  </a:lnTo>
                  <a:lnTo>
                    <a:pt x="7117" y="1725"/>
                  </a:lnTo>
                  <a:lnTo>
                    <a:pt x="7182" y="1799"/>
                  </a:lnTo>
                  <a:lnTo>
                    <a:pt x="7188" y="1806"/>
                  </a:lnTo>
                  <a:lnTo>
                    <a:pt x="7251" y="1881"/>
                  </a:lnTo>
                  <a:lnTo>
                    <a:pt x="7257" y="1889"/>
                  </a:lnTo>
                  <a:lnTo>
                    <a:pt x="7317" y="1967"/>
                  </a:lnTo>
                  <a:lnTo>
                    <a:pt x="7322" y="1974"/>
                  </a:lnTo>
                  <a:lnTo>
                    <a:pt x="7379" y="2055"/>
                  </a:lnTo>
                  <a:lnTo>
                    <a:pt x="7385" y="2062"/>
                  </a:lnTo>
                  <a:lnTo>
                    <a:pt x="7439" y="2145"/>
                  </a:lnTo>
                  <a:lnTo>
                    <a:pt x="7444" y="2153"/>
                  </a:lnTo>
                  <a:lnTo>
                    <a:pt x="7495" y="2238"/>
                  </a:lnTo>
                  <a:lnTo>
                    <a:pt x="7500" y="2246"/>
                  </a:lnTo>
                  <a:lnTo>
                    <a:pt x="7548" y="2333"/>
                  </a:lnTo>
                  <a:lnTo>
                    <a:pt x="7552" y="2341"/>
                  </a:lnTo>
                  <a:lnTo>
                    <a:pt x="7596" y="2429"/>
                  </a:lnTo>
                  <a:lnTo>
                    <a:pt x="7601" y="2437"/>
                  </a:lnTo>
                  <a:lnTo>
                    <a:pt x="7642" y="2527"/>
                  </a:lnTo>
                  <a:lnTo>
                    <a:pt x="7645" y="2536"/>
                  </a:lnTo>
                  <a:lnTo>
                    <a:pt x="7683" y="2627"/>
                  </a:lnTo>
                  <a:lnTo>
                    <a:pt x="7686" y="2635"/>
                  </a:lnTo>
                  <a:lnTo>
                    <a:pt x="7720" y="2727"/>
                  </a:lnTo>
                  <a:lnTo>
                    <a:pt x="7723" y="2736"/>
                  </a:lnTo>
                  <a:lnTo>
                    <a:pt x="7754" y="2829"/>
                  </a:lnTo>
                  <a:lnTo>
                    <a:pt x="7757" y="2838"/>
                  </a:lnTo>
                  <a:lnTo>
                    <a:pt x="7784" y="2933"/>
                  </a:lnTo>
                  <a:lnTo>
                    <a:pt x="7786" y="2942"/>
                  </a:lnTo>
                  <a:lnTo>
                    <a:pt x="7810" y="3037"/>
                  </a:lnTo>
                  <a:lnTo>
                    <a:pt x="7812" y="3046"/>
                  </a:lnTo>
                  <a:lnTo>
                    <a:pt x="7832" y="3142"/>
                  </a:lnTo>
                  <a:lnTo>
                    <a:pt x="7834" y="3151"/>
                  </a:lnTo>
                  <a:lnTo>
                    <a:pt x="7850" y="3248"/>
                  </a:lnTo>
                  <a:lnTo>
                    <a:pt x="7851" y="3257"/>
                  </a:lnTo>
                  <a:lnTo>
                    <a:pt x="7864" y="3355"/>
                  </a:lnTo>
                  <a:lnTo>
                    <a:pt x="7865" y="3364"/>
                  </a:lnTo>
                  <a:lnTo>
                    <a:pt x="7875" y="3462"/>
                  </a:lnTo>
                  <a:lnTo>
                    <a:pt x="7875" y="3472"/>
                  </a:lnTo>
                  <a:close/>
                  <a:moveTo>
                    <a:pt x="7368" y="3951"/>
                  </a:moveTo>
                  <a:lnTo>
                    <a:pt x="7376" y="3862"/>
                  </a:lnTo>
                  <a:lnTo>
                    <a:pt x="7381" y="3773"/>
                  </a:lnTo>
                  <a:lnTo>
                    <a:pt x="7383" y="3683"/>
                  </a:lnTo>
                  <a:lnTo>
                    <a:pt x="7381" y="3593"/>
                  </a:lnTo>
                  <a:lnTo>
                    <a:pt x="7376" y="3504"/>
                  </a:lnTo>
                  <a:lnTo>
                    <a:pt x="7368" y="3416"/>
                  </a:lnTo>
                  <a:lnTo>
                    <a:pt x="7356" y="3327"/>
                  </a:lnTo>
                  <a:lnTo>
                    <a:pt x="7341" y="3240"/>
                  </a:lnTo>
                  <a:lnTo>
                    <a:pt x="7323" y="3153"/>
                  </a:lnTo>
                  <a:lnTo>
                    <a:pt x="7302" y="3066"/>
                  </a:lnTo>
                  <a:lnTo>
                    <a:pt x="7278" y="2981"/>
                  </a:lnTo>
                  <a:lnTo>
                    <a:pt x="7250" y="2897"/>
                  </a:lnTo>
                  <a:lnTo>
                    <a:pt x="7219" y="2813"/>
                  </a:lnTo>
                  <a:lnTo>
                    <a:pt x="7185" y="2731"/>
                  </a:lnTo>
                  <a:lnTo>
                    <a:pt x="7148" y="2650"/>
                  </a:lnTo>
                  <a:lnTo>
                    <a:pt x="7108" y="2570"/>
                  </a:lnTo>
                  <a:lnTo>
                    <a:pt x="7065" y="2492"/>
                  </a:lnTo>
                  <a:lnTo>
                    <a:pt x="7018" y="2415"/>
                  </a:lnTo>
                  <a:lnTo>
                    <a:pt x="6969" y="2340"/>
                  </a:lnTo>
                  <a:lnTo>
                    <a:pt x="6917" y="2268"/>
                  </a:lnTo>
                  <a:lnTo>
                    <a:pt x="6863" y="2197"/>
                  </a:lnTo>
                  <a:lnTo>
                    <a:pt x="6806" y="2128"/>
                  </a:lnTo>
                  <a:lnTo>
                    <a:pt x="6747" y="2062"/>
                  </a:lnTo>
                  <a:lnTo>
                    <a:pt x="6685" y="1998"/>
                  </a:lnTo>
                  <a:lnTo>
                    <a:pt x="6621" y="1936"/>
                  </a:lnTo>
                  <a:lnTo>
                    <a:pt x="6555" y="1877"/>
                  </a:lnTo>
                  <a:lnTo>
                    <a:pt x="6486" y="1820"/>
                  </a:lnTo>
                  <a:lnTo>
                    <a:pt x="6416" y="1766"/>
                  </a:lnTo>
                  <a:lnTo>
                    <a:pt x="6343" y="1715"/>
                  </a:lnTo>
                  <a:lnTo>
                    <a:pt x="6269" y="1666"/>
                  </a:lnTo>
                  <a:lnTo>
                    <a:pt x="6192" y="1620"/>
                  </a:lnTo>
                  <a:lnTo>
                    <a:pt x="6114" y="1576"/>
                  </a:lnTo>
                  <a:lnTo>
                    <a:pt x="6034" y="1536"/>
                  </a:lnTo>
                  <a:lnTo>
                    <a:pt x="5952" y="1499"/>
                  </a:lnTo>
                  <a:lnTo>
                    <a:pt x="5870" y="1465"/>
                  </a:lnTo>
                  <a:lnTo>
                    <a:pt x="5787" y="1434"/>
                  </a:lnTo>
                  <a:lnTo>
                    <a:pt x="5702" y="1406"/>
                  </a:lnTo>
                  <a:lnTo>
                    <a:pt x="5617" y="1381"/>
                  </a:lnTo>
                  <a:lnTo>
                    <a:pt x="5530" y="1360"/>
                  </a:lnTo>
                  <a:lnTo>
                    <a:pt x="5443" y="1342"/>
                  </a:lnTo>
                  <a:lnTo>
                    <a:pt x="5356" y="1327"/>
                  </a:lnTo>
                  <a:lnTo>
                    <a:pt x="5267" y="1315"/>
                  </a:lnTo>
                  <a:lnTo>
                    <a:pt x="5179" y="1307"/>
                  </a:lnTo>
                  <a:lnTo>
                    <a:pt x="5089" y="1302"/>
                  </a:lnTo>
                  <a:lnTo>
                    <a:pt x="5000" y="1300"/>
                  </a:lnTo>
                  <a:lnTo>
                    <a:pt x="4911" y="1302"/>
                  </a:lnTo>
                  <a:lnTo>
                    <a:pt x="4821" y="1307"/>
                  </a:lnTo>
                  <a:lnTo>
                    <a:pt x="4733" y="1315"/>
                  </a:lnTo>
                  <a:lnTo>
                    <a:pt x="4644" y="1327"/>
                  </a:lnTo>
                  <a:lnTo>
                    <a:pt x="4557" y="1342"/>
                  </a:lnTo>
                  <a:lnTo>
                    <a:pt x="4470" y="1360"/>
                  </a:lnTo>
                  <a:lnTo>
                    <a:pt x="4383" y="1381"/>
                  </a:lnTo>
                  <a:lnTo>
                    <a:pt x="4298" y="1406"/>
                  </a:lnTo>
                  <a:lnTo>
                    <a:pt x="4213" y="1434"/>
                  </a:lnTo>
                  <a:lnTo>
                    <a:pt x="4130" y="1465"/>
                  </a:lnTo>
                  <a:lnTo>
                    <a:pt x="4048" y="1499"/>
                  </a:lnTo>
                  <a:lnTo>
                    <a:pt x="3966" y="1536"/>
                  </a:lnTo>
                  <a:lnTo>
                    <a:pt x="3886" y="1576"/>
                  </a:lnTo>
                  <a:lnTo>
                    <a:pt x="3808" y="1620"/>
                  </a:lnTo>
                  <a:lnTo>
                    <a:pt x="3731" y="1666"/>
                  </a:lnTo>
                  <a:lnTo>
                    <a:pt x="3657" y="1715"/>
                  </a:lnTo>
                  <a:lnTo>
                    <a:pt x="3584" y="1766"/>
                  </a:lnTo>
                  <a:lnTo>
                    <a:pt x="3514" y="1820"/>
                  </a:lnTo>
                  <a:lnTo>
                    <a:pt x="3445" y="1877"/>
                  </a:lnTo>
                  <a:lnTo>
                    <a:pt x="3379" y="1936"/>
                  </a:lnTo>
                  <a:lnTo>
                    <a:pt x="3315" y="1998"/>
                  </a:lnTo>
                  <a:lnTo>
                    <a:pt x="3253" y="2062"/>
                  </a:lnTo>
                  <a:lnTo>
                    <a:pt x="3194" y="2128"/>
                  </a:lnTo>
                  <a:lnTo>
                    <a:pt x="3137" y="2197"/>
                  </a:lnTo>
                  <a:lnTo>
                    <a:pt x="3083" y="2268"/>
                  </a:lnTo>
                  <a:lnTo>
                    <a:pt x="3031" y="2340"/>
                  </a:lnTo>
                  <a:lnTo>
                    <a:pt x="2982" y="2415"/>
                  </a:lnTo>
                  <a:lnTo>
                    <a:pt x="2935" y="2492"/>
                  </a:lnTo>
                  <a:lnTo>
                    <a:pt x="2892" y="2570"/>
                  </a:lnTo>
                  <a:lnTo>
                    <a:pt x="2852" y="2650"/>
                  </a:lnTo>
                  <a:lnTo>
                    <a:pt x="2815" y="2731"/>
                  </a:lnTo>
                  <a:lnTo>
                    <a:pt x="2781" y="2813"/>
                  </a:lnTo>
                  <a:lnTo>
                    <a:pt x="2750" y="2897"/>
                  </a:lnTo>
                  <a:lnTo>
                    <a:pt x="2722" y="2981"/>
                  </a:lnTo>
                  <a:lnTo>
                    <a:pt x="2698" y="3066"/>
                  </a:lnTo>
                  <a:lnTo>
                    <a:pt x="2677" y="3153"/>
                  </a:lnTo>
                  <a:lnTo>
                    <a:pt x="2659" y="3240"/>
                  </a:lnTo>
                  <a:lnTo>
                    <a:pt x="2644" y="3327"/>
                  </a:lnTo>
                  <a:lnTo>
                    <a:pt x="2632" y="3416"/>
                  </a:lnTo>
                  <a:lnTo>
                    <a:pt x="2624" y="3504"/>
                  </a:lnTo>
                  <a:lnTo>
                    <a:pt x="2619" y="3593"/>
                  </a:lnTo>
                  <a:lnTo>
                    <a:pt x="2617" y="3683"/>
                  </a:lnTo>
                  <a:lnTo>
                    <a:pt x="2619" y="3773"/>
                  </a:lnTo>
                  <a:lnTo>
                    <a:pt x="2624" y="3862"/>
                  </a:lnTo>
                  <a:lnTo>
                    <a:pt x="2632" y="3951"/>
                  </a:lnTo>
                  <a:lnTo>
                    <a:pt x="2644" y="4039"/>
                  </a:lnTo>
                  <a:lnTo>
                    <a:pt x="2659" y="4127"/>
                  </a:lnTo>
                  <a:lnTo>
                    <a:pt x="2677" y="4214"/>
                  </a:lnTo>
                  <a:lnTo>
                    <a:pt x="2698" y="4301"/>
                  </a:lnTo>
                  <a:lnTo>
                    <a:pt x="2722" y="4386"/>
                  </a:lnTo>
                  <a:lnTo>
                    <a:pt x="2750" y="4470"/>
                  </a:lnTo>
                  <a:lnTo>
                    <a:pt x="2781" y="4554"/>
                  </a:lnTo>
                  <a:lnTo>
                    <a:pt x="2815" y="4636"/>
                  </a:lnTo>
                  <a:lnTo>
                    <a:pt x="2852" y="4717"/>
                  </a:lnTo>
                  <a:lnTo>
                    <a:pt x="2892" y="4797"/>
                  </a:lnTo>
                  <a:lnTo>
                    <a:pt x="2935" y="4875"/>
                  </a:lnTo>
                  <a:lnTo>
                    <a:pt x="2982" y="4951"/>
                  </a:lnTo>
                  <a:lnTo>
                    <a:pt x="3031" y="5026"/>
                  </a:lnTo>
                  <a:lnTo>
                    <a:pt x="3083" y="5099"/>
                  </a:lnTo>
                  <a:lnTo>
                    <a:pt x="3137" y="5170"/>
                  </a:lnTo>
                  <a:lnTo>
                    <a:pt x="3194" y="5238"/>
                  </a:lnTo>
                  <a:lnTo>
                    <a:pt x="3253" y="5305"/>
                  </a:lnTo>
                  <a:lnTo>
                    <a:pt x="3315" y="5369"/>
                  </a:lnTo>
                  <a:lnTo>
                    <a:pt x="3379" y="5430"/>
                  </a:lnTo>
                  <a:lnTo>
                    <a:pt x="3445" y="5490"/>
                  </a:lnTo>
                  <a:lnTo>
                    <a:pt x="3514" y="5546"/>
                  </a:lnTo>
                  <a:lnTo>
                    <a:pt x="3553" y="5577"/>
                  </a:lnTo>
                  <a:lnTo>
                    <a:pt x="3554" y="5576"/>
                  </a:lnTo>
                  <a:lnTo>
                    <a:pt x="3583" y="5561"/>
                  </a:lnTo>
                  <a:lnTo>
                    <a:pt x="3614" y="5550"/>
                  </a:lnTo>
                  <a:lnTo>
                    <a:pt x="3646" y="5543"/>
                  </a:lnTo>
                  <a:lnTo>
                    <a:pt x="3679" y="5540"/>
                  </a:lnTo>
                  <a:lnTo>
                    <a:pt x="3711" y="5542"/>
                  </a:lnTo>
                  <a:lnTo>
                    <a:pt x="3744" y="5547"/>
                  </a:lnTo>
                  <a:lnTo>
                    <a:pt x="3775" y="5557"/>
                  </a:lnTo>
                  <a:lnTo>
                    <a:pt x="3804" y="5571"/>
                  </a:lnTo>
                  <a:lnTo>
                    <a:pt x="3832" y="5589"/>
                  </a:lnTo>
                  <a:lnTo>
                    <a:pt x="3857" y="5610"/>
                  </a:lnTo>
                  <a:lnTo>
                    <a:pt x="3879" y="5634"/>
                  </a:lnTo>
                  <a:lnTo>
                    <a:pt x="3897" y="5661"/>
                  </a:lnTo>
                  <a:lnTo>
                    <a:pt x="3912" y="5690"/>
                  </a:lnTo>
                  <a:lnTo>
                    <a:pt x="3923" y="5721"/>
                  </a:lnTo>
                  <a:lnTo>
                    <a:pt x="3930" y="5753"/>
                  </a:lnTo>
                  <a:lnTo>
                    <a:pt x="3933" y="5786"/>
                  </a:lnTo>
                  <a:lnTo>
                    <a:pt x="3932" y="5813"/>
                  </a:lnTo>
                  <a:lnTo>
                    <a:pt x="3966" y="5831"/>
                  </a:lnTo>
                  <a:lnTo>
                    <a:pt x="4048" y="5868"/>
                  </a:lnTo>
                  <a:lnTo>
                    <a:pt x="4130" y="5902"/>
                  </a:lnTo>
                  <a:lnTo>
                    <a:pt x="4213" y="5933"/>
                  </a:lnTo>
                  <a:lnTo>
                    <a:pt x="4298" y="5961"/>
                  </a:lnTo>
                  <a:lnTo>
                    <a:pt x="4383" y="5986"/>
                  </a:lnTo>
                  <a:lnTo>
                    <a:pt x="4470" y="6007"/>
                  </a:lnTo>
                  <a:lnTo>
                    <a:pt x="4557" y="6025"/>
                  </a:lnTo>
                  <a:lnTo>
                    <a:pt x="4644" y="6040"/>
                  </a:lnTo>
                  <a:lnTo>
                    <a:pt x="4733" y="6052"/>
                  </a:lnTo>
                  <a:lnTo>
                    <a:pt x="4821" y="6060"/>
                  </a:lnTo>
                  <a:lnTo>
                    <a:pt x="4911" y="6065"/>
                  </a:lnTo>
                  <a:lnTo>
                    <a:pt x="5000" y="6067"/>
                  </a:lnTo>
                  <a:lnTo>
                    <a:pt x="5089" y="6065"/>
                  </a:lnTo>
                  <a:lnTo>
                    <a:pt x="5179" y="6060"/>
                  </a:lnTo>
                  <a:lnTo>
                    <a:pt x="5267" y="6052"/>
                  </a:lnTo>
                  <a:lnTo>
                    <a:pt x="5356" y="6040"/>
                  </a:lnTo>
                  <a:lnTo>
                    <a:pt x="5443" y="6025"/>
                  </a:lnTo>
                  <a:lnTo>
                    <a:pt x="5530" y="6007"/>
                  </a:lnTo>
                  <a:lnTo>
                    <a:pt x="5617" y="5986"/>
                  </a:lnTo>
                  <a:lnTo>
                    <a:pt x="5702" y="5961"/>
                  </a:lnTo>
                  <a:lnTo>
                    <a:pt x="5787" y="5933"/>
                  </a:lnTo>
                  <a:lnTo>
                    <a:pt x="5870" y="5902"/>
                  </a:lnTo>
                  <a:lnTo>
                    <a:pt x="5952" y="5868"/>
                  </a:lnTo>
                  <a:lnTo>
                    <a:pt x="6034" y="5831"/>
                  </a:lnTo>
                  <a:lnTo>
                    <a:pt x="6068" y="5813"/>
                  </a:lnTo>
                  <a:lnTo>
                    <a:pt x="6067" y="5786"/>
                  </a:lnTo>
                  <a:lnTo>
                    <a:pt x="6070" y="5753"/>
                  </a:lnTo>
                  <a:lnTo>
                    <a:pt x="6077" y="5721"/>
                  </a:lnTo>
                  <a:lnTo>
                    <a:pt x="6088" y="5690"/>
                  </a:lnTo>
                  <a:lnTo>
                    <a:pt x="6103" y="5661"/>
                  </a:lnTo>
                  <a:lnTo>
                    <a:pt x="6121" y="5634"/>
                  </a:lnTo>
                  <a:lnTo>
                    <a:pt x="6143" y="5610"/>
                  </a:lnTo>
                  <a:lnTo>
                    <a:pt x="6168" y="5589"/>
                  </a:lnTo>
                  <a:lnTo>
                    <a:pt x="6196" y="5571"/>
                  </a:lnTo>
                  <a:lnTo>
                    <a:pt x="6225" y="5557"/>
                  </a:lnTo>
                  <a:lnTo>
                    <a:pt x="6256" y="5547"/>
                  </a:lnTo>
                  <a:lnTo>
                    <a:pt x="6289" y="5542"/>
                  </a:lnTo>
                  <a:lnTo>
                    <a:pt x="6321" y="5540"/>
                  </a:lnTo>
                  <a:lnTo>
                    <a:pt x="6354" y="5543"/>
                  </a:lnTo>
                  <a:lnTo>
                    <a:pt x="6386" y="5550"/>
                  </a:lnTo>
                  <a:lnTo>
                    <a:pt x="6417" y="5561"/>
                  </a:lnTo>
                  <a:lnTo>
                    <a:pt x="6446" y="5576"/>
                  </a:lnTo>
                  <a:lnTo>
                    <a:pt x="6447" y="5577"/>
                  </a:lnTo>
                  <a:lnTo>
                    <a:pt x="6486" y="5546"/>
                  </a:lnTo>
                  <a:lnTo>
                    <a:pt x="6555" y="5490"/>
                  </a:lnTo>
                  <a:lnTo>
                    <a:pt x="6621" y="5430"/>
                  </a:lnTo>
                  <a:lnTo>
                    <a:pt x="6685" y="5369"/>
                  </a:lnTo>
                  <a:lnTo>
                    <a:pt x="6747" y="5305"/>
                  </a:lnTo>
                  <a:lnTo>
                    <a:pt x="6806" y="5238"/>
                  </a:lnTo>
                  <a:lnTo>
                    <a:pt x="6863" y="5170"/>
                  </a:lnTo>
                  <a:lnTo>
                    <a:pt x="6917" y="5099"/>
                  </a:lnTo>
                  <a:lnTo>
                    <a:pt x="6969" y="5026"/>
                  </a:lnTo>
                  <a:lnTo>
                    <a:pt x="7018" y="4951"/>
                  </a:lnTo>
                  <a:lnTo>
                    <a:pt x="7065" y="4875"/>
                  </a:lnTo>
                  <a:lnTo>
                    <a:pt x="7108" y="4797"/>
                  </a:lnTo>
                  <a:lnTo>
                    <a:pt x="7148" y="4717"/>
                  </a:lnTo>
                  <a:lnTo>
                    <a:pt x="7185" y="4636"/>
                  </a:lnTo>
                  <a:lnTo>
                    <a:pt x="7219" y="4554"/>
                  </a:lnTo>
                  <a:lnTo>
                    <a:pt x="7250" y="4470"/>
                  </a:lnTo>
                  <a:lnTo>
                    <a:pt x="7278" y="4386"/>
                  </a:lnTo>
                  <a:lnTo>
                    <a:pt x="7302" y="4301"/>
                  </a:lnTo>
                  <a:lnTo>
                    <a:pt x="7323" y="4214"/>
                  </a:lnTo>
                  <a:lnTo>
                    <a:pt x="7341" y="4127"/>
                  </a:lnTo>
                  <a:lnTo>
                    <a:pt x="7356" y="4039"/>
                  </a:lnTo>
                  <a:lnTo>
                    <a:pt x="7368" y="3951"/>
                  </a:lnTo>
                  <a:close/>
                  <a:moveTo>
                    <a:pt x="3943" y="6366"/>
                  </a:moveTo>
                  <a:lnTo>
                    <a:pt x="3852" y="6328"/>
                  </a:lnTo>
                  <a:lnTo>
                    <a:pt x="3844" y="6325"/>
                  </a:lnTo>
                  <a:lnTo>
                    <a:pt x="3811" y="6310"/>
                  </a:lnTo>
                  <a:lnTo>
                    <a:pt x="3276" y="8448"/>
                  </a:lnTo>
                  <a:lnTo>
                    <a:pt x="4877" y="7547"/>
                  </a:lnTo>
                  <a:lnTo>
                    <a:pt x="4906" y="7533"/>
                  </a:lnTo>
                  <a:lnTo>
                    <a:pt x="4937" y="7523"/>
                  </a:lnTo>
                  <a:lnTo>
                    <a:pt x="4968" y="7517"/>
                  </a:lnTo>
                  <a:lnTo>
                    <a:pt x="5000" y="7515"/>
                  </a:lnTo>
                  <a:lnTo>
                    <a:pt x="5032" y="7517"/>
                  </a:lnTo>
                  <a:lnTo>
                    <a:pt x="5063" y="7523"/>
                  </a:lnTo>
                  <a:lnTo>
                    <a:pt x="5094" y="7533"/>
                  </a:lnTo>
                  <a:lnTo>
                    <a:pt x="5123" y="7547"/>
                  </a:lnTo>
                  <a:lnTo>
                    <a:pt x="6724" y="8448"/>
                  </a:lnTo>
                  <a:lnTo>
                    <a:pt x="6189" y="6310"/>
                  </a:lnTo>
                  <a:lnTo>
                    <a:pt x="6156" y="6325"/>
                  </a:lnTo>
                  <a:lnTo>
                    <a:pt x="6148" y="6328"/>
                  </a:lnTo>
                  <a:lnTo>
                    <a:pt x="6057" y="6366"/>
                  </a:lnTo>
                  <a:lnTo>
                    <a:pt x="6048" y="6369"/>
                  </a:lnTo>
                  <a:lnTo>
                    <a:pt x="5956" y="6404"/>
                  </a:lnTo>
                  <a:lnTo>
                    <a:pt x="5947" y="6407"/>
                  </a:lnTo>
                  <a:lnTo>
                    <a:pt x="5854" y="6437"/>
                  </a:lnTo>
                  <a:lnTo>
                    <a:pt x="5845" y="6440"/>
                  </a:lnTo>
                  <a:lnTo>
                    <a:pt x="5751" y="6467"/>
                  </a:lnTo>
                  <a:lnTo>
                    <a:pt x="5742" y="6470"/>
                  </a:lnTo>
                  <a:lnTo>
                    <a:pt x="5646" y="6493"/>
                  </a:lnTo>
                  <a:lnTo>
                    <a:pt x="5637" y="6496"/>
                  </a:lnTo>
                  <a:lnTo>
                    <a:pt x="5541" y="6516"/>
                  </a:lnTo>
                  <a:lnTo>
                    <a:pt x="5532" y="6517"/>
                  </a:lnTo>
                  <a:lnTo>
                    <a:pt x="5435" y="6534"/>
                  </a:lnTo>
                  <a:lnTo>
                    <a:pt x="5426" y="6535"/>
                  </a:lnTo>
                  <a:lnTo>
                    <a:pt x="5328" y="6548"/>
                  </a:lnTo>
                  <a:lnTo>
                    <a:pt x="5319" y="6549"/>
                  </a:lnTo>
                  <a:lnTo>
                    <a:pt x="5221" y="6558"/>
                  </a:lnTo>
                  <a:lnTo>
                    <a:pt x="5211" y="6559"/>
                  </a:lnTo>
                  <a:lnTo>
                    <a:pt x="5113" y="6565"/>
                  </a:lnTo>
                  <a:lnTo>
                    <a:pt x="5104" y="6565"/>
                  </a:lnTo>
                  <a:lnTo>
                    <a:pt x="5005" y="6567"/>
                  </a:lnTo>
                  <a:lnTo>
                    <a:pt x="4995" y="6567"/>
                  </a:lnTo>
                  <a:lnTo>
                    <a:pt x="4896" y="6565"/>
                  </a:lnTo>
                  <a:lnTo>
                    <a:pt x="4887" y="6565"/>
                  </a:lnTo>
                  <a:lnTo>
                    <a:pt x="4789" y="6559"/>
                  </a:lnTo>
                  <a:lnTo>
                    <a:pt x="4779" y="6558"/>
                  </a:lnTo>
                  <a:lnTo>
                    <a:pt x="4681" y="6549"/>
                  </a:lnTo>
                  <a:lnTo>
                    <a:pt x="4672" y="6548"/>
                  </a:lnTo>
                  <a:lnTo>
                    <a:pt x="4574" y="6535"/>
                  </a:lnTo>
                  <a:lnTo>
                    <a:pt x="4565" y="6534"/>
                  </a:lnTo>
                  <a:lnTo>
                    <a:pt x="4468" y="6517"/>
                  </a:lnTo>
                  <a:lnTo>
                    <a:pt x="4459" y="6516"/>
                  </a:lnTo>
                  <a:lnTo>
                    <a:pt x="4363" y="6496"/>
                  </a:lnTo>
                  <a:lnTo>
                    <a:pt x="4354" y="6493"/>
                  </a:lnTo>
                  <a:lnTo>
                    <a:pt x="4258" y="6470"/>
                  </a:lnTo>
                  <a:lnTo>
                    <a:pt x="4249" y="6467"/>
                  </a:lnTo>
                  <a:lnTo>
                    <a:pt x="4155" y="6440"/>
                  </a:lnTo>
                  <a:lnTo>
                    <a:pt x="4146" y="6437"/>
                  </a:lnTo>
                  <a:lnTo>
                    <a:pt x="4053" y="6407"/>
                  </a:lnTo>
                  <a:lnTo>
                    <a:pt x="4044" y="6404"/>
                  </a:lnTo>
                  <a:lnTo>
                    <a:pt x="3952" y="6369"/>
                  </a:lnTo>
                  <a:lnTo>
                    <a:pt x="3943" y="6366"/>
                  </a:lnTo>
                  <a:close/>
                  <a:moveTo>
                    <a:pt x="3745" y="3175"/>
                  </a:moveTo>
                  <a:lnTo>
                    <a:pt x="4601" y="3139"/>
                  </a:lnTo>
                  <a:lnTo>
                    <a:pt x="4906" y="2332"/>
                  </a:lnTo>
                  <a:lnTo>
                    <a:pt x="4912" y="2319"/>
                  </a:lnTo>
                  <a:lnTo>
                    <a:pt x="4919" y="2308"/>
                  </a:lnTo>
                  <a:lnTo>
                    <a:pt x="4928" y="2298"/>
                  </a:lnTo>
                  <a:lnTo>
                    <a:pt x="4938" y="2289"/>
                  </a:lnTo>
                  <a:lnTo>
                    <a:pt x="4949" y="2281"/>
                  </a:lnTo>
                  <a:lnTo>
                    <a:pt x="4961" y="2275"/>
                  </a:lnTo>
                  <a:lnTo>
                    <a:pt x="4973" y="2271"/>
                  </a:lnTo>
                  <a:lnTo>
                    <a:pt x="4987" y="2268"/>
                  </a:lnTo>
                  <a:lnTo>
                    <a:pt x="5000" y="2267"/>
                  </a:lnTo>
                  <a:lnTo>
                    <a:pt x="5013" y="2268"/>
                  </a:lnTo>
                  <a:lnTo>
                    <a:pt x="5027" y="2271"/>
                  </a:lnTo>
                  <a:lnTo>
                    <a:pt x="5039" y="2275"/>
                  </a:lnTo>
                  <a:lnTo>
                    <a:pt x="5051" y="2281"/>
                  </a:lnTo>
                  <a:lnTo>
                    <a:pt x="5062" y="2289"/>
                  </a:lnTo>
                  <a:lnTo>
                    <a:pt x="5072" y="2298"/>
                  </a:lnTo>
                  <a:lnTo>
                    <a:pt x="5081" y="2308"/>
                  </a:lnTo>
                  <a:lnTo>
                    <a:pt x="5088" y="2319"/>
                  </a:lnTo>
                  <a:lnTo>
                    <a:pt x="5094" y="2332"/>
                  </a:lnTo>
                  <a:lnTo>
                    <a:pt x="5399" y="3139"/>
                  </a:lnTo>
                  <a:lnTo>
                    <a:pt x="6255" y="3175"/>
                  </a:lnTo>
                  <a:lnTo>
                    <a:pt x="6268" y="3176"/>
                  </a:lnTo>
                  <a:lnTo>
                    <a:pt x="6280" y="3179"/>
                  </a:lnTo>
                  <a:lnTo>
                    <a:pt x="6292" y="3184"/>
                  </a:lnTo>
                  <a:lnTo>
                    <a:pt x="6304" y="3190"/>
                  </a:lnTo>
                  <a:lnTo>
                    <a:pt x="6314" y="3197"/>
                  </a:lnTo>
                  <a:lnTo>
                    <a:pt x="6323" y="3206"/>
                  </a:lnTo>
                  <a:lnTo>
                    <a:pt x="6331" y="3216"/>
                  </a:lnTo>
                  <a:lnTo>
                    <a:pt x="6338" y="3226"/>
                  </a:lnTo>
                  <a:lnTo>
                    <a:pt x="6344" y="3238"/>
                  </a:lnTo>
                  <a:lnTo>
                    <a:pt x="6348" y="3250"/>
                  </a:lnTo>
                  <a:lnTo>
                    <a:pt x="6350" y="3263"/>
                  </a:lnTo>
                  <a:lnTo>
                    <a:pt x="6351" y="3275"/>
                  </a:lnTo>
                  <a:lnTo>
                    <a:pt x="6350" y="3288"/>
                  </a:lnTo>
                  <a:lnTo>
                    <a:pt x="6348" y="3301"/>
                  </a:lnTo>
                  <a:lnTo>
                    <a:pt x="6344" y="3313"/>
                  </a:lnTo>
                  <a:lnTo>
                    <a:pt x="6338" y="3324"/>
                  </a:lnTo>
                  <a:lnTo>
                    <a:pt x="6331" y="3335"/>
                  </a:lnTo>
                  <a:lnTo>
                    <a:pt x="6323" y="3345"/>
                  </a:lnTo>
                  <a:lnTo>
                    <a:pt x="6313" y="3353"/>
                  </a:lnTo>
                  <a:lnTo>
                    <a:pt x="5641" y="3891"/>
                  </a:lnTo>
                  <a:lnTo>
                    <a:pt x="5873" y="4723"/>
                  </a:lnTo>
                  <a:lnTo>
                    <a:pt x="5876" y="4736"/>
                  </a:lnTo>
                  <a:lnTo>
                    <a:pt x="5877" y="4748"/>
                  </a:lnTo>
                  <a:lnTo>
                    <a:pt x="5876" y="4761"/>
                  </a:lnTo>
                  <a:lnTo>
                    <a:pt x="5874" y="4774"/>
                  </a:lnTo>
                  <a:lnTo>
                    <a:pt x="5870" y="4786"/>
                  </a:lnTo>
                  <a:lnTo>
                    <a:pt x="5865" y="4797"/>
                  </a:lnTo>
                  <a:lnTo>
                    <a:pt x="5858" y="4808"/>
                  </a:lnTo>
                  <a:lnTo>
                    <a:pt x="5850" y="4818"/>
                  </a:lnTo>
                  <a:lnTo>
                    <a:pt x="5841" y="4827"/>
                  </a:lnTo>
                  <a:lnTo>
                    <a:pt x="5831" y="4834"/>
                  </a:lnTo>
                  <a:lnTo>
                    <a:pt x="5819" y="4841"/>
                  </a:lnTo>
                  <a:lnTo>
                    <a:pt x="5807" y="4845"/>
                  </a:lnTo>
                  <a:lnTo>
                    <a:pt x="5795" y="4848"/>
                  </a:lnTo>
                  <a:lnTo>
                    <a:pt x="5782" y="4850"/>
                  </a:lnTo>
                  <a:lnTo>
                    <a:pt x="5770" y="4850"/>
                  </a:lnTo>
                  <a:lnTo>
                    <a:pt x="5757" y="4848"/>
                  </a:lnTo>
                  <a:lnTo>
                    <a:pt x="5745" y="4845"/>
                  </a:lnTo>
                  <a:lnTo>
                    <a:pt x="5733" y="4840"/>
                  </a:lnTo>
                  <a:lnTo>
                    <a:pt x="5722" y="4833"/>
                  </a:lnTo>
                  <a:lnTo>
                    <a:pt x="5000" y="4356"/>
                  </a:lnTo>
                  <a:lnTo>
                    <a:pt x="4278" y="4833"/>
                  </a:lnTo>
                  <a:lnTo>
                    <a:pt x="4267" y="4840"/>
                  </a:lnTo>
                  <a:lnTo>
                    <a:pt x="4255" y="4845"/>
                  </a:lnTo>
                  <a:lnTo>
                    <a:pt x="4243" y="4848"/>
                  </a:lnTo>
                  <a:lnTo>
                    <a:pt x="4230" y="4850"/>
                  </a:lnTo>
                  <a:lnTo>
                    <a:pt x="4218" y="4850"/>
                  </a:lnTo>
                  <a:lnTo>
                    <a:pt x="4205" y="4848"/>
                  </a:lnTo>
                  <a:lnTo>
                    <a:pt x="4193" y="4845"/>
                  </a:lnTo>
                  <a:lnTo>
                    <a:pt x="4181" y="4841"/>
                  </a:lnTo>
                  <a:lnTo>
                    <a:pt x="4169" y="4834"/>
                  </a:lnTo>
                  <a:lnTo>
                    <a:pt x="4159" y="4827"/>
                  </a:lnTo>
                  <a:lnTo>
                    <a:pt x="4150" y="4818"/>
                  </a:lnTo>
                  <a:lnTo>
                    <a:pt x="4142" y="4808"/>
                  </a:lnTo>
                  <a:lnTo>
                    <a:pt x="4135" y="4797"/>
                  </a:lnTo>
                  <a:lnTo>
                    <a:pt x="4130" y="4786"/>
                  </a:lnTo>
                  <a:lnTo>
                    <a:pt x="4126" y="4774"/>
                  </a:lnTo>
                  <a:lnTo>
                    <a:pt x="4124" y="4761"/>
                  </a:lnTo>
                  <a:lnTo>
                    <a:pt x="4123" y="4748"/>
                  </a:lnTo>
                  <a:lnTo>
                    <a:pt x="4124" y="4736"/>
                  </a:lnTo>
                  <a:lnTo>
                    <a:pt x="4127" y="4723"/>
                  </a:lnTo>
                  <a:lnTo>
                    <a:pt x="4359" y="3891"/>
                  </a:lnTo>
                  <a:lnTo>
                    <a:pt x="3687" y="3353"/>
                  </a:lnTo>
                  <a:lnTo>
                    <a:pt x="3677" y="3345"/>
                  </a:lnTo>
                  <a:lnTo>
                    <a:pt x="3669" y="3335"/>
                  </a:lnTo>
                  <a:lnTo>
                    <a:pt x="3662" y="3324"/>
                  </a:lnTo>
                  <a:lnTo>
                    <a:pt x="3656" y="3313"/>
                  </a:lnTo>
                  <a:lnTo>
                    <a:pt x="3652" y="3301"/>
                  </a:lnTo>
                  <a:lnTo>
                    <a:pt x="3650" y="3288"/>
                  </a:lnTo>
                  <a:lnTo>
                    <a:pt x="3649" y="3275"/>
                  </a:lnTo>
                  <a:lnTo>
                    <a:pt x="3650" y="3263"/>
                  </a:lnTo>
                  <a:lnTo>
                    <a:pt x="3652" y="3250"/>
                  </a:lnTo>
                  <a:lnTo>
                    <a:pt x="3656" y="3238"/>
                  </a:lnTo>
                  <a:lnTo>
                    <a:pt x="3662" y="3226"/>
                  </a:lnTo>
                  <a:lnTo>
                    <a:pt x="3669" y="3216"/>
                  </a:lnTo>
                  <a:lnTo>
                    <a:pt x="3677" y="3206"/>
                  </a:lnTo>
                  <a:lnTo>
                    <a:pt x="3686" y="3197"/>
                  </a:lnTo>
                  <a:lnTo>
                    <a:pt x="3696" y="3190"/>
                  </a:lnTo>
                  <a:lnTo>
                    <a:pt x="3708" y="3184"/>
                  </a:lnTo>
                  <a:lnTo>
                    <a:pt x="3720" y="3179"/>
                  </a:lnTo>
                  <a:lnTo>
                    <a:pt x="3732" y="3176"/>
                  </a:lnTo>
                  <a:lnTo>
                    <a:pt x="3745" y="3175"/>
                  </a:lnTo>
                  <a:close/>
                  <a:moveTo>
                    <a:pt x="5329" y="3236"/>
                  </a:moveTo>
                  <a:lnTo>
                    <a:pt x="5000" y="2367"/>
                  </a:lnTo>
                  <a:lnTo>
                    <a:pt x="4671" y="3236"/>
                  </a:lnTo>
                  <a:lnTo>
                    <a:pt x="3749" y="3275"/>
                  </a:lnTo>
                  <a:lnTo>
                    <a:pt x="4473" y="3854"/>
                  </a:lnTo>
                  <a:lnTo>
                    <a:pt x="4223" y="4750"/>
                  </a:lnTo>
                  <a:lnTo>
                    <a:pt x="5000" y="4236"/>
                  </a:lnTo>
                  <a:lnTo>
                    <a:pt x="5777" y="4750"/>
                  </a:lnTo>
                  <a:lnTo>
                    <a:pt x="5527" y="3854"/>
                  </a:lnTo>
                  <a:lnTo>
                    <a:pt x="6251" y="3275"/>
                  </a:lnTo>
                  <a:lnTo>
                    <a:pt x="5329" y="32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7" name="Group 73"/>
          <p:cNvGrpSpPr/>
          <p:nvPr/>
        </p:nvGrpSpPr>
        <p:grpSpPr>
          <a:xfrm>
            <a:off x="2513506" y="2932427"/>
            <a:ext cx="371132" cy="371132"/>
            <a:chOff x="7491762" y="1760267"/>
            <a:chExt cx="633600" cy="633600"/>
          </a:xfrm>
          <a:solidFill>
            <a:srgbClr val="FFFFFF"/>
          </a:solidFill>
        </p:grpSpPr>
        <p:sp>
          <p:nvSpPr>
            <p:cNvPr id="98" name="Accent"/>
            <p:cNvSpPr/>
            <p:nvPr/>
          </p:nvSpPr>
          <p:spPr>
            <a:xfrm>
              <a:off x="7491762" y="176026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743" y="7556"/>
                  </a:moveTo>
                  <a:lnTo>
                    <a:pt x="5929" y="7556"/>
                  </a:lnTo>
                  <a:lnTo>
                    <a:pt x="5929" y="6162"/>
                  </a:lnTo>
                  <a:lnTo>
                    <a:pt x="6743" y="6162"/>
                  </a:lnTo>
                  <a:lnTo>
                    <a:pt x="6743" y="7556"/>
                  </a:lnTo>
                  <a:close/>
                  <a:moveTo>
                    <a:pt x="4651" y="7556"/>
                  </a:moveTo>
                  <a:lnTo>
                    <a:pt x="4651" y="5000"/>
                  </a:lnTo>
                  <a:lnTo>
                    <a:pt x="5465" y="5000"/>
                  </a:lnTo>
                  <a:lnTo>
                    <a:pt x="5465" y="7556"/>
                  </a:lnTo>
                  <a:lnTo>
                    <a:pt x="4651" y="7556"/>
                  </a:lnTo>
                  <a:close/>
                  <a:moveTo>
                    <a:pt x="4187" y="7556"/>
                  </a:moveTo>
                  <a:lnTo>
                    <a:pt x="3374" y="7556"/>
                  </a:lnTo>
                  <a:lnTo>
                    <a:pt x="3374" y="5697"/>
                  </a:lnTo>
                  <a:lnTo>
                    <a:pt x="4187" y="5697"/>
                  </a:lnTo>
                  <a:lnTo>
                    <a:pt x="4187" y="75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9" name="Outline"/>
            <p:cNvSpPr/>
            <p:nvPr/>
          </p:nvSpPr>
          <p:spPr>
            <a:xfrm>
              <a:off x="7491762" y="176026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804" y="2179"/>
                  </a:moveTo>
                  <a:lnTo>
                    <a:pt x="7806" y="2212"/>
                  </a:lnTo>
                  <a:lnTo>
                    <a:pt x="7806" y="8950"/>
                  </a:lnTo>
                  <a:lnTo>
                    <a:pt x="7804" y="8983"/>
                  </a:lnTo>
                  <a:lnTo>
                    <a:pt x="7797" y="9015"/>
                  </a:lnTo>
                  <a:lnTo>
                    <a:pt x="7787" y="9046"/>
                  </a:lnTo>
                  <a:lnTo>
                    <a:pt x="7773" y="9075"/>
                  </a:lnTo>
                  <a:lnTo>
                    <a:pt x="7754" y="9102"/>
                  </a:lnTo>
                  <a:lnTo>
                    <a:pt x="7733" y="9127"/>
                  </a:lnTo>
                  <a:lnTo>
                    <a:pt x="7708" y="9148"/>
                  </a:lnTo>
                  <a:lnTo>
                    <a:pt x="7681" y="9167"/>
                  </a:lnTo>
                  <a:lnTo>
                    <a:pt x="7652" y="9181"/>
                  </a:lnTo>
                  <a:lnTo>
                    <a:pt x="7621" y="9191"/>
                  </a:lnTo>
                  <a:lnTo>
                    <a:pt x="7589" y="9198"/>
                  </a:lnTo>
                  <a:lnTo>
                    <a:pt x="7556" y="9200"/>
                  </a:lnTo>
                  <a:lnTo>
                    <a:pt x="2444" y="9200"/>
                  </a:lnTo>
                  <a:lnTo>
                    <a:pt x="2411" y="9198"/>
                  </a:lnTo>
                  <a:lnTo>
                    <a:pt x="2379" y="9191"/>
                  </a:lnTo>
                  <a:lnTo>
                    <a:pt x="2348" y="9181"/>
                  </a:lnTo>
                  <a:lnTo>
                    <a:pt x="2319" y="9167"/>
                  </a:lnTo>
                  <a:lnTo>
                    <a:pt x="2292" y="9148"/>
                  </a:lnTo>
                  <a:lnTo>
                    <a:pt x="2267" y="9127"/>
                  </a:lnTo>
                  <a:lnTo>
                    <a:pt x="2246" y="9102"/>
                  </a:lnTo>
                  <a:lnTo>
                    <a:pt x="2227" y="9075"/>
                  </a:lnTo>
                  <a:lnTo>
                    <a:pt x="2213" y="9046"/>
                  </a:lnTo>
                  <a:lnTo>
                    <a:pt x="2203" y="9015"/>
                  </a:lnTo>
                  <a:lnTo>
                    <a:pt x="2196" y="8983"/>
                  </a:lnTo>
                  <a:lnTo>
                    <a:pt x="2194" y="8950"/>
                  </a:lnTo>
                  <a:lnTo>
                    <a:pt x="2194" y="1050"/>
                  </a:lnTo>
                  <a:lnTo>
                    <a:pt x="2196" y="1017"/>
                  </a:lnTo>
                  <a:lnTo>
                    <a:pt x="2203" y="985"/>
                  </a:lnTo>
                  <a:lnTo>
                    <a:pt x="2213" y="954"/>
                  </a:lnTo>
                  <a:lnTo>
                    <a:pt x="2227" y="925"/>
                  </a:lnTo>
                  <a:lnTo>
                    <a:pt x="2246" y="898"/>
                  </a:lnTo>
                  <a:lnTo>
                    <a:pt x="2267" y="873"/>
                  </a:lnTo>
                  <a:lnTo>
                    <a:pt x="2292" y="852"/>
                  </a:lnTo>
                  <a:lnTo>
                    <a:pt x="2319" y="833"/>
                  </a:lnTo>
                  <a:lnTo>
                    <a:pt x="2348" y="819"/>
                  </a:lnTo>
                  <a:lnTo>
                    <a:pt x="2379" y="809"/>
                  </a:lnTo>
                  <a:lnTo>
                    <a:pt x="2411" y="802"/>
                  </a:lnTo>
                  <a:lnTo>
                    <a:pt x="2444" y="800"/>
                  </a:lnTo>
                  <a:lnTo>
                    <a:pt x="6394" y="800"/>
                  </a:lnTo>
                  <a:lnTo>
                    <a:pt x="6427" y="802"/>
                  </a:lnTo>
                  <a:lnTo>
                    <a:pt x="6459" y="809"/>
                  </a:lnTo>
                  <a:lnTo>
                    <a:pt x="6490" y="819"/>
                  </a:lnTo>
                  <a:lnTo>
                    <a:pt x="6519" y="833"/>
                  </a:lnTo>
                  <a:lnTo>
                    <a:pt x="6546" y="852"/>
                  </a:lnTo>
                  <a:lnTo>
                    <a:pt x="6571" y="873"/>
                  </a:lnTo>
                  <a:lnTo>
                    <a:pt x="7733" y="2035"/>
                  </a:lnTo>
                  <a:lnTo>
                    <a:pt x="7754" y="2060"/>
                  </a:lnTo>
                  <a:lnTo>
                    <a:pt x="7773" y="2087"/>
                  </a:lnTo>
                  <a:lnTo>
                    <a:pt x="7787" y="2116"/>
                  </a:lnTo>
                  <a:lnTo>
                    <a:pt x="7797" y="2147"/>
                  </a:lnTo>
                  <a:lnTo>
                    <a:pt x="7804" y="2179"/>
                  </a:lnTo>
                  <a:close/>
                  <a:moveTo>
                    <a:pt x="6153" y="2277"/>
                  </a:moveTo>
                  <a:lnTo>
                    <a:pt x="6146" y="2245"/>
                  </a:lnTo>
                  <a:lnTo>
                    <a:pt x="6144" y="2212"/>
                  </a:lnTo>
                  <a:lnTo>
                    <a:pt x="6144" y="1300"/>
                  </a:lnTo>
                  <a:lnTo>
                    <a:pt x="2694" y="1300"/>
                  </a:lnTo>
                  <a:lnTo>
                    <a:pt x="2694" y="8700"/>
                  </a:lnTo>
                  <a:lnTo>
                    <a:pt x="7306" y="8700"/>
                  </a:lnTo>
                  <a:lnTo>
                    <a:pt x="7306" y="2462"/>
                  </a:lnTo>
                  <a:lnTo>
                    <a:pt x="6394" y="2462"/>
                  </a:lnTo>
                  <a:lnTo>
                    <a:pt x="6361" y="2460"/>
                  </a:lnTo>
                  <a:lnTo>
                    <a:pt x="6329" y="2453"/>
                  </a:lnTo>
                  <a:lnTo>
                    <a:pt x="6298" y="2443"/>
                  </a:lnTo>
                  <a:lnTo>
                    <a:pt x="6269" y="2429"/>
                  </a:lnTo>
                  <a:lnTo>
                    <a:pt x="6242" y="2410"/>
                  </a:lnTo>
                  <a:lnTo>
                    <a:pt x="6217" y="2389"/>
                  </a:lnTo>
                  <a:lnTo>
                    <a:pt x="6196" y="2364"/>
                  </a:lnTo>
                  <a:lnTo>
                    <a:pt x="6177" y="2337"/>
                  </a:lnTo>
                  <a:lnTo>
                    <a:pt x="6163" y="2308"/>
                  </a:lnTo>
                  <a:lnTo>
                    <a:pt x="6153" y="2277"/>
                  </a:lnTo>
                  <a:close/>
                  <a:moveTo>
                    <a:pt x="6644" y="1962"/>
                  </a:moveTo>
                  <a:lnTo>
                    <a:pt x="6952" y="1962"/>
                  </a:lnTo>
                  <a:lnTo>
                    <a:pt x="6644" y="1654"/>
                  </a:lnTo>
                  <a:lnTo>
                    <a:pt x="6644" y="1962"/>
                  </a:lnTo>
                  <a:close/>
                  <a:moveTo>
                    <a:pt x="6683" y="3513"/>
                  </a:moveTo>
                  <a:lnTo>
                    <a:pt x="6665" y="3519"/>
                  </a:lnTo>
                  <a:lnTo>
                    <a:pt x="6646" y="3523"/>
                  </a:lnTo>
                  <a:lnTo>
                    <a:pt x="6626" y="3524"/>
                  </a:lnTo>
                  <a:lnTo>
                    <a:pt x="3374" y="3524"/>
                  </a:lnTo>
                  <a:lnTo>
                    <a:pt x="3354" y="3523"/>
                  </a:lnTo>
                  <a:lnTo>
                    <a:pt x="3335" y="3519"/>
                  </a:lnTo>
                  <a:lnTo>
                    <a:pt x="3317" y="3513"/>
                  </a:lnTo>
                  <a:lnTo>
                    <a:pt x="3299" y="3504"/>
                  </a:lnTo>
                  <a:lnTo>
                    <a:pt x="3283" y="3493"/>
                  </a:lnTo>
                  <a:lnTo>
                    <a:pt x="3268" y="3480"/>
                  </a:lnTo>
                  <a:lnTo>
                    <a:pt x="3255" y="3465"/>
                  </a:lnTo>
                  <a:lnTo>
                    <a:pt x="3244" y="3449"/>
                  </a:lnTo>
                  <a:lnTo>
                    <a:pt x="3235" y="3431"/>
                  </a:lnTo>
                  <a:lnTo>
                    <a:pt x="3229" y="3413"/>
                  </a:lnTo>
                  <a:lnTo>
                    <a:pt x="3225" y="3394"/>
                  </a:lnTo>
                  <a:lnTo>
                    <a:pt x="3224" y="3374"/>
                  </a:lnTo>
                  <a:lnTo>
                    <a:pt x="3225" y="3354"/>
                  </a:lnTo>
                  <a:lnTo>
                    <a:pt x="3229" y="3335"/>
                  </a:lnTo>
                  <a:lnTo>
                    <a:pt x="3235" y="3317"/>
                  </a:lnTo>
                  <a:lnTo>
                    <a:pt x="3244" y="3299"/>
                  </a:lnTo>
                  <a:lnTo>
                    <a:pt x="3255" y="3283"/>
                  </a:lnTo>
                  <a:lnTo>
                    <a:pt x="3268" y="3268"/>
                  </a:lnTo>
                  <a:lnTo>
                    <a:pt x="3283" y="3255"/>
                  </a:lnTo>
                  <a:lnTo>
                    <a:pt x="3299" y="3244"/>
                  </a:lnTo>
                  <a:lnTo>
                    <a:pt x="3317" y="3235"/>
                  </a:lnTo>
                  <a:lnTo>
                    <a:pt x="3335" y="3229"/>
                  </a:lnTo>
                  <a:lnTo>
                    <a:pt x="3354" y="3225"/>
                  </a:lnTo>
                  <a:lnTo>
                    <a:pt x="3374" y="3224"/>
                  </a:lnTo>
                  <a:lnTo>
                    <a:pt x="6626" y="3224"/>
                  </a:lnTo>
                  <a:lnTo>
                    <a:pt x="6646" y="3225"/>
                  </a:lnTo>
                  <a:lnTo>
                    <a:pt x="6665" y="3229"/>
                  </a:lnTo>
                  <a:lnTo>
                    <a:pt x="6683" y="3235"/>
                  </a:lnTo>
                  <a:lnTo>
                    <a:pt x="6701" y="3244"/>
                  </a:lnTo>
                  <a:lnTo>
                    <a:pt x="6717" y="3255"/>
                  </a:lnTo>
                  <a:lnTo>
                    <a:pt x="6732" y="3268"/>
                  </a:lnTo>
                  <a:lnTo>
                    <a:pt x="6745" y="3283"/>
                  </a:lnTo>
                  <a:lnTo>
                    <a:pt x="6756" y="3299"/>
                  </a:lnTo>
                  <a:lnTo>
                    <a:pt x="6765" y="3317"/>
                  </a:lnTo>
                  <a:lnTo>
                    <a:pt x="6771" y="3335"/>
                  </a:lnTo>
                  <a:lnTo>
                    <a:pt x="6775" y="3354"/>
                  </a:lnTo>
                  <a:lnTo>
                    <a:pt x="6776" y="3374"/>
                  </a:lnTo>
                  <a:lnTo>
                    <a:pt x="6775" y="3394"/>
                  </a:lnTo>
                  <a:lnTo>
                    <a:pt x="6771" y="3413"/>
                  </a:lnTo>
                  <a:lnTo>
                    <a:pt x="6765" y="3431"/>
                  </a:lnTo>
                  <a:lnTo>
                    <a:pt x="6756" y="3449"/>
                  </a:lnTo>
                  <a:lnTo>
                    <a:pt x="6745" y="3465"/>
                  </a:lnTo>
                  <a:lnTo>
                    <a:pt x="6732" y="3480"/>
                  </a:lnTo>
                  <a:lnTo>
                    <a:pt x="6717" y="3493"/>
                  </a:lnTo>
                  <a:lnTo>
                    <a:pt x="6701" y="3504"/>
                  </a:lnTo>
                  <a:lnTo>
                    <a:pt x="6683" y="3513"/>
                  </a:lnTo>
                  <a:close/>
                  <a:moveTo>
                    <a:pt x="5754" y="4442"/>
                  </a:moveTo>
                  <a:lnTo>
                    <a:pt x="5736" y="4448"/>
                  </a:lnTo>
                  <a:lnTo>
                    <a:pt x="5717" y="4452"/>
                  </a:lnTo>
                  <a:lnTo>
                    <a:pt x="5697" y="4453"/>
                  </a:lnTo>
                  <a:lnTo>
                    <a:pt x="3374" y="4453"/>
                  </a:lnTo>
                  <a:lnTo>
                    <a:pt x="3354" y="4452"/>
                  </a:lnTo>
                  <a:lnTo>
                    <a:pt x="3335" y="4448"/>
                  </a:lnTo>
                  <a:lnTo>
                    <a:pt x="3317" y="4442"/>
                  </a:lnTo>
                  <a:lnTo>
                    <a:pt x="3299" y="4433"/>
                  </a:lnTo>
                  <a:lnTo>
                    <a:pt x="3283" y="4422"/>
                  </a:lnTo>
                  <a:lnTo>
                    <a:pt x="3268" y="4409"/>
                  </a:lnTo>
                  <a:lnTo>
                    <a:pt x="3255" y="4394"/>
                  </a:lnTo>
                  <a:lnTo>
                    <a:pt x="3244" y="4378"/>
                  </a:lnTo>
                  <a:lnTo>
                    <a:pt x="3235" y="4360"/>
                  </a:lnTo>
                  <a:lnTo>
                    <a:pt x="3229" y="4342"/>
                  </a:lnTo>
                  <a:lnTo>
                    <a:pt x="3225" y="4323"/>
                  </a:lnTo>
                  <a:lnTo>
                    <a:pt x="3224" y="4303"/>
                  </a:lnTo>
                  <a:lnTo>
                    <a:pt x="3225" y="4283"/>
                  </a:lnTo>
                  <a:lnTo>
                    <a:pt x="3229" y="4264"/>
                  </a:lnTo>
                  <a:lnTo>
                    <a:pt x="3235" y="4246"/>
                  </a:lnTo>
                  <a:lnTo>
                    <a:pt x="3244" y="4228"/>
                  </a:lnTo>
                  <a:lnTo>
                    <a:pt x="3255" y="4212"/>
                  </a:lnTo>
                  <a:lnTo>
                    <a:pt x="3268" y="4197"/>
                  </a:lnTo>
                  <a:lnTo>
                    <a:pt x="3283" y="4184"/>
                  </a:lnTo>
                  <a:lnTo>
                    <a:pt x="3299" y="4173"/>
                  </a:lnTo>
                  <a:lnTo>
                    <a:pt x="3317" y="4164"/>
                  </a:lnTo>
                  <a:lnTo>
                    <a:pt x="3335" y="4158"/>
                  </a:lnTo>
                  <a:lnTo>
                    <a:pt x="3354" y="4154"/>
                  </a:lnTo>
                  <a:lnTo>
                    <a:pt x="3374" y="4153"/>
                  </a:lnTo>
                  <a:lnTo>
                    <a:pt x="5697" y="4153"/>
                  </a:lnTo>
                  <a:lnTo>
                    <a:pt x="5717" y="4154"/>
                  </a:lnTo>
                  <a:lnTo>
                    <a:pt x="5736" y="4158"/>
                  </a:lnTo>
                  <a:lnTo>
                    <a:pt x="5754" y="4164"/>
                  </a:lnTo>
                  <a:lnTo>
                    <a:pt x="5772" y="4173"/>
                  </a:lnTo>
                  <a:lnTo>
                    <a:pt x="5788" y="4184"/>
                  </a:lnTo>
                  <a:lnTo>
                    <a:pt x="5803" y="4197"/>
                  </a:lnTo>
                  <a:lnTo>
                    <a:pt x="5816" y="4212"/>
                  </a:lnTo>
                  <a:lnTo>
                    <a:pt x="5827" y="4228"/>
                  </a:lnTo>
                  <a:lnTo>
                    <a:pt x="5836" y="4246"/>
                  </a:lnTo>
                  <a:lnTo>
                    <a:pt x="5842" y="4264"/>
                  </a:lnTo>
                  <a:lnTo>
                    <a:pt x="5846" y="4283"/>
                  </a:lnTo>
                  <a:lnTo>
                    <a:pt x="5847" y="4303"/>
                  </a:lnTo>
                  <a:lnTo>
                    <a:pt x="5846" y="4323"/>
                  </a:lnTo>
                  <a:lnTo>
                    <a:pt x="5842" y="4342"/>
                  </a:lnTo>
                  <a:lnTo>
                    <a:pt x="5836" y="4360"/>
                  </a:lnTo>
                  <a:lnTo>
                    <a:pt x="5827" y="4378"/>
                  </a:lnTo>
                  <a:lnTo>
                    <a:pt x="5816" y="4394"/>
                  </a:lnTo>
                  <a:lnTo>
                    <a:pt x="5803" y="4409"/>
                  </a:lnTo>
                  <a:lnTo>
                    <a:pt x="5788" y="4422"/>
                  </a:lnTo>
                  <a:lnTo>
                    <a:pt x="5772" y="4433"/>
                  </a:lnTo>
                  <a:lnTo>
                    <a:pt x="5754" y="44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100" name="Group 76"/>
          <p:cNvGrpSpPr/>
          <p:nvPr/>
        </p:nvGrpSpPr>
        <p:grpSpPr>
          <a:xfrm>
            <a:off x="2513506" y="2260135"/>
            <a:ext cx="371132" cy="371132"/>
            <a:chOff x="697932" y="860662"/>
            <a:chExt cx="633600" cy="633600"/>
          </a:xfrm>
          <a:solidFill>
            <a:srgbClr val="FFFFFF"/>
          </a:solidFill>
        </p:grpSpPr>
        <p:sp>
          <p:nvSpPr>
            <p:cNvPr id="101" name="Accent"/>
            <p:cNvSpPr/>
            <p:nvPr/>
          </p:nvSpPr>
          <p:spPr>
            <a:xfrm>
              <a:off x="697932" y="860662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3400" y="5250"/>
                  </a:moveTo>
                  <a:lnTo>
                    <a:pt x="1480" y="5250"/>
                  </a:lnTo>
                  <a:lnTo>
                    <a:pt x="1447" y="5248"/>
                  </a:lnTo>
                  <a:lnTo>
                    <a:pt x="1415" y="5241"/>
                  </a:lnTo>
                  <a:lnTo>
                    <a:pt x="1384" y="5231"/>
                  </a:lnTo>
                  <a:lnTo>
                    <a:pt x="1355" y="5217"/>
                  </a:lnTo>
                  <a:lnTo>
                    <a:pt x="1328" y="5198"/>
                  </a:lnTo>
                  <a:lnTo>
                    <a:pt x="1303" y="5177"/>
                  </a:lnTo>
                  <a:lnTo>
                    <a:pt x="1282" y="5152"/>
                  </a:lnTo>
                  <a:lnTo>
                    <a:pt x="1263" y="5125"/>
                  </a:lnTo>
                  <a:lnTo>
                    <a:pt x="1249" y="5096"/>
                  </a:lnTo>
                  <a:lnTo>
                    <a:pt x="1239" y="5065"/>
                  </a:lnTo>
                  <a:lnTo>
                    <a:pt x="1232" y="5033"/>
                  </a:lnTo>
                  <a:lnTo>
                    <a:pt x="1230" y="5000"/>
                  </a:lnTo>
                  <a:lnTo>
                    <a:pt x="1232" y="4967"/>
                  </a:lnTo>
                  <a:lnTo>
                    <a:pt x="1239" y="4935"/>
                  </a:lnTo>
                  <a:lnTo>
                    <a:pt x="1249" y="4904"/>
                  </a:lnTo>
                  <a:lnTo>
                    <a:pt x="1263" y="4875"/>
                  </a:lnTo>
                  <a:lnTo>
                    <a:pt x="1282" y="4848"/>
                  </a:lnTo>
                  <a:lnTo>
                    <a:pt x="1303" y="4823"/>
                  </a:lnTo>
                  <a:lnTo>
                    <a:pt x="1328" y="4802"/>
                  </a:lnTo>
                  <a:lnTo>
                    <a:pt x="1355" y="4783"/>
                  </a:lnTo>
                  <a:lnTo>
                    <a:pt x="1384" y="4769"/>
                  </a:lnTo>
                  <a:lnTo>
                    <a:pt x="1415" y="4759"/>
                  </a:lnTo>
                  <a:lnTo>
                    <a:pt x="1447" y="4752"/>
                  </a:lnTo>
                  <a:lnTo>
                    <a:pt x="1480" y="4750"/>
                  </a:lnTo>
                  <a:lnTo>
                    <a:pt x="3245" y="4750"/>
                  </a:lnTo>
                  <a:lnTo>
                    <a:pt x="3976" y="3288"/>
                  </a:lnTo>
                  <a:lnTo>
                    <a:pt x="3993" y="3260"/>
                  </a:lnTo>
                  <a:lnTo>
                    <a:pt x="4013" y="3234"/>
                  </a:lnTo>
                  <a:lnTo>
                    <a:pt x="4036" y="3212"/>
                  </a:lnTo>
                  <a:lnTo>
                    <a:pt x="4062" y="3192"/>
                  </a:lnTo>
                  <a:lnTo>
                    <a:pt x="4090" y="3176"/>
                  </a:lnTo>
                  <a:lnTo>
                    <a:pt x="4120" y="3163"/>
                  </a:lnTo>
                  <a:lnTo>
                    <a:pt x="4151" y="3155"/>
                  </a:lnTo>
                  <a:lnTo>
                    <a:pt x="4183" y="3151"/>
                  </a:lnTo>
                  <a:lnTo>
                    <a:pt x="4216" y="3151"/>
                  </a:lnTo>
                  <a:lnTo>
                    <a:pt x="4248" y="3155"/>
                  </a:lnTo>
                  <a:lnTo>
                    <a:pt x="4280" y="3163"/>
                  </a:lnTo>
                  <a:lnTo>
                    <a:pt x="4310" y="3175"/>
                  </a:lnTo>
                  <a:lnTo>
                    <a:pt x="4338" y="3191"/>
                  </a:lnTo>
                  <a:lnTo>
                    <a:pt x="4364" y="3211"/>
                  </a:lnTo>
                  <a:lnTo>
                    <a:pt x="4387" y="3234"/>
                  </a:lnTo>
                  <a:lnTo>
                    <a:pt x="4407" y="3259"/>
                  </a:lnTo>
                  <a:lnTo>
                    <a:pt x="4423" y="3288"/>
                  </a:lnTo>
                  <a:lnTo>
                    <a:pt x="4436" y="3317"/>
                  </a:lnTo>
                  <a:lnTo>
                    <a:pt x="5361" y="5960"/>
                  </a:lnTo>
                  <a:lnTo>
                    <a:pt x="5896" y="4888"/>
                  </a:lnTo>
                  <a:lnTo>
                    <a:pt x="5914" y="4858"/>
                  </a:lnTo>
                  <a:lnTo>
                    <a:pt x="5935" y="4831"/>
                  </a:lnTo>
                  <a:lnTo>
                    <a:pt x="5960" y="4808"/>
                  </a:lnTo>
                  <a:lnTo>
                    <a:pt x="5989" y="4787"/>
                  </a:lnTo>
                  <a:lnTo>
                    <a:pt x="6019" y="4771"/>
                  </a:lnTo>
                  <a:lnTo>
                    <a:pt x="6052" y="4760"/>
                  </a:lnTo>
                  <a:lnTo>
                    <a:pt x="6086" y="4752"/>
                  </a:lnTo>
                  <a:lnTo>
                    <a:pt x="6120" y="4750"/>
                  </a:lnTo>
                  <a:lnTo>
                    <a:pt x="8520" y="4750"/>
                  </a:lnTo>
                  <a:lnTo>
                    <a:pt x="8553" y="4752"/>
                  </a:lnTo>
                  <a:lnTo>
                    <a:pt x="8585" y="4759"/>
                  </a:lnTo>
                  <a:lnTo>
                    <a:pt x="8616" y="4769"/>
                  </a:lnTo>
                  <a:lnTo>
                    <a:pt x="8645" y="4783"/>
                  </a:lnTo>
                  <a:lnTo>
                    <a:pt x="8672" y="4802"/>
                  </a:lnTo>
                  <a:lnTo>
                    <a:pt x="8697" y="4823"/>
                  </a:lnTo>
                  <a:lnTo>
                    <a:pt x="8718" y="4848"/>
                  </a:lnTo>
                  <a:lnTo>
                    <a:pt x="8737" y="4875"/>
                  </a:lnTo>
                  <a:lnTo>
                    <a:pt x="8751" y="4904"/>
                  </a:lnTo>
                  <a:lnTo>
                    <a:pt x="8761" y="4935"/>
                  </a:lnTo>
                  <a:lnTo>
                    <a:pt x="8768" y="4967"/>
                  </a:lnTo>
                  <a:lnTo>
                    <a:pt x="8770" y="5000"/>
                  </a:lnTo>
                  <a:lnTo>
                    <a:pt x="8768" y="5033"/>
                  </a:lnTo>
                  <a:lnTo>
                    <a:pt x="8761" y="5065"/>
                  </a:lnTo>
                  <a:lnTo>
                    <a:pt x="8751" y="5096"/>
                  </a:lnTo>
                  <a:lnTo>
                    <a:pt x="8737" y="5125"/>
                  </a:lnTo>
                  <a:lnTo>
                    <a:pt x="8718" y="5152"/>
                  </a:lnTo>
                  <a:lnTo>
                    <a:pt x="8697" y="5177"/>
                  </a:lnTo>
                  <a:lnTo>
                    <a:pt x="8672" y="5198"/>
                  </a:lnTo>
                  <a:lnTo>
                    <a:pt x="8645" y="5217"/>
                  </a:lnTo>
                  <a:lnTo>
                    <a:pt x="8616" y="5231"/>
                  </a:lnTo>
                  <a:lnTo>
                    <a:pt x="8585" y="5241"/>
                  </a:lnTo>
                  <a:lnTo>
                    <a:pt x="8553" y="5248"/>
                  </a:lnTo>
                  <a:lnTo>
                    <a:pt x="8520" y="5250"/>
                  </a:lnTo>
                  <a:lnTo>
                    <a:pt x="6275" y="5250"/>
                  </a:lnTo>
                  <a:lnTo>
                    <a:pt x="5544" y="6712"/>
                  </a:lnTo>
                  <a:lnTo>
                    <a:pt x="5527" y="6740"/>
                  </a:lnTo>
                  <a:lnTo>
                    <a:pt x="5507" y="6766"/>
                  </a:lnTo>
                  <a:lnTo>
                    <a:pt x="5484" y="6788"/>
                  </a:lnTo>
                  <a:lnTo>
                    <a:pt x="5458" y="6808"/>
                  </a:lnTo>
                  <a:lnTo>
                    <a:pt x="5430" y="6824"/>
                  </a:lnTo>
                  <a:lnTo>
                    <a:pt x="5400" y="6837"/>
                  </a:lnTo>
                  <a:lnTo>
                    <a:pt x="5369" y="6845"/>
                  </a:lnTo>
                  <a:lnTo>
                    <a:pt x="5337" y="6849"/>
                  </a:lnTo>
                  <a:lnTo>
                    <a:pt x="5304" y="6849"/>
                  </a:lnTo>
                  <a:lnTo>
                    <a:pt x="5272" y="6845"/>
                  </a:lnTo>
                  <a:lnTo>
                    <a:pt x="5240" y="6837"/>
                  </a:lnTo>
                  <a:lnTo>
                    <a:pt x="5210" y="6825"/>
                  </a:lnTo>
                  <a:lnTo>
                    <a:pt x="5182" y="6809"/>
                  </a:lnTo>
                  <a:lnTo>
                    <a:pt x="5156" y="6789"/>
                  </a:lnTo>
                  <a:lnTo>
                    <a:pt x="5133" y="6766"/>
                  </a:lnTo>
                  <a:lnTo>
                    <a:pt x="5113" y="6741"/>
                  </a:lnTo>
                  <a:lnTo>
                    <a:pt x="5097" y="6712"/>
                  </a:lnTo>
                  <a:lnTo>
                    <a:pt x="5084" y="6683"/>
                  </a:lnTo>
                  <a:lnTo>
                    <a:pt x="4159" y="4040"/>
                  </a:lnTo>
                  <a:lnTo>
                    <a:pt x="3624" y="5112"/>
                  </a:lnTo>
                  <a:lnTo>
                    <a:pt x="3606" y="5142"/>
                  </a:lnTo>
                  <a:lnTo>
                    <a:pt x="3585" y="5169"/>
                  </a:lnTo>
                  <a:lnTo>
                    <a:pt x="3560" y="5192"/>
                  </a:lnTo>
                  <a:lnTo>
                    <a:pt x="3531" y="5213"/>
                  </a:lnTo>
                  <a:lnTo>
                    <a:pt x="3501" y="5229"/>
                  </a:lnTo>
                  <a:lnTo>
                    <a:pt x="3468" y="5240"/>
                  </a:lnTo>
                  <a:lnTo>
                    <a:pt x="3434" y="5248"/>
                  </a:lnTo>
                  <a:lnTo>
                    <a:pt x="3400" y="525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02" name="Outline"/>
            <p:cNvSpPr/>
            <p:nvPr/>
          </p:nvSpPr>
          <p:spPr>
            <a:xfrm>
              <a:off x="697932" y="860662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000" y="3421"/>
                  </a:moveTo>
                  <a:lnTo>
                    <a:pt x="5011" y="3405"/>
                  </a:lnTo>
                  <a:lnTo>
                    <a:pt x="5099" y="3295"/>
                  </a:lnTo>
                  <a:lnTo>
                    <a:pt x="5114" y="3277"/>
                  </a:lnTo>
                  <a:lnTo>
                    <a:pt x="5215" y="3171"/>
                  </a:lnTo>
                  <a:lnTo>
                    <a:pt x="5232" y="3155"/>
                  </a:lnTo>
                  <a:lnTo>
                    <a:pt x="5347" y="3056"/>
                  </a:lnTo>
                  <a:lnTo>
                    <a:pt x="5366" y="3041"/>
                  </a:lnTo>
                  <a:lnTo>
                    <a:pt x="5493" y="2951"/>
                  </a:lnTo>
                  <a:lnTo>
                    <a:pt x="5515" y="2937"/>
                  </a:lnTo>
                  <a:lnTo>
                    <a:pt x="5654" y="2859"/>
                  </a:lnTo>
                  <a:lnTo>
                    <a:pt x="5677" y="2847"/>
                  </a:lnTo>
                  <a:lnTo>
                    <a:pt x="5828" y="2782"/>
                  </a:lnTo>
                  <a:lnTo>
                    <a:pt x="5854" y="2772"/>
                  </a:lnTo>
                  <a:lnTo>
                    <a:pt x="6015" y="2723"/>
                  </a:lnTo>
                  <a:lnTo>
                    <a:pt x="6043" y="2716"/>
                  </a:lnTo>
                  <a:lnTo>
                    <a:pt x="6215" y="2685"/>
                  </a:lnTo>
                  <a:lnTo>
                    <a:pt x="6244" y="2681"/>
                  </a:lnTo>
                  <a:lnTo>
                    <a:pt x="6425" y="2670"/>
                  </a:lnTo>
                  <a:lnTo>
                    <a:pt x="6464" y="2671"/>
                  </a:lnTo>
                  <a:lnTo>
                    <a:pt x="6782" y="2702"/>
                  </a:lnTo>
                  <a:lnTo>
                    <a:pt x="6811" y="2707"/>
                  </a:lnTo>
                  <a:lnTo>
                    <a:pt x="6838" y="2714"/>
                  </a:lnTo>
                  <a:lnTo>
                    <a:pt x="7104" y="2805"/>
                  </a:lnTo>
                  <a:lnTo>
                    <a:pt x="7136" y="2818"/>
                  </a:lnTo>
                  <a:lnTo>
                    <a:pt x="7165" y="2835"/>
                  </a:lnTo>
                  <a:lnTo>
                    <a:pt x="7376" y="2980"/>
                  </a:lnTo>
                  <a:lnTo>
                    <a:pt x="7405" y="3004"/>
                  </a:lnTo>
                  <a:lnTo>
                    <a:pt x="7431" y="3032"/>
                  </a:lnTo>
                  <a:lnTo>
                    <a:pt x="7583" y="3227"/>
                  </a:lnTo>
                  <a:lnTo>
                    <a:pt x="7604" y="3259"/>
                  </a:lnTo>
                  <a:lnTo>
                    <a:pt x="7620" y="3293"/>
                  </a:lnTo>
                  <a:lnTo>
                    <a:pt x="7710" y="3533"/>
                  </a:lnTo>
                  <a:lnTo>
                    <a:pt x="7720" y="3565"/>
                  </a:lnTo>
                  <a:lnTo>
                    <a:pt x="7725" y="3598"/>
                  </a:lnTo>
                  <a:lnTo>
                    <a:pt x="7751" y="3880"/>
                  </a:lnTo>
                  <a:lnTo>
                    <a:pt x="7752" y="3907"/>
                  </a:lnTo>
                  <a:lnTo>
                    <a:pt x="7750" y="3935"/>
                  </a:lnTo>
                  <a:lnTo>
                    <a:pt x="7708" y="4253"/>
                  </a:lnTo>
                  <a:lnTo>
                    <a:pt x="7698" y="4297"/>
                  </a:lnTo>
                  <a:lnTo>
                    <a:pt x="7585" y="4646"/>
                  </a:lnTo>
                  <a:lnTo>
                    <a:pt x="7571" y="4681"/>
                  </a:lnTo>
                  <a:lnTo>
                    <a:pt x="7383" y="5057"/>
                  </a:lnTo>
                  <a:lnTo>
                    <a:pt x="7368" y="5084"/>
                  </a:lnTo>
                  <a:lnTo>
                    <a:pt x="7103" y="5484"/>
                  </a:lnTo>
                  <a:lnTo>
                    <a:pt x="7088" y="5505"/>
                  </a:lnTo>
                  <a:lnTo>
                    <a:pt x="6742" y="5923"/>
                  </a:lnTo>
                  <a:lnTo>
                    <a:pt x="6727" y="5940"/>
                  </a:lnTo>
                  <a:lnTo>
                    <a:pt x="6298" y="6371"/>
                  </a:lnTo>
                  <a:lnTo>
                    <a:pt x="6283" y="6385"/>
                  </a:lnTo>
                  <a:lnTo>
                    <a:pt x="5768" y="6825"/>
                  </a:lnTo>
                  <a:lnTo>
                    <a:pt x="5753" y="6836"/>
                  </a:lnTo>
                  <a:lnTo>
                    <a:pt x="5148" y="7281"/>
                  </a:lnTo>
                  <a:lnTo>
                    <a:pt x="5121" y="7299"/>
                  </a:lnTo>
                  <a:lnTo>
                    <a:pt x="5093" y="7312"/>
                  </a:lnTo>
                  <a:lnTo>
                    <a:pt x="5063" y="7322"/>
                  </a:lnTo>
                  <a:lnTo>
                    <a:pt x="5032" y="7328"/>
                  </a:lnTo>
                  <a:lnTo>
                    <a:pt x="5000" y="7330"/>
                  </a:lnTo>
                  <a:lnTo>
                    <a:pt x="4968" y="7328"/>
                  </a:lnTo>
                  <a:lnTo>
                    <a:pt x="4937" y="7322"/>
                  </a:lnTo>
                  <a:lnTo>
                    <a:pt x="4907" y="7312"/>
                  </a:lnTo>
                  <a:lnTo>
                    <a:pt x="4879" y="7299"/>
                  </a:lnTo>
                  <a:lnTo>
                    <a:pt x="4852" y="7281"/>
                  </a:lnTo>
                  <a:lnTo>
                    <a:pt x="4247" y="6836"/>
                  </a:lnTo>
                  <a:lnTo>
                    <a:pt x="4232" y="6825"/>
                  </a:lnTo>
                  <a:lnTo>
                    <a:pt x="3717" y="6385"/>
                  </a:lnTo>
                  <a:lnTo>
                    <a:pt x="3702" y="6371"/>
                  </a:lnTo>
                  <a:lnTo>
                    <a:pt x="3273" y="5940"/>
                  </a:lnTo>
                  <a:lnTo>
                    <a:pt x="3258" y="5923"/>
                  </a:lnTo>
                  <a:lnTo>
                    <a:pt x="2912" y="5505"/>
                  </a:lnTo>
                  <a:lnTo>
                    <a:pt x="2897" y="5484"/>
                  </a:lnTo>
                  <a:lnTo>
                    <a:pt x="2632" y="5084"/>
                  </a:lnTo>
                  <a:lnTo>
                    <a:pt x="2617" y="5057"/>
                  </a:lnTo>
                  <a:lnTo>
                    <a:pt x="2429" y="4681"/>
                  </a:lnTo>
                  <a:lnTo>
                    <a:pt x="2415" y="4646"/>
                  </a:lnTo>
                  <a:lnTo>
                    <a:pt x="2302" y="4297"/>
                  </a:lnTo>
                  <a:lnTo>
                    <a:pt x="2292" y="4253"/>
                  </a:lnTo>
                  <a:lnTo>
                    <a:pt x="2250" y="3935"/>
                  </a:lnTo>
                  <a:lnTo>
                    <a:pt x="2248" y="3907"/>
                  </a:lnTo>
                  <a:lnTo>
                    <a:pt x="2249" y="3880"/>
                  </a:lnTo>
                  <a:lnTo>
                    <a:pt x="2275" y="3598"/>
                  </a:lnTo>
                  <a:lnTo>
                    <a:pt x="2280" y="3565"/>
                  </a:lnTo>
                  <a:lnTo>
                    <a:pt x="2290" y="3533"/>
                  </a:lnTo>
                  <a:lnTo>
                    <a:pt x="2380" y="3293"/>
                  </a:lnTo>
                  <a:lnTo>
                    <a:pt x="2396" y="3259"/>
                  </a:lnTo>
                  <a:lnTo>
                    <a:pt x="2417" y="3227"/>
                  </a:lnTo>
                  <a:lnTo>
                    <a:pt x="2569" y="3032"/>
                  </a:lnTo>
                  <a:lnTo>
                    <a:pt x="2595" y="3004"/>
                  </a:lnTo>
                  <a:lnTo>
                    <a:pt x="2624" y="2980"/>
                  </a:lnTo>
                  <a:lnTo>
                    <a:pt x="2835" y="2835"/>
                  </a:lnTo>
                  <a:lnTo>
                    <a:pt x="2864" y="2818"/>
                  </a:lnTo>
                  <a:lnTo>
                    <a:pt x="2896" y="2805"/>
                  </a:lnTo>
                  <a:lnTo>
                    <a:pt x="3162" y="2714"/>
                  </a:lnTo>
                  <a:lnTo>
                    <a:pt x="3189" y="2707"/>
                  </a:lnTo>
                  <a:lnTo>
                    <a:pt x="3218" y="2702"/>
                  </a:lnTo>
                  <a:lnTo>
                    <a:pt x="3536" y="2671"/>
                  </a:lnTo>
                  <a:lnTo>
                    <a:pt x="3575" y="2670"/>
                  </a:lnTo>
                  <a:lnTo>
                    <a:pt x="3756" y="2681"/>
                  </a:lnTo>
                  <a:lnTo>
                    <a:pt x="3785" y="2685"/>
                  </a:lnTo>
                  <a:lnTo>
                    <a:pt x="3957" y="2716"/>
                  </a:lnTo>
                  <a:lnTo>
                    <a:pt x="3985" y="2723"/>
                  </a:lnTo>
                  <a:lnTo>
                    <a:pt x="4146" y="2772"/>
                  </a:lnTo>
                  <a:lnTo>
                    <a:pt x="4172" y="2782"/>
                  </a:lnTo>
                  <a:lnTo>
                    <a:pt x="4323" y="2847"/>
                  </a:lnTo>
                  <a:lnTo>
                    <a:pt x="4346" y="2859"/>
                  </a:lnTo>
                  <a:lnTo>
                    <a:pt x="4485" y="2937"/>
                  </a:lnTo>
                  <a:lnTo>
                    <a:pt x="4507" y="2951"/>
                  </a:lnTo>
                  <a:lnTo>
                    <a:pt x="4634" y="3041"/>
                  </a:lnTo>
                  <a:lnTo>
                    <a:pt x="4653" y="3056"/>
                  </a:lnTo>
                  <a:lnTo>
                    <a:pt x="4768" y="3155"/>
                  </a:lnTo>
                  <a:lnTo>
                    <a:pt x="4785" y="3171"/>
                  </a:lnTo>
                  <a:lnTo>
                    <a:pt x="4886" y="3277"/>
                  </a:lnTo>
                  <a:lnTo>
                    <a:pt x="4901" y="3295"/>
                  </a:lnTo>
                  <a:lnTo>
                    <a:pt x="4989" y="3405"/>
                  </a:lnTo>
                  <a:lnTo>
                    <a:pt x="5000" y="3421"/>
                  </a:lnTo>
                  <a:close/>
                  <a:moveTo>
                    <a:pt x="5000" y="6770"/>
                  </a:moveTo>
                  <a:lnTo>
                    <a:pt x="5450" y="6439"/>
                  </a:lnTo>
                  <a:lnTo>
                    <a:pt x="5951" y="6011"/>
                  </a:lnTo>
                  <a:lnTo>
                    <a:pt x="6364" y="5595"/>
                  </a:lnTo>
                  <a:lnTo>
                    <a:pt x="6694" y="5197"/>
                  </a:lnTo>
                  <a:lnTo>
                    <a:pt x="6943" y="4821"/>
                  </a:lnTo>
                  <a:lnTo>
                    <a:pt x="7115" y="4475"/>
                  </a:lnTo>
                  <a:lnTo>
                    <a:pt x="7215" y="4165"/>
                  </a:lnTo>
                  <a:lnTo>
                    <a:pt x="7251" y="3897"/>
                  </a:lnTo>
                  <a:lnTo>
                    <a:pt x="7231" y="3678"/>
                  </a:lnTo>
                  <a:lnTo>
                    <a:pt x="7165" y="3505"/>
                  </a:lnTo>
                  <a:lnTo>
                    <a:pt x="7061" y="3370"/>
                  </a:lnTo>
                  <a:lnTo>
                    <a:pt x="6910" y="3267"/>
                  </a:lnTo>
                  <a:lnTo>
                    <a:pt x="6705" y="3197"/>
                  </a:lnTo>
                  <a:lnTo>
                    <a:pt x="6435" y="3171"/>
                  </a:lnTo>
                  <a:lnTo>
                    <a:pt x="6289" y="3180"/>
                  </a:lnTo>
                  <a:lnTo>
                    <a:pt x="6147" y="3205"/>
                  </a:lnTo>
                  <a:lnTo>
                    <a:pt x="6014" y="3246"/>
                  </a:lnTo>
                  <a:lnTo>
                    <a:pt x="5888" y="3301"/>
                  </a:lnTo>
                  <a:lnTo>
                    <a:pt x="5772" y="3366"/>
                  </a:lnTo>
                  <a:lnTo>
                    <a:pt x="5665" y="3442"/>
                  </a:lnTo>
                  <a:lnTo>
                    <a:pt x="5569" y="3525"/>
                  </a:lnTo>
                  <a:lnTo>
                    <a:pt x="5484" y="3614"/>
                  </a:lnTo>
                  <a:lnTo>
                    <a:pt x="5411" y="3706"/>
                  </a:lnTo>
                  <a:lnTo>
                    <a:pt x="5351" y="3798"/>
                  </a:lnTo>
                  <a:lnTo>
                    <a:pt x="5305" y="3888"/>
                  </a:lnTo>
                  <a:lnTo>
                    <a:pt x="5274" y="3971"/>
                  </a:lnTo>
                  <a:lnTo>
                    <a:pt x="5256" y="4044"/>
                  </a:lnTo>
                  <a:lnTo>
                    <a:pt x="5249" y="4126"/>
                  </a:lnTo>
                  <a:lnTo>
                    <a:pt x="5244" y="4158"/>
                  </a:lnTo>
                  <a:lnTo>
                    <a:pt x="5235" y="4189"/>
                  </a:lnTo>
                  <a:lnTo>
                    <a:pt x="5222" y="4218"/>
                  </a:lnTo>
                  <a:lnTo>
                    <a:pt x="5206" y="4246"/>
                  </a:lnTo>
                  <a:lnTo>
                    <a:pt x="5186" y="4271"/>
                  </a:lnTo>
                  <a:lnTo>
                    <a:pt x="5163" y="4294"/>
                  </a:lnTo>
                  <a:lnTo>
                    <a:pt x="5137" y="4313"/>
                  </a:lnTo>
                  <a:lnTo>
                    <a:pt x="5109" y="4329"/>
                  </a:lnTo>
                  <a:lnTo>
                    <a:pt x="5079" y="4341"/>
                  </a:lnTo>
                  <a:lnTo>
                    <a:pt x="5048" y="4349"/>
                  </a:lnTo>
                  <a:lnTo>
                    <a:pt x="5016" y="4353"/>
                  </a:lnTo>
                  <a:lnTo>
                    <a:pt x="4984" y="4353"/>
                  </a:lnTo>
                  <a:lnTo>
                    <a:pt x="4952" y="4349"/>
                  </a:lnTo>
                  <a:lnTo>
                    <a:pt x="4921" y="4341"/>
                  </a:lnTo>
                  <a:lnTo>
                    <a:pt x="4891" y="4329"/>
                  </a:lnTo>
                  <a:lnTo>
                    <a:pt x="4863" y="4313"/>
                  </a:lnTo>
                  <a:lnTo>
                    <a:pt x="4837" y="4294"/>
                  </a:lnTo>
                  <a:lnTo>
                    <a:pt x="4814" y="4271"/>
                  </a:lnTo>
                  <a:lnTo>
                    <a:pt x="4794" y="4246"/>
                  </a:lnTo>
                  <a:lnTo>
                    <a:pt x="4778" y="4218"/>
                  </a:lnTo>
                  <a:lnTo>
                    <a:pt x="4765" y="4189"/>
                  </a:lnTo>
                  <a:lnTo>
                    <a:pt x="4756" y="4158"/>
                  </a:lnTo>
                  <a:lnTo>
                    <a:pt x="4751" y="4126"/>
                  </a:lnTo>
                  <a:lnTo>
                    <a:pt x="4744" y="4044"/>
                  </a:lnTo>
                  <a:lnTo>
                    <a:pt x="4726" y="3971"/>
                  </a:lnTo>
                  <a:lnTo>
                    <a:pt x="4695" y="3888"/>
                  </a:lnTo>
                  <a:lnTo>
                    <a:pt x="4649" y="3798"/>
                  </a:lnTo>
                  <a:lnTo>
                    <a:pt x="4589" y="3706"/>
                  </a:lnTo>
                  <a:lnTo>
                    <a:pt x="4516" y="3614"/>
                  </a:lnTo>
                  <a:lnTo>
                    <a:pt x="4431" y="3525"/>
                  </a:lnTo>
                  <a:lnTo>
                    <a:pt x="4335" y="3442"/>
                  </a:lnTo>
                  <a:lnTo>
                    <a:pt x="4228" y="3366"/>
                  </a:lnTo>
                  <a:lnTo>
                    <a:pt x="4112" y="3301"/>
                  </a:lnTo>
                  <a:lnTo>
                    <a:pt x="3986" y="3246"/>
                  </a:lnTo>
                  <a:lnTo>
                    <a:pt x="3853" y="3205"/>
                  </a:lnTo>
                  <a:lnTo>
                    <a:pt x="3711" y="3180"/>
                  </a:lnTo>
                  <a:lnTo>
                    <a:pt x="3565" y="3171"/>
                  </a:lnTo>
                  <a:lnTo>
                    <a:pt x="3295" y="3197"/>
                  </a:lnTo>
                  <a:lnTo>
                    <a:pt x="3090" y="3267"/>
                  </a:lnTo>
                  <a:lnTo>
                    <a:pt x="2939" y="3370"/>
                  </a:lnTo>
                  <a:lnTo>
                    <a:pt x="2835" y="3505"/>
                  </a:lnTo>
                  <a:lnTo>
                    <a:pt x="2769" y="3678"/>
                  </a:lnTo>
                  <a:lnTo>
                    <a:pt x="2749" y="3897"/>
                  </a:lnTo>
                  <a:lnTo>
                    <a:pt x="2785" y="4165"/>
                  </a:lnTo>
                  <a:lnTo>
                    <a:pt x="2885" y="4475"/>
                  </a:lnTo>
                  <a:lnTo>
                    <a:pt x="3057" y="4821"/>
                  </a:lnTo>
                  <a:lnTo>
                    <a:pt x="3306" y="5197"/>
                  </a:lnTo>
                  <a:lnTo>
                    <a:pt x="3636" y="5595"/>
                  </a:lnTo>
                  <a:lnTo>
                    <a:pt x="4049" y="6011"/>
                  </a:lnTo>
                  <a:lnTo>
                    <a:pt x="4550" y="6439"/>
                  </a:lnTo>
                  <a:lnTo>
                    <a:pt x="5000" y="67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80" name="TextBox 79">
            <a:extLst>
              <a:ext uri="{FF2B5EF4-FFF2-40B4-BE49-F238E27FC236}">
                <a16:creationId xmlns:a16="http://schemas.microsoft.com/office/drawing/2014/main" id="{4C7A1334-73DA-445F-83A8-F2749818E8EB}"/>
              </a:ext>
            </a:extLst>
          </p:cNvPr>
          <p:cNvSpPr txBox="1"/>
          <p:nvPr/>
        </p:nvSpPr>
        <p:spPr>
          <a:xfrm>
            <a:off x="1037644" y="4443106"/>
            <a:ext cx="245340" cy="245340"/>
          </a:xfrm>
          <a:prstGeom prst="ellipse">
            <a:avLst/>
          </a:prstGeom>
          <a:solidFill>
            <a:schemeClr val="bg1"/>
          </a:solidFill>
          <a:ln>
            <a:solidFill>
              <a:srgbClr val="0E442A"/>
            </a:solidFill>
          </a:ln>
        </p:spPr>
        <p:txBody>
          <a:bodyPr wrap="square" lIns="0" tIns="0" rIns="0" bIns="0" rtlCol="0" anchor="ctr">
            <a:normAutofit lnSpcReduction="10000"/>
          </a:bodyPr>
          <a:lstStyle/>
          <a:p>
            <a:pPr algn="ctr"/>
            <a:r>
              <a:rPr lang="en-US" sz="1200" b="1" dirty="0">
                <a:solidFill>
                  <a:srgbClr val="0E442A"/>
                </a:solidFill>
                <a:latin typeface="Arial" panose="020B0604020202020204" pitchFamily="34" charset="0"/>
              </a:rPr>
              <a:t>4</a:t>
            </a:r>
            <a:endParaRPr lang="en-PH" sz="1200" b="1" dirty="0">
              <a:solidFill>
                <a:srgbClr val="0E442A"/>
              </a:solidFill>
              <a:latin typeface="Arial" panose="020B0604020202020204" pitchFamily="34" charset="0"/>
            </a:endParaRP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ADCF6F20-53A4-4E2A-B540-47526E83D6D6}"/>
              </a:ext>
            </a:extLst>
          </p:cNvPr>
          <p:cNvGrpSpPr/>
          <p:nvPr/>
        </p:nvGrpSpPr>
        <p:grpSpPr>
          <a:xfrm>
            <a:off x="4471412" y="4486640"/>
            <a:ext cx="7047929" cy="442443"/>
            <a:chOff x="4800149" y="5272661"/>
            <a:chExt cx="6719192" cy="442443"/>
          </a:xfrm>
        </p:grpSpPr>
        <p:sp>
          <p:nvSpPr>
            <p:cNvPr id="57" name="Text Placeholder 20">
              <a:extLst>
                <a:ext uri="{FF2B5EF4-FFF2-40B4-BE49-F238E27FC236}">
                  <a16:creationId xmlns:a16="http://schemas.microsoft.com/office/drawing/2014/main" id="{1FD72AA9-A663-43A1-AA23-957901A5EC8D}"/>
                </a:ext>
              </a:extLst>
            </p:cNvPr>
            <p:cNvSpPr txBox="1">
              <a:spLocks/>
            </p:cNvSpPr>
            <p:nvPr/>
          </p:nvSpPr>
          <p:spPr>
            <a:xfrm>
              <a:off x="4800149" y="5272661"/>
              <a:ext cx="6545058" cy="143477"/>
            </a:xfrm>
            <a:prstGeom prst="rect">
              <a:avLst/>
            </a:prstGeom>
          </p:spPr>
          <p:txBody>
            <a:bodyPr lIns="0" tIns="0" rIns="0" bIns="0" anchor="ctr">
              <a:noAutofit/>
            </a:bodyPr>
            <a:lstStyle>
              <a:lvl1pPr marL="228600" indent="-22860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l">
                <a:buNone/>
              </a:pPr>
              <a:r>
                <a:rPr lang="en-US" sz="1400" b="1" dirty="0">
                  <a:solidFill>
                    <a:srgbClr val="0E442A"/>
                  </a:solidFill>
                  <a:latin typeface="Arial" panose="020B0604020202020204" pitchFamily="34" charset="0"/>
                </a:rPr>
                <a:t>Loyalty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904880E1-DB2B-4436-9C5B-14B8264AF9B1}"/>
                </a:ext>
              </a:extLst>
            </p:cNvPr>
            <p:cNvSpPr txBox="1"/>
            <p:nvPr/>
          </p:nvSpPr>
          <p:spPr>
            <a:xfrm>
              <a:off x="4800149" y="5416595"/>
              <a:ext cx="6719192" cy="29850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rmAutofit/>
            </a:bodyPr>
            <a:lstStyle/>
            <a:p>
              <a:r>
                <a:rPr lang="en-US" sz="1200" dirty="0">
                  <a:latin typeface="Arial" panose="020B0604020202020204" pitchFamily="34" charset="0"/>
                </a:rPr>
                <a:t>Reliable outcomes and support build repeat prescribing and durable switching costs over time.</a:t>
              </a: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01A4CF5F-1A2F-4543-B336-910F18DF2470}"/>
              </a:ext>
            </a:extLst>
          </p:cNvPr>
          <p:cNvGrpSpPr/>
          <p:nvPr/>
        </p:nvGrpSpPr>
        <p:grpSpPr>
          <a:xfrm>
            <a:off x="4072263" y="3700618"/>
            <a:ext cx="7447078" cy="442443"/>
            <a:chOff x="4800149" y="5272661"/>
            <a:chExt cx="6719192" cy="442443"/>
          </a:xfrm>
        </p:grpSpPr>
        <p:sp>
          <p:nvSpPr>
            <p:cNvPr id="62" name="Text Placeholder 20">
              <a:extLst>
                <a:ext uri="{FF2B5EF4-FFF2-40B4-BE49-F238E27FC236}">
                  <a16:creationId xmlns:a16="http://schemas.microsoft.com/office/drawing/2014/main" id="{37801EDD-B0BA-44B0-A30E-E2A3B27B05F3}"/>
                </a:ext>
              </a:extLst>
            </p:cNvPr>
            <p:cNvSpPr txBox="1">
              <a:spLocks/>
            </p:cNvSpPr>
            <p:nvPr/>
          </p:nvSpPr>
          <p:spPr>
            <a:xfrm>
              <a:off x="4800149" y="5272661"/>
              <a:ext cx="6545058" cy="143477"/>
            </a:xfrm>
            <a:prstGeom prst="rect">
              <a:avLst/>
            </a:prstGeom>
          </p:spPr>
          <p:txBody>
            <a:bodyPr lIns="0" tIns="0" rIns="0" bIns="0" anchor="ctr">
              <a:noAutofit/>
            </a:bodyPr>
            <a:lstStyle>
              <a:lvl1pPr marL="228600" indent="-22860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l">
                <a:buNone/>
              </a:pPr>
              <a:r>
                <a:rPr lang="en-US" sz="1400" b="1" dirty="0">
                  <a:solidFill>
                    <a:srgbClr val="156740"/>
                  </a:solidFill>
                  <a:latin typeface="Arial" panose="020B0604020202020204" pitchFamily="34" charset="0"/>
                </a:rPr>
                <a:t>Confidence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9ABEB04B-0538-4B9C-98A3-B3877AE19A34}"/>
                </a:ext>
              </a:extLst>
            </p:cNvPr>
            <p:cNvSpPr txBox="1"/>
            <p:nvPr/>
          </p:nvSpPr>
          <p:spPr>
            <a:xfrm>
              <a:off x="4800149" y="5416595"/>
              <a:ext cx="6719192" cy="29850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rmAutofit/>
            </a:bodyPr>
            <a:lstStyle/>
            <a:p>
              <a:r>
                <a:rPr lang="en-US" sz="1200" dirty="0">
                  <a:latin typeface="Arial" panose="020B0604020202020204" pitchFamily="34" charset="0"/>
                </a:rPr>
                <a:t>Predictable benefit and a manageable safety profile let clinicians prescribe with conviction.</a:t>
              </a: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FB60DFB6-4CE4-4854-94A1-3D5D7172E158}"/>
              </a:ext>
            </a:extLst>
          </p:cNvPr>
          <p:cNvGrpSpPr/>
          <p:nvPr/>
        </p:nvGrpSpPr>
        <p:grpSpPr>
          <a:xfrm>
            <a:off x="3673115" y="2914596"/>
            <a:ext cx="7846226" cy="442443"/>
            <a:chOff x="4800149" y="5272661"/>
            <a:chExt cx="6719192" cy="442443"/>
          </a:xfrm>
        </p:grpSpPr>
        <p:sp>
          <p:nvSpPr>
            <p:cNvPr id="82" name="Text Placeholder 20">
              <a:extLst>
                <a:ext uri="{FF2B5EF4-FFF2-40B4-BE49-F238E27FC236}">
                  <a16:creationId xmlns:a16="http://schemas.microsoft.com/office/drawing/2014/main" id="{6C4BBB86-3D3D-4AFF-A627-135116B83600}"/>
                </a:ext>
              </a:extLst>
            </p:cNvPr>
            <p:cNvSpPr txBox="1">
              <a:spLocks/>
            </p:cNvSpPr>
            <p:nvPr/>
          </p:nvSpPr>
          <p:spPr>
            <a:xfrm>
              <a:off x="4800149" y="5272661"/>
              <a:ext cx="6545058" cy="143477"/>
            </a:xfrm>
            <a:prstGeom prst="rect">
              <a:avLst/>
            </a:prstGeom>
          </p:spPr>
          <p:txBody>
            <a:bodyPr lIns="0" tIns="0" rIns="0" bIns="0" anchor="ctr">
              <a:noAutofit/>
            </a:bodyPr>
            <a:lstStyle>
              <a:lvl1pPr marL="228600" indent="-22860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l">
                <a:buNone/>
              </a:pPr>
              <a:r>
                <a:rPr lang="en-US" sz="1400" b="1" dirty="0">
                  <a:solidFill>
                    <a:srgbClr val="3EAF93"/>
                  </a:solidFill>
                  <a:latin typeface="Arial" panose="020B0604020202020204" pitchFamily="34" charset="0"/>
                </a:rPr>
                <a:t>Evidence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2A49E3AC-9A27-465E-91B4-EF4A02D957AE}"/>
                </a:ext>
              </a:extLst>
            </p:cNvPr>
            <p:cNvSpPr txBox="1"/>
            <p:nvPr/>
          </p:nvSpPr>
          <p:spPr>
            <a:xfrm>
              <a:off x="4800149" y="5416595"/>
              <a:ext cx="6719192" cy="29850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rmAutofit/>
            </a:bodyPr>
            <a:lstStyle/>
            <a:p>
              <a:r>
                <a:rPr lang="en-US" sz="1200" dirty="0">
                  <a:latin typeface="Arial" panose="020B0604020202020204" pitchFamily="34" charset="0"/>
                </a:rPr>
                <a:t>Head-to-head data, real-world outcomes, and economic models substantiate every brand claim.</a:t>
              </a:r>
            </a:p>
          </p:txBody>
        </p: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B41A8C5C-73FD-41F2-B6B0-3A539C0480DB}"/>
              </a:ext>
            </a:extLst>
          </p:cNvPr>
          <p:cNvGrpSpPr/>
          <p:nvPr/>
        </p:nvGrpSpPr>
        <p:grpSpPr>
          <a:xfrm>
            <a:off x="3255327" y="2128574"/>
            <a:ext cx="8264014" cy="442443"/>
            <a:chOff x="4800149" y="5272661"/>
            <a:chExt cx="6719192" cy="442443"/>
          </a:xfrm>
        </p:grpSpPr>
        <p:sp>
          <p:nvSpPr>
            <p:cNvPr id="85" name="Text Placeholder 20">
              <a:extLst>
                <a:ext uri="{FF2B5EF4-FFF2-40B4-BE49-F238E27FC236}">
                  <a16:creationId xmlns:a16="http://schemas.microsoft.com/office/drawing/2014/main" id="{12A50156-A4E1-41B4-97EE-A463A920BDAB}"/>
                </a:ext>
              </a:extLst>
            </p:cNvPr>
            <p:cNvSpPr txBox="1">
              <a:spLocks/>
            </p:cNvSpPr>
            <p:nvPr/>
          </p:nvSpPr>
          <p:spPr>
            <a:xfrm>
              <a:off x="4800149" y="5272661"/>
              <a:ext cx="6545058" cy="143477"/>
            </a:xfrm>
            <a:prstGeom prst="rect">
              <a:avLst/>
            </a:prstGeom>
          </p:spPr>
          <p:txBody>
            <a:bodyPr lIns="0" tIns="0" rIns="0" bIns="0" anchor="ctr">
              <a:noAutofit/>
            </a:bodyPr>
            <a:lstStyle>
              <a:lvl1pPr marL="228600" indent="-22860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l">
                <a:buNone/>
              </a:pPr>
              <a:r>
                <a:rPr lang="en-US" sz="1400" b="1" dirty="0">
                  <a:solidFill>
                    <a:srgbClr val="AEE2D6"/>
                  </a:solidFill>
                  <a:latin typeface="Arial" panose="020B0604020202020204" pitchFamily="34" charset="0"/>
                </a:rPr>
                <a:t>Efficacy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57464EE4-809C-473E-825B-FE526307BD60}"/>
                </a:ext>
              </a:extLst>
            </p:cNvPr>
            <p:cNvSpPr txBox="1"/>
            <p:nvPr/>
          </p:nvSpPr>
          <p:spPr>
            <a:xfrm>
              <a:off x="4800149" y="5416595"/>
              <a:ext cx="6719192" cy="29850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rmAutofit/>
            </a:bodyPr>
            <a:lstStyle/>
            <a:p>
              <a:r>
                <a:rPr lang="en-US" sz="1200" dirty="0">
                  <a:latin typeface="Arial" panose="020B0604020202020204" pitchFamily="34" charset="0"/>
                </a:rPr>
                <a:t>Durable response and favorable tolerability form the clinical foundation of the entire ladder.</a:t>
              </a:r>
            </a:p>
          </p:txBody>
        </p:sp>
      </p:grpSp>
      <p:grpSp>
        <p:nvGrpSpPr>
          <p:cNvPr id="103" name="Group 86"/>
          <p:cNvGrpSpPr/>
          <p:nvPr/>
        </p:nvGrpSpPr>
        <p:grpSpPr>
          <a:xfrm>
            <a:off x="2513506" y="3718604"/>
            <a:ext cx="371132" cy="371132"/>
            <a:chOff x="2962542" y="861060"/>
            <a:chExt cx="633600" cy="633600"/>
          </a:xfrm>
          <a:solidFill>
            <a:srgbClr val="FFFFFF"/>
          </a:solidFill>
        </p:grpSpPr>
        <p:sp>
          <p:nvSpPr>
            <p:cNvPr id="104" name="Accent"/>
            <p:cNvSpPr/>
            <p:nvPr/>
          </p:nvSpPr>
          <p:spPr>
            <a:xfrm>
              <a:off x="2962542" y="8610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418" y="6307"/>
                  </a:moveTo>
                  <a:lnTo>
                    <a:pt x="3302" y="5191"/>
                  </a:lnTo>
                  <a:lnTo>
                    <a:pt x="3271" y="5157"/>
                  </a:lnTo>
                  <a:lnTo>
                    <a:pt x="3246" y="5119"/>
                  </a:lnTo>
                  <a:lnTo>
                    <a:pt x="3226" y="5078"/>
                  </a:lnTo>
                  <a:lnTo>
                    <a:pt x="3211" y="5035"/>
                  </a:lnTo>
                  <a:lnTo>
                    <a:pt x="3202" y="4990"/>
                  </a:lnTo>
                  <a:lnTo>
                    <a:pt x="3199" y="4944"/>
                  </a:lnTo>
                  <a:lnTo>
                    <a:pt x="3202" y="4898"/>
                  </a:lnTo>
                  <a:lnTo>
                    <a:pt x="3211" y="4853"/>
                  </a:lnTo>
                  <a:lnTo>
                    <a:pt x="3226" y="4810"/>
                  </a:lnTo>
                  <a:lnTo>
                    <a:pt x="3246" y="4769"/>
                  </a:lnTo>
                  <a:lnTo>
                    <a:pt x="3271" y="4731"/>
                  </a:lnTo>
                  <a:lnTo>
                    <a:pt x="3302" y="4697"/>
                  </a:lnTo>
                  <a:lnTo>
                    <a:pt x="3336" y="4666"/>
                  </a:lnTo>
                  <a:lnTo>
                    <a:pt x="3374" y="4641"/>
                  </a:lnTo>
                  <a:lnTo>
                    <a:pt x="3415" y="4621"/>
                  </a:lnTo>
                  <a:lnTo>
                    <a:pt x="3458" y="4606"/>
                  </a:lnTo>
                  <a:lnTo>
                    <a:pt x="3503" y="4597"/>
                  </a:lnTo>
                  <a:lnTo>
                    <a:pt x="3549" y="4594"/>
                  </a:lnTo>
                  <a:lnTo>
                    <a:pt x="3595" y="4597"/>
                  </a:lnTo>
                  <a:lnTo>
                    <a:pt x="3640" y="4606"/>
                  </a:lnTo>
                  <a:lnTo>
                    <a:pt x="3683" y="4621"/>
                  </a:lnTo>
                  <a:lnTo>
                    <a:pt x="3724" y="4641"/>
                  </a:lnTo>
                  <a:lnTo>
                    <a:pt x="3762" y="4666"/>
                  </a:lnTo>
                  <a:lnTo>
                    <a:pt x="3796" y="4697"/>
                  </a:lnTo>
                  <a:lnTo>
                    <a:pt x="4645" y="5545"/>
                  </a:lnTo>
                  <a:lnTo>
                    <a:pt x="6408" y="3489"/>
                  </a:lnTo>
                  <a:lnTo>
                    <a:pt x="6440" y="3456"/>
                  </a:lnTo>
                  <a:lnTo>
                    <a:pt x="6476" y="3428"/>
                  </a:lnTo>
                  <a:lnTo>
                    <a:pt x="6516" y="3405"/>
                  </a:lnTo>
                  <a:lnTo>
                    <a:pt x="6558" y="3387"/>
                  </a:lnTo>
                  <a:lnTo>
                    <a:pt x="6602" y="3375"/>
                  </a:lnTo>
                  <a:lnTo>
                    <a:pt x="6647" y="3368"/>
                  </a:lnTo>
                  <a:lnTo>
                    <a:pt x="6693" y="3368"/>
                  </a:lnTo>
                  <a:lnTo>
                    <a:pt x="6738" y="3373"/>
                  </a:lnTo>
                  <a:lnTo>
                    <a:pt x="6783" y="3384"/>
                  </a:lnTo>
                  <a:lnTo>
                    <a:pt x="6825" y="3401"/>
                  </a:lnTo>
                  <a:lnTo>
                    <a:pt x="6865" y="3424"/>
                  </a:lnTo>
                  <a:lnTo>
                    <a:pt x="6902" y="3451"/>
                  </a:lnTo>
                  <a:lnTo>
                    <a:pt x="6935" y="3483"/>
                  </a:lnTo>
                  <a:lnTo>
                    <a:pt x="6963" y="3519"/>
                  </a:lnTo>
                  <a:lnTo>
                    <a:pt x="6986" y="3559"/>
                  </a:lnTo>
                  <a:lnTo>
                    <a:pt x="7004" y="3601"/>
                  </a:lnTo>
                  <a:lnTo>
                    <a:pt x="7016" y="3645"/>
                  </a:lnTo>
                  <a:lnTo>
                    <a:pt x="7023" y="3690"/>
                  </a:lnTo>
                  <a:lnTo>
                    <a:pt x="7023" y="3736"/>
                  </a:lnTo>
                  <a:lnTo>
                    <a:pt x="7018" y="3781"/>
                  </a:lnTo>
                  <a:lnTo>
                    <a:pt x="7007" y="3826"/>
                  </a:lnTo>
                  <a:lnTo>
                    <a:pt x="6990" y="3868"/>
                  </a:lnTo>
                  <a:lnTo>
                    <a:pt x="6967" y="3908"/>
                  </a:lnTo>
                  <a:lnTo>
                    <a:pt x="6940" y="3945"/>
                  </a:lnTo>
                  <a:lnTo>
                    <a:pt x="4931" y="6288"/>
                  </a:lnTo>
                  <a:lnTo>
                    <a:pt x="4900" y="6320"/>
                  </a:lnTo>
                  <a:lnTo>
                    <a:pt x="4865" y="6347"/>
                  </a:lnTo>
                  <a:lnTo>
                    <a:pt x="4827" y="6370"/>
                  </a:lnTo>
                  <a:lnTo>
                    <a:pt x="4787" y="6388"/>
                  </a:lnTo>
                  <a:lnTo>
                    <a:pt x="4744" y="6401"/>
                  </a:lnTo>
                  <a:lnTo>
                    <a:pt x="4701" y="6408"/>
                  </a:lnTo>
                  <a:lnTo>
                    <a:pt x="4656" y="6410"/>
                  </a:lnTo>
                  <a:lnTo>
                    <a:pt x="4612" y="6406"/>
                  </a:lnTo>
                  <a:lnTo>
                    <a:pt x="4569" y="6397"/>
                  </a:lnTo>
                  <a:lnTo>
                    <a:pt x="4527" y="6382"/>
                  </a:lnTo>
                  <a:lnTo>
                    <a:pt x="4487" y="6362"/>
                  </a:lnTo>
                  <a:lnTo>
                    <a:pt x="4451" y="6337"/>
                  </a:lnTo>
                  <a:lnTo>
                    <a:pt x="4418" y="630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05" name="Outline"/>
            <p:cNvSpPr/>
            <p:nvPr/>
          </p:nvSpPr>
          <p:spPr>
            <a:xfrm>
              <a:off x="2962542" y="8610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916" y="915"/>
                  </a:moveTo>
                  <a:lnTo>
                    <a:pt x="4949" y="905"/>
                  </a:lnTo>
                  <a:lnTo>
                    <a:pt x="4983" y="901"/>
                  </a:lnTo>
                  <a:lnTo>
                    <a:pt x="5017" y="901"/>
                  </a:lnTo>
                  <a:lnTo>
                    <a:pt x="5051" y="905"/>
                  </a:lnTo>
                  <a:lnTo>
                    <a:pt x="5084" y="915"/>
                  </a:lnTo>
                  <a:lnTo>
                    <a:pt x="8209" y="2031"/>
                  </a:lnTo>
                  <a:lnTo>
                    <a:pt x="8240" y="2044"/>
                  </a:lnTo>
                  <a:lnTo>
                    <a:pt x="8269" y="2062"/>
                  </a:lnTo>
                  <a:lnTo>
                    <a:pt x="8296" y="2083"/>
                  </a:lnTo>
                  <a:lnTo>
                    <a:pt x="8319" y="2108"/>
                  </a:lnTo>
                  <a:lnTo>
                    <a:pt x="8339" y="2136"/>
                  </a:lnTo>
                  <a:lnTo>
                    <a:pt x="8354" y="2167"/>
                  </a:lnTo>
                  <a:lnTo>
                    <a:pt x="8366" y="2199"/>
                  </a:lnTo>
                  <a:lnTo>
                    <a:pt x="8373" y="2232"/>
                  </a:lnTo>
                  <a:lnTo>
                    <a:pt x="8375" y="2266"/>
                  </a:lnTo>
                  <a:lnTo>
                    <a:pt x="8375" y="4833"/>
                  </a:lnTo>
                  <a:lnTo>
                    <a:pt x="8375" y="4845"/>
                  </a:lnTo>
                  <a:lnTo>
                    <a:pt x="8355" y="5264"/>
                  </a:lnTo>
                  <a:lnTo>
                    <a:pt x="8352" y="5288"/>
                  </a:lnTo>
                  <a:lnTo>
                    <a:pt x="8293" y="5684"/>
                  </a:lnTo>
                  <a:lnTo>
                    <a:pt x="8288" y="5709"/>
                  </a:lnTo>
                  <a:lnTo>
                    <a:pt x="8191" y="6082"/>
                  </a:lnTo>
                  <a:lnTo>
                    <a:pt x="8183" y="6107"/>
                  </a:lnTo>
                  <a:lnTo>
                    <a:pt x="8052" y="6459"/>
                  </a:lnTo>
                  <a:lnTo>
                    <a:pt x="8042" y="6482"/>
                  </a:lnTo>
                  <a:lnTo>
                    <a:pt x="7877" y="6813"/>
                  </a:lnTo>
                  <a:lnTo>
                    <a:pt x="7865" y="6835"/>
                  </a:lnTo>
                  <a:lnTo>
                    <a:pt x="7669" y="7145"/>
                  </a:lnTo>
                  <a:lnTo>
                    <a:pt x="7655" y="7164"/>
                  </a:lnTo>
                  <a:lnTo>
                    <a:pt x="7430" y="7455"/>
                  </a:lnTo>
                  <a:lnTo>
                    <a:pt x="7415" y="7472"/>
                  </a:lnTo>
                  <a:lnTo>
                    <a:pt x="7163" y="7744"/>
                  </a:lnTo>
                  <a:lnTo>
                    <a:pt x="7148" y="7758"/>
                  </a:lnTo>
                  <a:lnTo>
                    <a:pt x="6870" y="8012"/>
                  </a:lnTo>
                  <a:lnTo>
                    <a:pt x="6856" y="8024"/>
                  </a:lnTo>
                  <a:lnTo>
                    <a:pt x="6555" y="8260"/>
                  </a:lnTo>
                  <a:lnTo>
                    <a:pt x="6541" y="8270"/>
                  </a:lnTo>
                  <a:lnTo>
                    <a:pt x="6218" y="8490"/>
                  </a:lnTo>
                  <a:lnTo>
                    <a:pt x="6206" y="8498"/>
                  </a:lnTo>
                  <a:lnTo>
                    <a:pt x="5863" y="8702"/>
                  </a:lnTo>
                  <a:lnTo>
                    <a:pt x="5852" y="8708"/>
                  </a:lnTo>
                  <a:lnTo>
                    <a:pt x="5492" y="8897"/>
                  </a:lnTo>
                  <a:lnTo>
                    <a:pt x="5481" y="8902"/>
                  </a:lnTo>
                  <a:lnTo>
                    <a:pt x="5105" y="9077"/>
                  </a:lnTo>
                  <a:lnTo>
                    <a:pt x="5076" y="9088"/>
                  </a:lnTo>
                  <a:lnTo>
                    <a:pt x="5046" y="9096"/>
                  </a:lnTo>
                  <a:lnTo>
                    <a:pt x="5016" y="9100"/>
                  </a:lnTo>
                  <a:lnTo>
                    <a:pt x="4984" y="9100"/>
                  </a:lnTo>
                  <a:lnTo>
                    <a:pt x="4954" y="9096"/>
                  </a:lnTo>
                  <a:lnTo>
                    <a:pt x="4924" y="9088"/>
                  </a:lnTo>
                  <a:lnTo>
                    <a:pt x="4895" y="9077"/>
                  </a:lnTo>
                  <a:lnTo>
                    <a:pt x="4519" y="8902"/>
                  </a:lnTo>
                  <a:lnTo>
                    <a:pt x="4508" y="8897"/>
                  </a:lnTo>
                  <a:lnTo>
                    <a:pt x="4148" y="8708"/>
                  </a:lnTo>
                  <a:lnTo>
                    <a:pt x="4137" y="8702"/>
                  </a:lnTo>
                  <a:lnTo>
                    <a:pt x="3794" y="8498"/>
                  </a:lnTo>
                  <a:lnTo>
                    <a:pt x="3782" y="8490"/>
                  </a:lnTo>
                  <a:lnTo>
                    <a:pt x="3459" y="8270"/>
                  </a:lnTo>
                  <a:lnTo>
                    <a:pt x="3445" y="8260"/>
                  </a:lnTo>
                  <a:lnTo>
                    <a:pt x="3144" y="8024"/>
                  </a:lnTo>
                  <a:lnTo>
                    <a:pt x="3130" y="8012"/>
                  </a:lnTo>
                  <a:lnTo>
                    <a:pt x="2852" y="7758"/>
                  </a:lnTo>
                  <a:lnTo>
                    <a:pt x="2837" y="7744"/>
                  </a:lnTo>
                  <a:lnTo>
                    <a:pt x="2585" y="7472"/>
                  </a:lnTo>
                  <a:lnTo>
                    <a:pt x="2570" y="7455"/>
                  </a:lnTo>
                  <a:lnTo>
                    <a:pt x="2345" y="7164"/>
                  </a:lnTo>
                  <a:lnTo>
                    <a:pt x="2331" y="7145"/>
                  </a:lnTo>
                  <a:lnTo>
                    <a:pt x="2135" y="6835"/>
                  </a:lnTo>
                  <a:lnTo>
                    <a:pt x="2123" y="6813"/>
                  </a:lnTo>
                  <a:lnTo>
                    <a:pt x="1958" y="6482"/>
                  </a:lnTo>
                  <a:lnTo>
                    <a:pt x="1948" y="6459"/>
                  </a:lnTo>
                  <a:lnTo>
                    <a:pt x="1817" y="6107"/>
                  </a:lnTo>
                  <a:lnTo>
                    <a:pt x="1809" y="6082"/>
                  </a:lnTo>
                  <a:lnTo>
                    <a:pt x="1712" y="5709"/>
                  </a:lnTo>
                  <a:lnTo>
                    <a:pt x="1707" y="5684"/>
                  </a:lnTo>
                  <a:lnTo>
                    <a:pt x="1648" y="5288"/>
                  </a:lnTo>
                  <a:lnTo>
                    <a:pt x="1645" y="5264"/>
                  </a:lnTo>
                  <a:lnTo>
                    <a:pt x="1625" y="4845"/>
                  </a:lnTo>
                  <a:lnTo>
                    <a:pt x="1625" y="4833"/>
                  </a:lnTo>
                  <a:lnTo>
                    <a:pt x="1625" y="2266"/>
                  </a:lnTo>
                  <a:lnTo>
                    <a:pt x="1627" y="2232"/>
                  </a:lnTo>
                  <a:lnTo>
                    <a:pt x="1634" y="2199"/>
                  </a:lnTo>
                  <a:lnTo>
                    <a:pt x="1646" y="2167"/>
                  </a:lnTo>
                  <a:lnTo>
                    <a:pt x="1661" y="2136"/>
                  </a:lnTo>
                  <a:lnTo>
                    <a:pt x="1681" y="2108"/>
                  </a:lnTo>
                  <a:lnTo>
                    <a:pt x="1704" y="2083"/>
                  </a:lnTo>
                  <a:lnTo>
                    <a:pt x="1731" y="2062"/>
                  </a:lnTo>
                  <a:lnTo>
                    <a:pt x="1760" y="2044"/>
                  </a:lnTo>
                  <a:lnTo>
                    <a:pt x="1791" y="2031"/>
                  </a:lnTo>
                  <a:lnTo>
                    <a:pt x="4916" y="915"/>
                  </a:lnTo>
                  <a:close/>
                  <a:moveTo>
                    <a:pt x="5000" y="1415"/>
                  </a:moveTo>
                  <a:lnTo>
                    <a:pt x="2125" y="2442"/>
                  </a:lnTo>
                  <a:lnTo>
                    <a:pt x="2125" y="4827"/>
                  </a:lnTo>
                  <a:lnTo>
                    <a:pt x="2144" y="5227"/>
                  </a:lnTo>
                  <a:lnTo>
                    <a:pt x="2200" y="5597"/>
                  </a:lnTo>
                  <a:lnTo>
                    <a:pt x="2289" y="5944"/>
                  </a:lnTo>
                  <a:lnTo>
                    <a:pt x="2412" y="6271"/>
                  </a:lnTo>
                  <a:lnTo>
                    <a:pt x="2565" y="6578"/>
                  </a:lnTo>
                  <a:lnTo>
                    <a:pt x="2748" y="6867"/>
                  </a:lnTo>
                  <a:lnTo>
                    <a:pt x="2958" y="7140"/>
                  </a:lnTo>
                  <a:lnTo>
                    <a:pt x="3196" y="7396"/>
                  </a:lnTo>
                  <a:lnTo>
                    <a:pt x="3460" y="7636"/>
                  </a:lnTo>
                  <a:lnTo>
                    <a:pt x="3747" y="7861"/>
                  </a:lnTo>
                  <a:lnTo>
                    <a:pt x="4057" y="8072"/>
                  </a:lnTo>
                  <a:lnTo>
                    <a:pt x="4387" y="8269"/>
                  </a:lnTo>
                  <a:lnTo>
                    <a:pt x="4735" y="8451"/>
                  </a:lnTo>
                  <a:lnTo>
                    <a:pt x="5000" y="8574"/>
                  </a:lnTo>
                  <a:lnTo>
                    <a:pt x="5265" y="8451"/>
                  </a:lnTo>
                  <a:lnTo>
                    <a:pt x="5613" y="8269"/>
                  </a:lnTo>
                  <a:lnTo>
                    <a:pt x="5943" y="8072"/>
                  </a:lnTo>
                  <a:lnTo>
                    <a:pt x="6253" y="7861"/>
                  </a:lnTo>
                  <a:lnTo>
                    <a:pt x="6540" y="7636"/>
                  </a:lnTo>
                  <a:lnTo>
                    <a:pt x="6804" y="7396"/>
                  </a:lnTo>
                  <a:lnTo>
                    <a:pt x="7042" y="7140"/>
                  </a:lnTo>
                  <a:lnTo>
                    <a:pt x="7252" y="6867"/>
                  </a:lnTo>
                  <a:lnTo>
                    <a:pt x="7435" y="6578"/>
                  </a:lnTo>
                  <a:lnTo>
                    <a:pt x="7588" y="6271"/>
                  </a:lnTo>
                  <a:lnTo>
                    <a:pt x="7711" y="5944"/>
                  </a:lnTo>
                  <a:lnTo>
                    <a:pt x="7800" y="5597"/>
                  </a:lnTo>
                  <a:lnTo>
                    <a:pt x="7856" y="5227"/>
                  </a:lnTo>
                  <a:lnTo>
                    <a:pt x="7875" y="4827"/>
                  </a:lnTo>
                  <a:lnTo>
                    <a:pt x="7875" y="2442"/>
                  </a:lnTo>
                  <a:lnTo>
                    <a:pt x="5000" y="14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90" name="TextBox 89">
            <a:extLst>
              <a:ext uri="{FF2B5EF4-FFF2-40B4-BE49-F238E27FC236}">
                <a16:creationId xmlns:a16="http://schemas.microsoft.com/office/drawing/2014/main" id="{3FA79CE5-45CD-42A0-8F3E-A215BE913914}"/>
              </a:ext>
            </a:extLst>
          </p:cNvPr>
          <p:cNvSpPr txBox="1"/>
          <p:nvPr/>
        </p:nvSpPr>
        <p:spPr>
          <a:xfrm>
            <a:off x="1835940" y="2944446"/>
            <a:ext cx="245340" cy="245340"/>
          </a:xfrm>
          <a:prstGeom prst="ellipse">
            <a:avLst/>
          </a:prstGeom>
          <a:solidFill>
            <a:schemeClr val="bg1"/>
          </a:solidFill>
          <a:ln>
            <a:solidFill>
              <a:srgbClr val="3EAF93"/>
            </a:solidFill>
          </a:ln>
        </p:spPr>
        <p:txBody>
          <a:bodyPr wrap="square" lIns="0" tIns="0" rIns="0" bIns="0" rtlCol="0" anchor="ctr">
            <a:normAutofit lnSpcReduction="10000"/>
          </a:bodyPr>
          <a:lstStyle/>
          <a:p>
            <a:pPr algn="ctr"/>
            <a:r>
              <a:rPr lang="en-US" sz="1200" b="1" dirty="0">
                <a:solidFill>
                  <a:srgbClr val="3EAF93"/>
                </a:solidFill>
                <a:latin typeface="Arial" panose="020B0604020202020204" pitchFamily="34" charset="0"/>
              </a:rPr>
              <a:t>2</a:t>
            </a:r>
            <a:endParaRPr lang="en-PH" sz="1200" b="1" dirty="0">
              <a:solidFill>
                <a:srgbClr val="3EAF93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06971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Arrow: Right 49">
            <a:extLst>
              <a:ext uri="{FF2B5EF4-FFF2-40B4-BE49-F238E27FC236}">
                <a16:creationId xmlns:a16="http://schemas.microsoft.com/office/drawing/2014/main" id="{DFA73703-E084-47CC-8D6B-646F2459962F}"/>
              </a:ext>
            </a:extLst>
          </p:cNvPr>
          <p:cNvSpPr/>
          <p:nvPr/>
        </p:nvSpPr>
        <p:spPr>
          <a:xfrm>
            <a:off x="0" y="5143983"/>
            <a:ext cx="12039600" cy="266217"/>
          </a:xfrm>
          <a:prstGeom prst="rightArrow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4D9DDC-91EF-4CC3-B9A6-D9B4518677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Indication Expansion Roadmap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0D6EBB-D95D-48EF-9899-5A24532DE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76E71-DC84-4890-822E-724286D636E2}" type="slidenum">
              <a:rPr lang="en-PH" smtClean="0"/>
              <a:pPr/>
              <a:t>18</a:t>
            </a:fld>
            <a:endParaRPr lang="en-PH" dirty="0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B90FC85A-0264-4A54-91EA-9CE0BFFCEF09}"/>
              </a:ext>
            </a:extLst>
          </p:cNvPr>
          <p:cNvGrpSpPr/>
          <p:nvPr/>
        </p:nvGrpSpPr>
        <p:grpSpPr>
          <a:xfrm>
            <a:off x="491613" y="4855752"/>
            <a:ext cx="806847" cy="854896"/>
            <a:chOff x="491613" y="1355731"/>
            <a:chExt cx="2037331" cy="2158658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3E59C9F0-8DE0-4133-A62A-BD1263F2E678}"/>
                </a:ext>
              </a:extLst>
            </p:cNvPr>
            <p:cNvSpPr/>
            <p:nvPr/>
          </p:nvSpPr>
          <p:spPr>
            <a:xfrm>
              <a:off x="491613" y="1475969"/>
              <a:ext cx="2037331" cy="2038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5A6144DE-5CB5-4517-9B80-E2EB94135B9F}"/>
                </a:ext>
              </a:extLst>
            </p:cNvPr>
            <p:cNvSpPr/>
            <p:nvPr/>
          </p:nvSpPr>
          <p:spPr>
            <a:xfrm>
              <a:off x="491613" y="1355731"/>
              <a:ext cx="2037331" cy="2038420"/>
            </a:xfrm>
            <a:prstGeom prst="ellipse">
              <a:avLst/>
            </a:prstGeom>
            <a:ln>
              <a:noFill/>
            </a:ln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81D23822-8013-4A18-95E4-6F1C0E07CDD0}"/>
              </a:ext>
            </a:extLst>
          </p:cNvPr>
          <p:cNvGrpSpPr/>
          <p:nvPr/>
        </p:nvGrpSpPr>
        <p:grpSpPr>
          <a:xfrm>
            <a:off x="2711563" y="4855752"/>
            <a:ext cx="806847" cy="854896"/>
            <a:chOff x="491613" y="1355731"/>
            <a:chExt cx="2037331" cy="2158658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F52CA00E-37E7-4811-9E7E-D50BCF8CA32D}"/>
                </a:ext>
              </a:extLst>
            </p:cNvPr>
            <p:cNvSpPr/>
            <p:nvPr/>
          </p:nvSpPr>
          <p:spPr>
            <a:xfrm>
              <a:off x="491613" y="1475969"/>
              <a:ext cx="2037331" cy="2038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180E394D-DD4E-420F-8C9C-A0409A683079}"/>
                </a:ext>
              </a:extLst>
            </p:cNvPr>
            <p:cNvSpPr/>
            <p:nvPr/>
          </p:nvSpPr>
          <p:spPr>
            <a:xfrm>
              <a:off x="491613" y="1355731"/>
              <a:ext cx="2037331" cy="2038420"/>
            </a:xfrm>
            <a:prstGeom prst="ellipse">
              <a:avLst/>
            </a:prstGeom>
            <a:ln>
              <a:noFill/>
            </a:ln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7D6C1E40-DEF8-4184-A23D-B1A63738F905}"/>
              </a:ext>
            </a:extLst>
          </p:cNvPr>
          <p:cNvGrpSpPr/>
          <p:nvPr/>
        </p:nvGrpSpPr>
        <p:grpSpPr>
          <a:xfrm>
            <a:off x="7151463" y="4855752"/>
            <a:ext cx="806847" cy="854896"/>
            <a:chOff x="491613" y="1355731"/>
            <a:chExt cx="2037331" cy="2158658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B09A3D09-7BFF-4925-B926-3ED5E93F1464}"/>
                </a:ext>
              </a:extLst>
            </p:cNvPr>
            <p:cNvSpPr/>
            <p:nvPr/>
          </p:nvSpPr>
          <p:spPr>
            <a:xfrm>
              <a:off x="491613" y="1475969"/>
              <a:ext cx="2037331" cy="2038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1A12D040-01CD-4C16-AB0E-EFE86BEE79C5}"/>
                </a:ext>
              </a:extLst>
            </p:cNvPr>
            <p:cNvSpPr/>
            <p:nvPr/>
          </p:nvSpPr>
          <p:spPr>
            <a:xfrm>
              <a:off x="491613" y="1355731"/>
              <a:ext cx="2037331" cy="2038420"/>
            </a:xfrm>
            <a:prstGeom prst="ellipse">
              <a:avLst/>
            </a:prstGeom>
            <a:ln>
              <a:noFill/>
            </a:ln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D4DFD1F-E330-4E96-A481-4694803424E3}"/>
              </a:ext>
            </a:extLst>
          </p:cNvPr>
          <p:cNvGrpSpPr/>
          <p:nvPr/>
        </p:nvGrpSpPr>
        <p:grpSpPr>
          <a:xfrm>
            <a:off x="4931513" y="4855752"/>
            <a:ext cx="806847" cy="854896"/>
            <a:chOff x="491613" y="1355731"/>
            <a:chExt cx="2037331" cy="2158658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274FC520-79ED-4D7C-98AE-D835C72634AC}"/>
                </a:ext>
              </a:extLst>
            </p:cNvPr>
            <p:cNvSpPr/>
            <p:nvPr/>
          </p:nvSpPr>
          <p:spPr>
            <a:xfrm>
              <a:off x="491613" y="1475969"/>
              <a:ext cx="2037331" cy="2038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181A224-182A-47F1-A223-63659797B669}"/>
                </a:ext>
              </a:extLst>
            </p:cNvPr>
            <p:cNvSpPr/>
            <p:nvPr/>
          </p:nvSpPr>
          <p:spPr>
            <a:xfrm>
              <a:off x="491613" y="1355731"/>
              <a:ext cx="2037331" cy="2038420"/>
            </a:xfrm>
            <a:prstGeom prst="ellipse">
              <a:avLst/>
            </a:prstGeom>
            <a:ln>
              <a:noFill/>
            </a:ln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</p:grp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B4288FEA-CE02-44F6-899E-FB2542B00393}"/>
              </a:ext>
            </a:extLst>
          </p:cNvPr>
          <p:cNvCxnSpPr>
            <a:cxnSpLocks/>
          </p:cNvCxnSpPr>
          <p:nvPr/>
        </p:nvCxnSpPr>
        <p:spPr>
          <a:xfrm flipV="1">
            <a:off x="9745888" y="2280213"/>
            <a:ext cx="0" cy="293997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Double Wave 34">
            <a:extLst>
              <a:ext uri="{FF2B5EF4-FFF2-40B4-BE49-F238E27FC236}">
                <a16:creationId xmlns:a16="http://schemas.microsoft.com/office/drawing/2014/main" id="{5E6F8B12-2C33-4BEE-9D0C-4A88B5590B47}"/>
              </a:ext>
            </a:extLst>
          </p:cNvPr>
          <p:cNvSpPr/>
          <p:nvPr/>
        </p:nvSpPr>
        <p:spPr>
          <a:xfrm>
            <a:off x="9745889" y="2289129"/>
            <a:ext cx="1880213" cy="486138"/>
          </a:xfrm>
          <a:prstGeom prst="doubleWav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600" dirty="0">
                <a:latin typeface="Arial" panose="020B0604020202020204" pitchFamily="34" charset="0"/>
              </a:rPr>
              <a:t>2026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7AA276D-0CDF-43D8-A2C2-7F1F3BE7389E}"/>
              </a:ext>
            </a:extLst>
          </p:cNvPr>
          <p:cNvSpPr txBox="1"/>
          <p:nvPr/>
        </p:nvSpPr>
        <p:spPr>
          <a:xfrm>
            <a:off x="9898142" y="2818895"/>
            <a:ext cx="1734412" cy="281770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</a:rPr>
              <a:t>First launch</a:t>
            </a:r>
            <a:endParaRPr lang="en-PH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3A7E8F3-2BC7-42BF-A572-575DFCA0C899}"/>
              </a:ext>
            </a:extLst>
          </p:cNvPr>
          <p:cNvSpPr txBox="1"/>
          <p:nvPr/>
        </p:nvSpPr>
        <p:spPr>
          <a:xfrm>
            <a:off x="9898143" y="3158394"/>
            <a:ext cx="1734413" cy="1888167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400" dirty="0">
                <a:latin typeface="Arial" panose="020B0604020202020204" pitchFamily="34" charset="0"/>
              </a:rPr>
              <a:t>Launch indication one in core markets with full access and field support, establishing the brand and seeding advocacy.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AEA65B43-9C6C-4812-A3D7-6DF33C194ACD}"/>
              </a:ext>
            </a:extLst>
          </p:cNvPr>
          <p:cNvGrpSpPr/>
          <p:nvPr/>
        </p:nvGrpSpPr>
        <p:grpSpPr>
          <a:xfrm>
            <a:off x="9371415" y="4855752"/>
            <a:ext cx="806847" cy="854896"/>
            <a:chOff x="491613" y="1355731"/>
            <a:chExt cx="2037331" cy="2158658"/>
          </a:xfrm>
        </p:grpSpPr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9F2EA048-FC68-4213-82A1-01676F7E62BD}"/>
                </a:ext>
              </a:extLst>
            </p:cNvPr>
            <p:cNvSpPr/>
            <p:nvPr/>
          </p:nvSpPr>
          <p:spPr>
            <a:xfrm>
              <a:off x="491613" y="1475969"/>
              <a:ext cx="2037331" cy="2038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73B0F0A2-473C-417C-8397-3754A31DE2CD}"/>
                </a:ext>
              </a:extLst>
            </p:cNvPr>
            <p:cNvSpPr/>
            <p:nvPr/>
          </p:nvSpPr>
          <p:spPr>
            <a:xfrm>
              <a:off x="491613" y="1355731"/>
              <a:ext cx="2037331" cy="2038420"/>
            </a:xfrm>
            <a:prstGeom prst="ellipse">
              <a:avLst/>
            </a:prstGeom>
            <a:ln>
              <a:noFill/>
            </a:ln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</p:grp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7E4D4786-99A2-43F7-915A-5767172A34F2}"/>
              </a:ext>
            </a:extLst>
          </p:cNvPr>
          <p:cNvCxnSpPr>
            <a:cxnSpLocks/>
          </p:cNvCxnSpPr>
          <p:nvPr/>
        </p:nvCxnSpPr>
        <p:spPr>
          <a:xfrm flipV="1">
            <a:off x="7525938" y="2280213"/>
            <a:ext cx="0" cy="293997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Double Wave 57">
            <a:extLst>
              <a:ext uri="{FF2B5EF4-FFF2-40B4-BE49-F238E27FC236}">
                <a16:creationId xmlns:a16="http://schemas.microsoft.com/office/drawing/2014/main" id="{9DC91C8A-BF65-4448-8716-3FD2E04311CB}"/>
              </a:ext>
            </a:extLst>
          </p:cNvPr>
          <p:cNvSpPr/>
          <p:nvPr/>
        </p:nvSpPr>
        <p:spPr>
          <a:xfrm>
            <a:off x="7525939" y="2289129"/>
            <a:ext cx="1880213" cy="486138"/>
          </a:xfrm>
          <a:prstGeom prst="doubleWav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600" dirty="0">
                <a:latin typeface="Arial" panose="020B0604020202020204" pitchFamily="34" charset="0"/>
              </a:rPr>
              <a:t>2027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F45C3CE0-9887-4290-91B7-CA79DE613DE1}"/>
              </a:ext>
            </a:extLst>
          </p:cNvPr>
          <p:cNvSpPr txBox="1"/>
          <p:nvPr/>
        </p:nvSpPr>
        <p:spPr>
          <a:xfrm>
            <a:off x="7678192" y="2818895"/>
            <a:ext cx="1734412" cy="281770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</a:rPr>
              <a:t>Scale up</a:t>
            </a:r>
            <a:endParaRPr lang="en-PH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5071670-432C-471F-9B55-9667BEE15FBB}"/>
              </a:ext>
            </a:extLst>
          </p:cNvPr>
          <p:cNvSpPr txBox="1"/>
          <p:nvPr/>
        </p:nvSpPr>
        <p:spPr>
          <a:xfrm>
            <a:off x="7678193" y="3158394"/>
            <a:ext cx="1734413" cy="1888167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400" dirty="0">
                <a:latin typeface="Arial" panose="020B0604020202020204" pitchFamily="34" charset="0"/>
              </a:rPr>
              <a:t>Expand reach across community settings and deepen patient-support, driving pragmatist adoption and real-world evidence.</a:t>
            </a:r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9E6A6286-534B-4EAB-B9B6-4954D712D5A0}"/>
              </a:ext>
            </a:extLst>
          </p:cNvPr>
          <p:cNvCxnSpPr>
            <a:cxnSpLocks/>
          </p:cNvCxnSpPr>
          <p:nvPr/>
        </p:nvCxnSpPr>
        <p:spPr>
          <a:xfrm flipV="1">
            <a:off x="5366812" y="2280213"/>
            <a:ext cx="0" cy="293997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Double Wave 63">
            <a:extLst>
              <a:ext uri="{FF2B5EF4-FFF2-40B4-BE49-F238E27FC236}">
                <a16:creationId xmlns:a16="http://schemas.microsoft.com/office/drawing/2014/main" id="{4064DF3C-3A28-4C4B-BCC9-DC04F98A3E8B}"/>
              </a:ext>
            </a:extLst>
          </p:cNvPr>
          <p:cNvSpPr/>
          <p:nvPr/>
        </p:nvSpPr>
        <p:spPr>
          <a:xfrm>
            <a:off x="5366813" y="2289129"/>
            <a:ext cx="1880213" cy="486138"/>
          </a:xfrm>
          <a:prstGeom prst="doubleWav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600" dirty="0">
                <a:latin typeface="Arial" panose="020B0604020202020204" pitchFamily="34" charset="0"/>
              </a:rPr>
              <a:t>2028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94E062A1-DD06-4616-B5B7-C4AE8BBCBA18}"/>
              </a:ext>
            </a:extLst>
          </p:cNvPr>
          <p:cNvSpPr txBox="1"/>
          <p:nvPr/>
        </p:nvSpPr>
        <p:spPr>
          <a:xfrm>
            <a:off x="5519066" y="2818895"/>
            <a:ext cx="1734412" cy="281770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</a:rPr>
              <a:t>Indication 2</a:t>
            </a:r>
            <a:endParaRPr lang="en-PH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F8F039B-2E74-48A9-9539-3B8C8504861F}"/>
              </a:ext>
            </a:extLst>
          </p:cNvPr>
          <p:cNvSpPr txBox="1"/>
          <p:nvPr/>
        </p:nvSpPr>
        <p:spPr>
          <a:xfrm>
            <a:off x="5519067" y="3158394"/>
            <a:ext cx="1734413" cy="1888167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400" dirty="0">
                <a:latin typeface="Arial" panose="020B0604020202020204" pitchFamily="34" charset="0"/>
              </a:rPr>
              <a:t>Launch the second indication on a planned readout, broadening the eligible population and refreshing the evidence story.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D1629F0E-3AD0-4CA0-B427-4BFDF733CA87}"/>
              </a:ext>
            </a:extLst>
          </p:cNvPr>
          <p:cNvCxnSpPr>
            <a:cxnSpLocks/>
          </p:cNvCxnSpPr>
          <p:nvPr/>
        </p:nvCxnSpPr>
        <p:spPr>
          <a:xfrm flipV="1">
            <a:off x="3146862" y="2280213"/>
            <a:ext cx="0" cy="293997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Double Wave 67">
            <a:extLst>
              <a:ext uri="{FF2B5EF4-FFF2-40B4-BE49-F238E27FC236}">
                <a16:creationId xmlns:a16="http://schemas.microsoft.com/office/drawing/2014/main" id="{6ACEFF3C-3F16-474C-B251-4A0AC3EAFBB9}"/>
              </a:ext>
            </a:extLst>
          </p:cNvPr>
          <p:cNvSpPr/>
          <p:nvPr/>
        </p:nvSpPr>
        <p:spPr>
          <a:xfrm>
            <a:off x="3146863" y="2289129"/>
            <a:ext cx="1880213" cy="486138"/>
          </a:xfrm>
          <a:prstGeom prst="doubleWav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600" dirty="0">
                <a:latin typeface="Arial" panose="020B0604020202020204" pitchFamily="34" charset="0"/>
              </a:rPr>
              <a:t>2029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7C818580-F1E9-4388-9560-B29443F826DD}"/>
              </a:ext>
            </a:extLst>
          </p:cNvPr>
          <p:cNvSpPr txBox="1"/>
          <p:nvPr/>
        </p:nvSpPr>
        <p:spPr>
          <a:xfrm>
            <a:off x="3299116" y="2818895"/>
            <a:ext cx="1734412" cy="281770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</a:rPr>
              <a:t>Go global</a:t>
            </a:r>
            <a:endParaRPr lang="en-PH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1E6E312-E4B2-4641-8C3B-81280EC7AE29}"/>
              </a:ext>
            </a:extLst>
          </p:cNvPr>
          <p:cNvSpPr txBox="1"/>
          <p:nvPr/>
        </p:nvSpPr>
        <p:spPr>
          <a:xfrm>
            <a:off x="3299117" y="3158394"/>
            <a:ext cx="1734413" cy="1888167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400" dirty="0">
                <a:latin typeface="Arial" panose="020B0604020202020204" pitchFamily="34" charset="0"/>
              </a:rPr>
              <a:t>Enter additional regions with localized access and pricing strategies, adding incremental volume at disciplined cost.</a:t>
            </a: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CABA9DFD-AF83-4CD3-AF4D-FC7E4A752C5E}"/>
              </a:ext>
            </a:extLst>
          </p:cNvPr>
          <p:cNvCxnSpPr>
            <a:cxnSpLocks/>
          </p:cNvCxnSpPr>
          <p:nvPr/>
        </p:nvCxnSpPr>
        <p:spPr>
          <a:xfrm flipV="1">
            <a:off x="904191" y="2280213"/>
            <a:ext cx="0" cy="293997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Double Wave 71">
            <a:extLst>
              <a:ext uri="{FF2B5EF4-FFF2-40B4-BE49-F238E27FC236}">
                <a16:creationId xmlns:a16="http://schemas.microsoft.com/office/drawing/2014/main" id="{CD220CA4-5598-4BD2-8DFA-6BAD14FDB953}"/>
              </a:ext>
            </a:extLst>
          </p:cNvPr>
          <p:cNvSpPr/>
          <p:nvPr/>
        </p:nvSpPr>
        <p:spPr>
          <a:xfrm>
            <a:off x="904192" y="2289129"/>
            <a:ext cx="1880213" cy="486138"/>
          </a:xfrm>
          <a:prstGeom prst="doubleWav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600" dirty="0">
                <a:latin typeface="Arial" panose="020B0604020202020204" pitchFamily="34" charset="0"/>
              </a:rPr>
              <a:t>2030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0668F9A6-C758-4FC1-9889-1699A95D1C62}"/>
              </a:ext>
            </a:extLst>
          </p:cNvPr>
          <p:cNvSpPr txBox="1"/>
          <p:nvPr/>
        </p:nvSpPr>
        <p:spPr>
          <a:xfrm>
            <a:off x="1056445" y="2818895"/>
            <a:ext cx="1734412" cy="281770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</a:rPr>
              <a:t>Indication 3</a:t>
            </a:r>
            <a:endParaRPr lang="en-PH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E97EF6FE-DEC6-4BEA-90A0-7BC2C73F02AB}"/>
              </a:ext>
            </a:extLst>
          </p:cNvPr>
          <p:cNvSpPr txBox="1"/>
          <p:nvPr/>
        </p:nvSpPr>
        <p:spPr>
          <a:xfrm>
            <a:off x="1056446" y="3158394"/>
            <a:ext cx="1734413" cy="1888167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400" dirty="0">
                <a:latin typeface="Arial" panose="020B0604020202020204" pitchFamily="34" charset="0"/>
              </a:rPr>
              <a:t>Launch the third indication and consolidate franchise leadership at maturity, defending share against new entrants.</a:t>
            </a:r>
          </a:p>
        </p:txBody>
      </p:sp>
    </p:spTree>
    <p:extLst>
      <p:ext uri="{BB962C8B-B14F-4D97-AF65-F5344CB8AC3E}">
        <p14:creationId xmlns:p14="http://schemas.microsoft.com/office/powerpoint/2010/main" val="10651535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D00F7E-1017-433F-98F2-27A789B162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</p:spPr>
        <p:txBody>
          <a:bodyPr/>
          <a:lstStyle/>
          <a:p>
            <a:r>
              <a:rPr lang="en-PH" dirty="0"/>
              <a:t>Evidence Generation Plan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B9E58DA-A403-4291-A931-E148511C0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19</a:t>
            </a:fld>
            <a:endParaRPr lang="en-PH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CF70E31-0DE2-4C2F-B9CA-5C3F6C09564B}"/>
              </a:ext>
            </a:extLst>
          </p:cNvPr>
          <p:cNvSpPr txBox="1"/>
          <p:nvPr/>
        </p:nvSpPr>
        <p:spPr>
          <a:xfrm>
            <a:off x="1111802" y="4240048"/>
            <a:ext cx="1720004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PH" sz="1200" dirty="0">
                <a:latin typeface="Arial" panose="020B0604020202020204" pitchFamily="34" charset="0"/>
              </a:rPr>
              <a:t>Lead with the registrational head-to-head efficacy and safety dataset that anchors approval and the launch narrative.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03CB829-58CF-4DF6-B653-38BFB1E98D16}"/>
              </a:ext>
            </a:extLst>
          </p:cNvPr>
          <p:cNvSpPr txBox="1"/>
          <p:nvPr/>
        </p:nvSpPr>
        <p:spPr>
          <a:xfrm>
            <a:off x="733745" y="3278883"/>
            <a:ext cx="1830595" cy="564869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r>
              <a:rPr lang="en-PH" sz="1600" dirty="0">
                <a:solidFill>
                  <a:schemeClr val="accent1"/>
                </a:solidFill>
                <a:latin typeface="Arial" panose="020B0604020202020204" pitchFamily="34" charset="0"/>
              </a:rPr>
              <a:t>Pivotal data</a:t>
            </a:r>
          </a:p>
        </p:txBody>
      </p:sp>
      <p:sp>
        <p:nvSpPr>
          <p:cNvPr id="29" name="Right Triangle 28">
            <a:extLst>
              <a:ext uri="{FF2B5EF4-FFF2-40B4-BE49-F238E27FC236}">
                <a16:creationId xmlns:a16="http://schemas.microsoft.com/office/drawing/2014/main" id="{37A1748D-6576-4E43-B50E-0E687FE95702}"/>
              </a:ext>
            </a:extLst>
          </p:cNvPr>
          <p:cNvSpPr/>
          <p:nvPr/>
        </p:nvSpPr>
        <p:spPr>
          <a:xfrm flipH="1">
            <a:off x="2564340" y="3648255"/>
            <a:ext cx="267465" cy="195497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44784606-77DA-4B89-8B1A-530317DD779C}"/>
              </a:ext>
            </a:extLst>
          </p:cNvPr>
          <p:cNvSpPr/>
          <p:nvPr/>
        </p:nvSpPr>
        <p:spPr>
          <a:xfrm>
            <a:off x="571019" y="1371256"/>
            <a:ext cx="11049962" cy="369332"/>
          </a:xfrm>
          <a:prstGeom prst="rect">
            <a:avLst/>
          </a:prstGeom>
        </p:spPr>
        <p:txBody>
          <a:bodyPr vert="horz" wrap="square" lIns="0" tIns="0" rIns="0" bIns="0" anchor="b" anchorCtr="0">
            <a:noAutofit/>
          </a:bodyPr>
          <a:lstStyle/>
          <a:p>
            <a:r>
              <a:rPr lang="da-DK" sz="2000" dirty="0">
                <a:solidFill>
                  <a:schemeClr val="accent1"/>
                </a:solidFill>
                <a:latin typeface="Arial" panose="020B0604020202020204" pitchFamily="34" charset="0"/>
              </a:rPr>
              <a:t>Stage 1: Registration</a:t>
            </a:r>
            <a:endParaRPr lang="en-US" sz="2000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BBF4E131-A1DC-427F-9530-AEF68481A71F}"/>
              </a:ext>
            </a:extLst>
          </p:cNvPr>
          <p:cNvCxnSpPr>
            <a:cxnSpLocks/>
          </p:cNvCxnSpPr>
          <p:nvPr/>
        </p:nvCxnSpPr>
        <p:spPr>
          <a:xfrm>
            <a:off x="571017" y="1833188"/>
            <a:ext cx="11049965" cy="0"/>
          </a:xfrm>
          <a:prstGeom prst="line">
            <a:avLst/>
          </a:prstGeom>
          <a:ln w="15875" cap="rnd">
            <a:solidFill>
              <a:schemeClr val="tx1">
                <a:lumMod val="60000"/>
                <a:lumOff val="40000"/>
              </a:schemeClr>
            </a:solidFill>
            <a:prstDash val="sysDot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AED816D1-E669-47BE-BAAD-A2A2EB3D1FCE}"/>
              </a:ext>
            </a:extLst>
          </p:cNvPr>
          <p:cNvSpPr/>
          <p:nvPr/>
        </p:nvSpPr>
        <p:spPr>
          <a:xfrm rot="16200000">
            <a:off x="654444" y="4327284"/>
            <a:ext cx="423392" cy="24892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4577F18-BE2F-4518-A3E2-64196597586E}"/>
              </a:ext>
            </a:extLst>
          </p:cNvPr>
          <p:cNvSpPr/>
          <p:nvPr/>
        </p:nvSpPr>
        <p:spPr>
          <a:xfrm>
            <a:off x="741680" y="3910780"/>
            <a:ext cx="2090125" cy="24892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23262B2-FE08-444B-ABF7-52488AD57938}"/>
              </a:ext>
            </a:extLst>
          </p:cNvPr>
          <p:cNvSpPr/>
          <p:nvPr/>
        </p:nvSpPr>
        <p:spPr>
          <a:xfrm rot="16200000">
            <a:off x="2851739" y="4011336"/>
            <a:ext cx="423392" cy="24892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608AD68-0AD8-4D4D-BA64-6E3722FF877B}"/>
              </a:ext>
            </a:extLst>
          </p:cNvPr>
          <p:cNvSpPr/>
          <p:nvPr/>
        </p:nvSpPr>
        <p:spPr>
          <a:xfrm>
            <a:off x="2938974" y="3594832"/>
            <a:ext cx="2090125" cy="24892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B475ED0F-1C3F-44A2-86D1-F078555BB7FE}"/>
              </a:ext>
            </a:extLst>
          </p:cNvPr>
          <p:cNvSpPr/>
          <p:nvPr/>
        </p:nvSpPr>
        <p:spPr>
          <a:xfrm rot="16200000">
            <a:off x="5049031" y="3695387"/>
            <a:ext cx="423392" cy="24892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BA9D0A74-A549-4B48-AFFD-3E66A2A5F9F8}"/>
              </a:ext>
            </a:extLst>
          </p:cNvPr>
          <p:cNvSpPr/>
          <p:nvPr/>
        </p:nvSpPr>
        <p:spPr>
          <a:xfrm>
            <a:off x="5136267" y="3278883"/>
            <a:ext cx="2090125" cy="24892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0CD89B3-9B70-441D-9243-A2467B78AC6B}"/>
              </a:ext>
            </a:extLst>
          </p:cNvPr>
          <p:cNvSpPr/>
          <p:nvPr/>
        </p:nvSpPr>
        <p:spPr>
          <a:xfrm rot="16200000">
            <a:off x="7246325" y="3379438"/>
            <a:ext cx="423392" cy="24892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591B513-E4D7-4C09-BEDF-BBEE19C4F43E}"/>
              </a:ext>
            </a:extLst>
          </p:cNvPr>
          <p:cNvSpPr/>
          <p:nvPr/>
        </p:nvSpPr>
        <p:spPr>
          <a:xfrm>
            <a:off x="7333561" y="2962934"/>
            <a:ext cx="2090125" cy="24892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C60C29E-42CB-4C53-BB98-CD09F7DB1BF4}"/>
              </a:ext>
            </a:extLst>
          </p:cNvPr>
          <p:cNvSpPr/>
          <p:nvPr/>
        </p:nvSpPr>
        <p:spPr>
          <a:xfrm>
            <a:off x="9530856" y="2646985"/>
            <a:ext cx="2090125" cy="24892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B684C00-A1FF-4D51-A1F8-B49DAD167805}"/>
              </a:ext>
            </a:extLst>
          </p:cNvPr>
          <p:cNvSpPr/>
          <p:nvPr/>
        </p:nvSpPr>
        <p:spPr>
          <a:xfrm rot="16200000">
            <a:off x="9443620" y="3063489"/>
            <a:ext cx="423392" cy="24892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03E39B5-F864-4730-8D24-3ADFEF4FAE43}"/>
              </a:ext>
            </a:extLst>
          </p:cNvPr>
          <p:cNvSpPr txBox="1"/>
          <p:nvPr/>
        </p:nvSpPr>
        <p:spPr>
          <a:xfrm>
            <a:off x="3289165" y="3924100"/>
            <a:ext cx="1720004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PH" sz="1200" dirty="0">
                <a:latin typeface="Arial" panose="020B0604020202020204" pitchFamily="34" charset="0"/>
              </a:rPr>
              <a:t>Build health-economic and budget-impact models to support premium access and value-based payer contracts.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C1DB240-7155-46DB-91B6-506448908F46}"/>
              </a:ext>
            </a:extLst>
          </p:cNvPr>
          <p:cNvSpPr txBox="1"/>
          <p:nvPr/>
        </p:nvSpPr>
        <p:spPr>
          <a:xfrm>
            <a:off x="5499372" y="3608150"/>
            <a:ext cx="1720004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PH" sz="1200" dirty="0">
                <a:latin typeface="Arial" panose="020B0604020202020204" pitchFamily="34" charset="0"/>
              </a:rPr>
              <a:t>Generate real-world outcomes after launch to convert skeptics and confirm benefit in routine clinical practice.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EA11749-393E-4E9B-86D7-874A349B94E2}"/>
              </a:ext>
            </a:extLst>
          </p:cNvPr>
          <p:cNvSpPr txBox="1"/>
          <p:nvPr/>
        </p:nvSpPr>
        <p:spPr>
          <a:xfrm>
            <a:off x="7689649" y="3292201"/>
            <a:ext cx="1720004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PH" sz="1200" dirty="0">
                <a:latin typeface="Arial" panose="020B0604020202020204" pitchFamily="34" charset="0"/>
              </a:rPr>
              <a:t>Run the trial readout that underpins the second indication, widening the eligible population on schedule.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68EAC0A-C005-4A79-BEB0-6A932E5D3924}"/>
              </a:ext>
            </a:extLst>
          </p:cNvPr>
          <p:cNvSpPr txBox="1"/>
          <p:nvPr/>
        </p:nvSpPr>
        <p:spPr>
          <a:xfrm>
            <a:off x="9900977" y="2976253"/>
            <a:ext cx="1720004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PH" sz="1200" dirty="0">
                <a:latin typeface="Arial" panose="020B0604020202020204" pitchFamily="34" charset="0"/>
              </a:rPr>
              <a:t>Maintain registries and explore combinations to defend the franchise and open future growth at maturity.</a:t>
            </a:r>
          </a:p>
        </p:txBody>
      </p:sp>
      <p:sp>
        <p:nvSpPr>
          <p:cNvPr id="51" name="Right Triangle 50">
            <a:extLst>
              <a:ext uri="{FF2B5EF4-FFF2-40B4-BE49-F238E27FC236}">
                <a16:creationId xmlns:a16="http://schemas.microsoft.com/office/drawing/2014/main" id="{2A3B890C-14B8-43AF-981B-64B765559F38}"/>
              </a:ext>
            </a:extLst>
          </p:cNvPr>
          <p:cNvSpPr/>
          <p:nvPr/>
        </p:nvSpPr>
        <p:spPr>
          <a:xfrm flipH="1">
            <a:off x="4761634" y="3332306"/>
            <a:ext cx="267465" cy="195497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52" name="Right Triangle 51">
            <a:extLst>
              <a:ext uri="{FF2B5EF4-FFF2-40B4-BE49-F238E27FC236}">
                <a16:creationId xmlns:a16="http://schemas.microsoft.com/office/drawing/2014/main" id="{27B3CEB1-3613-4B5C-B250-369E0CCFB00F}"/>
              </a:ext>
            </a:extLst>
          </p:cNvPr>
          <p:cNvSpPr/>
          <p:nvPr/>
        </p:nvSpPr>
        <p:spPr>
          <a:xfrm flipH="1">
            <a:off x="6958927" y="3016357"/>
            <a:ext cx="267465" cy="195497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53" name="Right Triangle 52">
            <a:extLst>
              <a:ext uri="{FF2B5EF4-FFF2-40B4-BE49-F238E27FC236}">
                <a16:creationId xmlns:a16="http://schemas.microsoft.com/office/drawing/2014/main" id="{7CBE8ACA-4575-4F90-A027-D1ADEC68DA7C}"/>
              </a:ext>
            </a:extLst>
          </p:cNvPr>
          <p:cNvSpPr/>
          <p:nvPr/>
        </p:nvSpPr>
        <p:spPr>
          <a:xfrm flipH="1">
            <a:off x="9156221" y="2700408"/>
            <a:ext cx="267465" cy="195497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825A41A2-5B86-493C-9863-59329AB9FC47}"/>
              </a:ext>
            </a:extLst>
          </p:cNvPr>
          <p:cNvSpPr txBox="1"/>
          <p:nvPr/>
        </p:nvSpPr>
        <p:spPr>
          <a:xfrm>
            <a:off x="2931039" y="2962934"/>
            <a:ext cx="1830595" cy="564869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r>
              <a:rPr lang="en-PH" sz="1600" dirty="0">
                <a:solidFill>
                  <a:schemeClr val="accent1"/>
                </a:solidFill>
                <a:latin typeface="Arial" panose="020B0604020202020204" pitchFamily="34" charset="0"/>
              </a:rPr>
              <a:t>HEOR models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2FE5C651-10AD-4506-B7A9-2FA31A0B9C3C}"/>
              </a:ext>
            </a:extLst>
          </p:cNvPr>
          <p:cNvSpPr txBox="1"/>
          <p:nvPr/>
        </p:nvSpPr>
        <p:spPr>
          <a:xfrm>
            <a:off x="5136267" y="2646985"/>
            <a:ext cx="1830595" cy="564869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r>
              <a:rPr lang="en-PH" sz="1600" dirty="0">
                <a:solidFill>
                  <a:schemeClr val="accent1"/>
                </a:solidFill>
                <a:latin typeface="Arial" panose="020B0604020202020204" pitchFamily="34" charset="0"/>
              </a:rPr>
              <a:t>Real-world data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2BDE774-0383-4804-9B4F-864E03940D3C}"/>
              </a:ext>
            </a:extLst>
          </p:cNvPr>
          <p:cNvSpPr txBox="1"/>
          <p:nvPr/>
        </p:nvSpPr>
        <p:spPr>
          <a:xfrm>
            <a:off x="7325626" y="2331036"/>
            <a:ext cx="1830595" cy="564869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r>
              <a:rPr lang="en-PH" sz="1600" dirty="0">
                <a:solidFill>
                  <a:schemeClr val="accent1"/>
                </a:solidFill>
                <a:latin typeface="Arial" panose="020B0604020202020204" pitchFamily="34" charset="0"/>
              </a:rPr>
              <a:t>Indication 2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B03C4F73-3DC9-4604-B91A-8FBF4504A867}"/>
              </a:ext>
            </a:extLst>
          </p:cNvPr>
          <p:cNvSpPr txBox="1"/>
          <p:nvPr/>
        </p:nvSpPr>
        <p:spPr>
          <a:xfrm>
            <a:off x="9546046" y="2001768"/>
            <a:ext cx="1830595" cy="564869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r>
              <a:rPr lang="en-PH" sz="1600" dirty="0">
                <a:solidFill>
                  <a:schemeClr val="accent1"/>
                </a:solidFill>
                <a:latin typeface="Arial" panose="020B0604020202020204" pitchFamily="34" charset="0"/>
              </a:rPr>
              <a:t>Long-term</a:t>
            </a:r>
          </a:p>
        </p:txBody>
      </p:sp>
    </p:spTree>
    <p:extLst>
      <p:ext uri="{BB962C8B-B14F-4D97-AF65-F5344CB8AC3E}">
        <p14:creationId xmlns:p14="http://schemas.microsoft.com/office/powerpoint/2010/main" val="1824764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392B71E9-ACA2-4772-A099-567BC1F4DD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6944" y="2438401"/>
            <a:ext cx="3413761" cy="1540358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Agenda</a:t>
            </a:r>
            <a:br>
              <a:rPr lang="en-US" b="1" dirty="0"/>
            </a:br>
            <a:r>
              <a:rPr lang="en-US" sz="2400" dirty="0"/>
              <a:t>Strategy review</a:t>
            </a:r>
            <a:endParaRPr lang="en-PH" sz="2400" dirty="0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73232CDF-8E3D-497B-86B6-EEC98A132640}"/>
              </a:ext>
            </a:extLst>
          </p:cNvPr>
          <p:cNvGrpSpPr/>
          <p:nvPr/>
        </p:nvGrpSpPr>
        <p:grpSpPr>
          <a:xfrm>
            <a:off x="5213650" y="1437252"/>
            <a:ext cx="364190" cy="369436"/>
            <a:chOff x="4973284" y="620228"/>
            <a:chExt cx="1122714" cy="1138885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788CDDFC-555D-4C5B-89F7-8A49DB2E07B4}"/>
                </a:ext>
              </a:extLst>
            </p:cNvPr>
            <p:cNvSpPr/>
            <p:nvPr/>
          </p:nvSpPr>
          <p:spPr>
            <a:xfrm>
              <a:off x="4973284" y="620228"/>
              <a:ext cx="1061885" cy="106188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lnSpcReduction="10000"/>
            </a:bodyPr>
            <a:lstStyle/>
            <a:p>
              <a:pPr algn="ctr"/>
              <a:endParaRPr lang="en-PH" sz="1000" dirty="0">
                <a:latin typeface="Arial" panose="020B0604020202020204" pitchFamily="34" charset="0"/>
              </a:endParaRPr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95E21284-F8AB-48B0-8B8E-7A397F09599C}"/>
                </a:ext>
              </a:extLst>
            </p:cNvPr>
            <p:cNvSpPr/>
            <p:nvPr/>
          </p:nvSpPr>
          <p:spPr>
            <a:xfrm>
              <a:off x="5034113" y="697228"/>
              <a:ext cx="1061885" cy="106188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fontScale="62500" lnSpcReduction="20000"/>
            </a:bodyPr>
            <a:lstStyle/>
            <a:p>
              <a:pPr algn="ctr"/>
              <a:r>
                <a:rPr lang="en-US" b="1" dirty="0">
                  <a:latin typeface="Arial" panose="020B0604020202020204" pitchFamily="34" charset="0"/>
                </a:rPr>
                <a:t>1</a:t>
              </a:r>
              <a:endParaRPr lang="en-PH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E54C35E0-7B05-4408-B851-7E9E498DF0DE}"/>
              </a:ext>
            </a:extLst>
          </p:cNvPr>
          <p:cNvGrpSpPr/>
          <p:nvPr/>
        </p:nvGrpSpPr>
        <p:grpSpPr>
          <a:xfrm>
            <a:off x="5213650" y="2150705"/>
            <a:ext cx="364190" cy="369436"/>
            <a:chOff x="4973284" y="620228"/>
            <a:chExt cx="1122714" cy="1138885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D5436DA5-69BA-47B7-9BBB-05A0E9B90BC5}"/>
                </a:ext>
              </a:extLst>
            </p:cNvPr>
            <p:cNvSpPr/>
            <p:nvPr/>
          </p:nvSpPr>
          <p:spPr>
            <a:xfrm>
              <a:off x="4973284" y="620228"/>
              <a:ext cx="1061885" cy="106188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lnSpcReduction="10000"/>
            </a:bodyPr>
            <a:lstStyle/>
            <a:p>
              <a:pPr algn="ctr"/>
              <a:endParaRPr lang="en-PH" sz="1000" dirty="0">
                <a:latin typeface="Arial" panose="020B0604020202020204" pitchFamily="34" charset="0"/>
              </a:endParaRPr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3A59A53A-F85F-44D3-A90A-ABFE469EE796}"/>
                </a:ext>
              </a:extLst>
            </p:cNvPr>
            <p:cNvSpPr/>
            <p:nvPr/>
          </p:nvSpPr>
          <p:spPr>
            <a:xfrm>
              <a:off x="5034113" y="697228"/>
              <a:ext cx="1061885" cy="106188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fontScale="62500" lnSpcReduction="20000"/>
            </a:bodyPr>
            <a:lstStyle/>
            <a:p>
              <a:pPr algn="ctr"/>
              <a:r>
                <a:rPr lang="en-US" b="1" dirty="0">
                  <a:latin typeface="Arial" panose="020B0604020202020204" pitchFamily="34" charset="0"/>
                </a:rPr>
                <a:t>2</a:t>
              </a:r>
              <a:endParaRPr lang="en-PH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1E564D47-8450-409E-8BB5-58EF31FA43CF}"/>
              </a:ext>
            </a:extLst>
          </p:cNvPr>
          <p:cNvGrpSpPr/>
          <p:nvPr/>
        </p:nvGrpSpPr>
        <p:grpSpPr>
          <a:xfrm>
            <a:off x="5213650" y="2864158"/>
            <a:ext cx="364190" cy="369436"/>
            <a:chOff x="4973284" y="620228"/>
            <a:chExt cx="1122714" cy="1138885"/>
          </a:xfrm>
        </p:grpSpPr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87A4A5FE-7FF3-498F-8618-E85198A8C970}"/>
                </a:ext>
              </a:extLst>
            </p:cNvPr>
            <p:cNvSpPr/>
            <p:nvPr/>
          </p:nvSpPr>
          <p:spPr>
            <a:xfrm>
              <a:off x="4973284" y="620228"/>
              <a:ext cx="1061885" cy="106188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lnSpcReduction="10000"/>
            </a:bodyPr>
            <a:lstStyle/>
            <a:p>
              <a:pPr algn="ctr"/>
              <a:endParaRPr lang="en-PH" sz="1000" dirty="0">
                <a:latin typeface="Arial" panose="020B0604020202020204" pitchFamily="34" charset="0"/>
              </a:endParaRPr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CB9046BA-2AF0-4ECA-978A-51A8AFEC9A3E}"/>
                </a:ext>
              </a:extLst>
            </p:cNvPr>
            <p:cNvSpPr/>
            <p:nvPr/>
          </p:nvSpPr>
          <p:spPr>
            <a:xfrm>
              <a:off x="5034113" y="697228"/>
              <a:ext cx="1061885" cy="106188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fontScale="62500" lnSpcReduction="20000"/>
            </a:bodyPr>
            <a:lstStyle/>
            <a:p>
              <a:pPr algn="ctr"/>
              <a:r>
                <a:rPr lang="en-US" b="1" dirty="0">
                  <a:latin typeface="Arial" panose="020B0604020202020204" pitchFamily="34" charset="0"/>
                </a:rPr>
                <a:t>3</a:t>
              </a:r>
              <a:endParaRPr lang="en-PH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1FA78853-2CBE-4CB9-9A53-5C7CADAB1E97}"/>
              </a:ext>
            </a:extLst>
          </p:cNvPr>
          <p:cNvGrpSpPr/>
          <p:nvPr/>
        </p:nvGrpSpPr>
        <p:grpSpPr>
          <a:xfrm>
            <a:off x="5213650" y="3577611"/>
            <a:ext cx="364190" cy="369436"/>
            <a:chOff x="4973284" y="620228"/>
            <a:chExt cx="1122714" cy="1138885"/>
          </a:xfrm>
        </p:grpSpPr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F9138C79-5CF7-4CC6-A725-CA8C69F37382}"/>
                </a:ext>
              </a:extLst>
            </p:cNvPr>
            <p:cNvSpPr/>
            <p:nvPr/>
          </p:nvSpPr>
          <p:spPr>
            <a:xfrm>
              <a:off x="4973284" y="620228"/>
              <a:ext cx="1061885" cy="106188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lnSpcReduction="10000"/>
            </a:bodyPr>
            <a:lstStyle/>
            <a:p>
              <a:pPr algn="ctr"/>
              <a:endParaRPr lang="en-PH" sz="1000" dirty="0">
                <a:latin typeface="Arial" panose="020B0604020202020204" pitchFamily="34" charset="0"/>
              </a:endParaRPr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B9D44AAA-05E1-4AB5-B6AE-5D327AAAE7AD}"/>
                </a:ext>
              </a:extLst>
            </p:cNvPr>
            <p:cNvSpPr/>
            <p:nvPr/>
          </p:nvSpPr>
          <p:spPr>
            <a:xfrm>
              <a:off x="5034113" y="697228"/>
              <a:ext cx="1061885" cy="106188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fontScale="62500" lnSpcReduction="20000"/>
            </a:bodyPr>
            <a:lstStyle/>
            <a:p>
              <a:pPr algn="ctr"/>
              <a:r>
                <a:rPr lang="en-US" b="1" dirty="0">
                  <a:latin typeface="Arial" panose="020B0604020202020204" pitchFamily="34" charset="0"/>
                </a:rPr>
                <a:t>4</a:t>
              </a:r>
              <a:endParaRPr lang="en-PH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79A77876-F645-4627-9F6C-B6B64D8645F6}"/>
              </a:ext>
            </a:extLst>
          </p:cNvPr>
          <p:cNvGrpSpPr/>
          <p:nvPr/>
        </p:nvGrpSpPr>
        <p:grpSpPr>
          <a:xfrm>
            <a:off x="5213650" y="4291064"/>
            <a:ext cx="364190" cy="369436"/>
            <a:chOff x="4973284" y="620228"/>
            <a:chExt cx="1122714" cy="1138885"/>
          </a:xfrm>
        </p:grpSpPr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50B507A9-CD61-400F-88CD-C33E06C06B11}"/>
                </a:ext>
              </a:extLst>
            </p:cNvPr>
            <p:cNvSpPr/>
            <p:nvPr/>
          </p:nvSpPr>
          <p:spPr>
            <a:xfrm>
              <a:off x="4973284" y="620228"/>
              <a:ext cx="1061885" cy="106188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lnSpcReduction="10000"/>
            </a:bodyPr>
            <a:lstStyle/>
            <a:p>
              <a:pPr algn="ctr"/>
              <a:endParaRPr lang="en-PH" sz="1000" dirty="0">
                <a:latin typeface="Arial" panose="020B0604020202020204" pitchFamily="34" charset="0"/>
              </a:endParaRPr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4940EE6D-DF93-421A-BDFB-C6E9B4CE30CF}"/>
                </a:ext>
              </a:extLst>
            </p:cNvPr>
            <p:cNvSpPr/>
            <p:nvPr/>
          </p:nvSpPr>
          <p:spPr>
            <a:xfrm>
              <a:off x="5034113" y="697228"/>
              <a:ext cx="1061885" cy="106188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fontScale="62500" lnSpcReduction="20000"/>
            </a:bodyPr>
            <a:lstStyle/>
            <a:p>
              <a:pPr algn="ctr"/>
              <a:r>
                <a:rPr lang="en-US" b="1" dirty="0">
                  <a:latin typeface="Arial" panose="020B0604020202020204" pitchFamily="34" charset="0"/>
                </a:rPr>
                <a:t>5</a:t>
              </a:r>
              <a:endParaRPr lang="en-PH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3CC9A62-9D98-4A5C-B8B1-3D7E607028A8}"/>
              </a:ext>
            </a:extLst>
          </p:cNvPr>
          <p:cNvGrpSpPr/>
          <p:nvPr/>
        </p:nvGrpSpPr>
        <p:grpSpPr>
          <a:xfrm>
            <a:off x="2078122" y="1500219"/>
            <a:ext cx="1091404" cy="1091404"/>
            <a:chOff x="6968299" y="3235960"/>
            <a:chExt cx="914400" cy="914400"/>
          </a:xfrm>
          <a:solidFill>
            <a:schemeClr val="bg1"/>
          </a:solidFill>
        </p:grpSpPr>
        <p:sp>
          <p:nvSpPr>
            <p:cNvPr id="29" name="Accent">
              <a:extLst>
                <a:ext uri="{FF2B5EF4-FFF2-40B4-BE49-F238E27FC236}">
                  <a16:creationId xmlns:a16="http://schemas.microsoft.com/office/drawing/2014/main" id="{B7357282-278E-4D30-B745-B8DB34267EAB}"/>
                </a:ext>
              </a:extLst>
            </p:cNvPr>
            <p:cNvSpPr/>
            <p:nvPr/>
          </p:nvSpPr>
          <p:spPr>
            <a:xfrm>
              <a:off x="6968299" y="323596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3246" y="3929"/>
                  </a:moveTo>
                  <a:lnTo>
                    <a:pt x="2892" y="3575"/>
                  </a:lnTo>
                  <a:lnTo>
                    <a:pt x="2879" y="3560"/>
                  </a:lnTo>
                  <a:lnTo>
                    <a:pt x="2868" y="3544"/>
                  </a:lnTo>
                  <a:lnTo>
                    <a:pt x="2859" y="3526"/>
                  </a:lnTo>
                  <a:lnTo>
                    <a:pt x="2853" y="3508"/>
                  </a:lnTo>
                  <a:lnTo>
                    <a:pt x="2849" y="3489"/>
                  </a:lnTo>
                  <a:lnTo>
                    <a:pt x="2848" y="3469"/>
                  </a:lnTo>
                  <a:lnTo>
                    <a:pt x="2849" y="3449"/>
                  </a:lnTo>
                  <a:lnTo>
                    <a:pt x="2853" y="3430"/>
                  </a:lnTo>
                  <a:lnTo>
                    <a:pt x="2859" y="3412"/>
                  </a:lnTo>
                  <a:lnTo>
                    <a:pt x="2868" y="3394"/>
                  </a:lnTo>
                  <a:lnTo>
                    <a:pt x="2879" y="3378"/>
                  </a:lnTo>
                  <a:lnTo>
                    <a:pt x="2892" y="3363"/>
                  </a:lnTo>
                  <a:lnTo>
                    <a:pt x="2907" y="3350"/>
                  </a:lnTo>
                  <a:lnTo>
                    <a:pt x="2923" y="3339"/>
                  </a:lnTo>
                  <a:lnTo>
                    <a:pt x="2941" y="3330"/>
                  </a:lnTo>
                  <a:lnTo>
                    <a:pt x="2959" y="3324"/>
                  </a:lnTo>
                  <a:lnTo>
                    <a:pt x="2978" y="3320"/>
                  </a:lnTo>
                  <a:lnTo>
                    <a:pt x="2998" y="3319"/>
                  </a:lnTo>
                  <a:lnTo>
                    <a:pt x="3018" y="3320"/>
                  </a:lnTo>
                  <a:lnTo>
                    <a:pt x="3037" y="3324"/>
                  </a:lnTo>
                  <a:lnTo>
                    <a:pt x="3055" y="3330"/>
                  </a:lnTo>
                  <a:lnTo>
                    <a:pt x="3073" y="3339"/>
                  </a:lnTo>
                  <a:lnTo>
                    <a:pt x="3089" y="3350"/>
                  </a:lnTo>
                  <a:lnTo>
                    <a:pt x="3104" y="3363"/>
                  </a:lnTo>
                  <a:lnTo>
                    <a:pt x="3342" y="3601"/>
                  </a:lnTo>
                  <a:lnTo>
                    <a:pt x="3825" y="3020"/>
                  </a:lnTo>
                  <a:lnTo>
                    <a:pt x="3838" y="3006"/>
                  </a:lnTo>
                  <a:lnTo>
                    <a:pt x="3853" y="2994"/>
                  </a:lnTo>
                  <a:lnTo>
                    <a:pt x="3870" y="2983"/>
                  </a:lnTo>
                  <a:lnTo>
                    <a:pt x="3888" y="2975"/>
                  </a:lnTo>
                  <a:lnTo>
                    <a:pt x="3907" y="2970"/>
                  </a:lnTo>
                  <a:lnTo>
                    <a:pt x="3926" y="2967"/>
                  </a:lnTo>
                  <a:lnTo>
                    <a:pt x="3946" y="2966"/>
                  </a:lnTo>
                  <a:lnTo>
                    <a:pt x="3965" y="2968"/>
                  </a:lnTo>
                  <a:lnTo>
                    <a:pt x="3984" y="2973"/>
                  </a:lnTo>
                  <a:lnTo>
                    <a:pt x="4003" y="2980"/>
                  </a:lnTo>
                  <a:lnTo>
                    <a:pt x="4020" y="2989"/>
                  </a:lnTo>
                  <a:lnTo>
                    <a:pt x="4036" y="3001"/>
                  </a:lnTo>
                  <a:lnTo>
                    <a:pt x="4050" y="3014"/>
                  </a:lnTo>
                  <a:lnTo>
                    <a:pt x="4062" y="3029"/>
                  </a:lnTo>
                  <a:lnTo>
                    <a:pt x="4073" y="3046"/>
                  </a:lnTo>
                  <a:lnTo>
                    <a:pt x="4081" y="3064"/>
                  </a:lnTo>
                  <a:lnTo>
                    <a:pt x="4086" y="3083"/>
                  </a:lnTo>
                  <a:lnTo>
                    <a:pt x="4089" y="3102"/>
                  </a:lnTo>
                  <a:lnTo>
                    <a:pt x="4090" y="3122"/>
                  </a:lnTo>
                  <a:lnTo>
                    <a:pt x="4088" y="3141"/>
                  </a:lnTo>
                  <a:lnTo>
                    <a:pt x="4083" y="3160"/>
                  </a:lnTo>
                  <a:lnTo>
                    <a:pt x="4076" y="3179"/>
                  </a:lnTo>
                  <a:lnTo>
                    <a:pt x="4067" y="3196"/>
                  </a:lnTo>
                  <a:lnTo>
                    <a:pt x="4055" y="3212"/>
                  </a:lnTo>
                  <a:lnTo>
                    <a:pt x="3467" y="3919"/>
                  </a:lnTo>
                  <a:lnTo>
                    <a:pt x="3454" y="3933"/>
                  </a:lnTo>
                  <a:lnTo>
                    <a:pt x="3439" y="3945"/>
                  </a:lnTo>
                  <a:lnTo>
                    <a:pt x="3423" y="3955"/>
                  </a:lnTo>
                  <a:lnTo>
                    <a:pt x="3406" y="3963"/>
                  </a:lnTo>
                  <a:lnTo>
                    <a:pt x="3387" y="3969"/>
                  </a:lnTo>
                  <a:lnTo>
                    <a:pt x="3368" y="3972"/>
                  </a:lnTo>
                  <a:lnTo>
                    <a:pt x="3349" y="3973"/>
                  </a:lnTo>
                  <a:lnTo>
                    <a:pt x="3330" y="3971"/>
                  </a:lnTo>
                  <a:lnTo>
                    <a:pt x="3311" y="3967"/>
                  </a:lnTo>
                  <a:lnTo>
                    <a:pt x="3293" y="3961"/>
                  </a:lnTo>
                  <a:lnTo>
                    <a:pt x="3276" y="3952"/>
                  </a:lnTo>
                  <a:lnTo>
                    <a:pt x="3260" y="3942"/>
                  </a:lnTo>
                  <a:lnTo>
                    <a:pt x="3246" y="39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dirty="0">
                <a:latin typeface="Arial" panose="020B0604020202020204" pitchFamily="34" charset="0"/>
              </a:endParaRPr>
            </a:p>
          </p:txBody>
        </p:sp>
        <p:sp>
          <p:nvSpPr>
            <p:cNvPr id="30" name="Outline">
              <a:extLst>
                <a:ext uri="{FF2B5EF4-FFF2-40B4-BE49-F238E27FC236}">
                  <a16:creationId xmlns:a16="http://schemas.microsoft.com/office/drawing/2014/main" id="{5AEC35B4-C711-489E-B48D-F08DC53AF989}"/>
                </a:ext>
              </a:extLst>
            </p:cNvPr>
            <p:cNvSpPr/>
            <p:nvPr/>
          </p:nvSpPr>
          <p:spPr>
            <a:xfrm>
              <a:off x="6968299" y="323596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2578" y="1102"/>
                  </a:moveTo>
                  <a:lnTo>
                    <a:pt x="2604" y="1101"/>
                  </a:lnTo>
                  <a:lnTo>
                    <a:pt x="2614" y="1101"/>
                  </a:lnTo>
                  <a:lnTo>
                    <a:pt x="2640" y="1100"/>
                  </a:lnTo>
                  <a:lnTo>
                    <a:pt x="2645" y="1100"/>
                  </a:lnTo>
                  <a:lnTo>
                    <a:pt x="7355" y="1100"/>
                  </a:lnTo>
                  <a:lnTo>
                    <a:pt x="7360" y="1100"/>
                  </a:lnTo>
                  <a:lnTo>
                    <a:pt x="7386" y="1101"/>
                  </a:lnTo>
                  <a:lnTo>
                    <a:pt x="7396" y="1101"/>
                  </a:lnTo>
                  <a:lnTo>
                    <a:pt x="7422" y="1102"/>
                  </a:lnTo>
                  <a:lnTo>
                    <a:pt x="7432" y="1103"/>
                  </a:lnTo>
                  <a:lnTo>
                    <a:pt x="7458" y="1106"/>
                  </a:lnTo>
                  <a:lnTo>
                    <a:pt x="7467" y="1107"/>
                  </a:lnTo>
                  <a:lnTo>
                    <a:pt x="7493" y="1110"/>
                  </a:lnTo>
                  <a:lnTo>
                    <a:pt x="7503" y="1112"/>
                  </a:lnTo>
                  <a:lnTo>
                    <a:pt x="7529" y="1116"/>
                  </a:lnTo>
                  <a:lnTo>
                    <a:pt x="7538" y="1118"/>
                  </a:lnTo>
                  <a:lnTo>
                    <a:pt x="7564" y="1123"/>
                  </a:lnTo>
                  <a:lnTo>
                    <a:pt x="7573" y="1125"/>
                  </a:lnTo>
                  <a:lnTo>
                    <a:pt x="7598" y="1132"/>
                  </a:lnTo>
                  <a:lnTo>
                    <a:pt x="7607" y="1134"/>
                  </a:lnTo>
                  <a:lnTo>
                    <a:pt x="7633" y="1141"/>
                  </a:lnTo>
                  <a:lnTo>
                    <a:pt x="7642" y="1144"/>
                  </a:lnTo>
                  <a:lnTo>
                    <a:pt x="7667" y="1152"/>
                  </a:lnTo>
                  <a:lnTo>
                    <a:pt x="7675" y="1156"/>
                  </a:lnTo>
                  <a:lnTo>
                    <a:pt x="7700" y="1165"/>
                  </a:lnTo>
                  <a:lnTo>
                    <a:pt x="7709" y="1168"/>
                  </a:lnTo>
                  <a:lnTo>
                    <a:pt x="7733" y="1178"/>
                  </a:lnTo>
                  <a:lnTo>
                    <a:pt x="7742" y="1182"/>
                  </a:lnTo>
                  <a:lnTo>
                    <a:pt x="7766" y="1193"/>
                  </a:lnTo>
                  <a:lnTo>
                    <a:pt x="7774" y="1197"/>
                  </a:lnTo>
                  <a:lnTo>
                    <a:pt x="7798" y="1209"/>
                  </a:lnTo>
                  <a:lnTo>
                    <a:pt x="7806" y="1214"/>
                  </a:lnTo>
                  <a:lnTo>
                    <a:pt x="7829" y="1226"/>
                  </a:lnTo>
                  <a:lnTo>
                    <a:pt x="7837" y="1231"/>
                  </a:lnTo>
                  <a:lnTo>
                    <a:pt x="7860" y="1245"/>
                  </a:lnTo>
                  <a:lnTo>
                    <a:pt x="7868" y="1250"/>
                  </a:lnTo>
                  <a:lnTo>
                    <a:pt x="7890" y="1264"/>
                  </a:lnTo>
                  <a:lnTo>
                    <a:pt x="7897" y="1269"/>
                  </a:lnTo>
                  <a:lnTo>
                    <a:pt x="7919" y="1285"/>
                  </a:lnTo>
                  <a:lnTo>
                    <a:pt x="7926" y="1290"/>
                  </a:lnTo>
                  <a:lnTo>
                    <a:pt x="7947" y="1306"/>
                  </a:lnTo>
                  <a:lnTo>
                    <a:pt x="7955" y="1312"/>
                  </a:lnTo>
                  <a:lnTo>
                    <a:pt x="7975" y="1329"/>
                  </a:lnTo>
                  <a:lnTo>
                    <a:pt x="7982" y="1335"/>
                  </a:lnTo>
                  <a:lnTo>
                    <a:pt x="8002" y="1352"/>
                  </a:lnTo>
                  <a:lnTo>
                    <a:pt x="8008" y="1358"/>
                  </a:lnTo>
                  <a:lnTo>
                    <a:pt x="8027" y="1377"/>
                  </a:lnTo>
                  <a:lnTo>
                    <a:pt x="8034" y="1383"/>
                  </a:lnTo>
                  <a:lnTo>
                    <a:pt x="8052" y="1402"/>
                  </a:lnTo>
                  <a:lnTo>
                    <a:pt x="8059" y="1409"/>
                  </a:lnTo>
                  <a:lnTo>
                    <a:pt x="8076" y="1428"/>
                  </a:lnTo>
                  <a:lnTo>
                    <a:pt x="8082" y="1435"/>
                  </a:lnTo>
                  <a:lnTo>
                    <a:pt x="8099" y="1456"/>
                  </a:lnTo>
                  <a:lnTo>
                    <a:pt x="8105" y="1463"/>
                  </a:lnTo>
                  <a:lnTo>
                    <a:pt x="8121" y="1484"/>
                  </a:lnTo>
                  <a:lnTo>
                    <a:pt x="8127" y="1491"/>
                  </a:lnTo>
                  <a:lnTo>
                    <a:pt x="8142" y="1513"/>
                  </a:lnTo>
                  <a:lnTo>
                    <a:pt x="8148" y="1521"/>
                  </a:lnTo>
                  <a:lnTo>
                    <a:pt x="8162" y="1543"/>
                  </a:lnTo>
                  <a:lnTo>
                    <a:pt x="8167" y="1551"/>
                  </a:lnTo>
                  <a:lnTo>
                    <a:pt x="8181" y="1574"/>
                  </a:lnTo>
                  <a:lnTo>
                    <a:pt x="8186" y="1583"/>
                  </a:lnTo>
                  <a:lnTo>
                    <a:pt x="8199" y="1606"/>
                  </a:lnTo>
                  <a:lnTo>
                    <a:pt x="8203" y="1614"/>
                  </a:lnTo>
                  <a:lnTo>
                    <a:pt x="8215" y="1638"/>
                  </a:lnTo>
                  <a:lnTo>
                    <a:pt x="8219" y="1646"/>
                  </a:lnTo>
                  <a:lnTo>
                    <a:pt x="8230" y="1670"/>
                  </a:lnTo>
                  <a:lnTo>
                    <a:pt x="8234" y="1679"/>
                  </a:lnTo>
                  <a:lnTo>
                    <a:pt x="8244" y="1703"/>
                  </a:lnTo>
                  <a:lnTo>
                    <a:pt x="8247" y="1712"/>
                  </a:lnTo>
                  <a:lnTo>
                    <a:pt x="8256" y="1737"/>
                  </a:lnTo>
                  <a:lnTo>
                    <a:pt x="8259" y="1746"/>
                  </a:lnTo>
                  <a:lnTo>
                    <a:pt x="8268" y="1771"/>
                  </a:lnTo>
                  <a:lnTo>
                    <a:pt x="8270" y="1780"/>
                  </a:lnTo>
                  <a:lnTo>
                    <a:pt x="8278" y="1805"/>
                  </a:lnTo>
                  <a:lnTo>
                    <a:pt x="8280" y="1814"/>
                  </a:lnTo>
                  <a:lnTo>
                    <a:pt x="8286" y="1839"/>
                  </a:lnTo>
                  <a:lnTo>
                    <a:pt x="8288" y="1848"/>
                  </a:lnTo>
                  <a:lnTo>
                    <a:pt x="8294" y="1874"/>
                  </a:lnTo>
                  <a:lnTo>
                    <a:pt x="8295" y="1883"/>
                  </a:lnTo>
                  <a:lnTo>
                    <a:pt x="8300" y="1909"/>
                  </a:lnTo>
                  <a:lnTo>
                    <a:pt x="8301" y="1918"/>
                  </a:lnTo>
                  <a:lnTo>
                    <a:pt x="8305" y="1945"/>
                  </a:lnTo>
                  <a:lnTo>
                    <a:pt x="8306" y="1954"/>
                  </a:lnTo>
                  <a:lnTo>
                    <a:pt x="8308" y="1980"/>
                  </a:lnTo>
                  <a:lnTo>
                    <a:pt x="8309" y="1989"/>
                  </a:lnTo>
                  <a:lnTo>
                    <a:pt x="8310" y="2016"/>
                  </a:lnTo>
                  <a:lnTo>
                    <a:pt x="8310" y="2025"/>
                  </a:lnTo>
                  <a:lnTo>
                    <a:pt x="8311" y="2051"/>
                  </a:lnTo>
                  <a:lnTo>
                    <a:pt x="8311" y="2056"/>
                  </a:lnTo>
                  <a:lnTo>
                    <a:pt x="8311" y="7944"/>
                  </a:lnTo>
                  <a:lnTo>
                    <a:pt x="8311" y="7949"/>
                  </a:lnTo>
                  <a:lnTo>
                    <a:pt x="8310" y="7975"/>
                  </a:lnTo>
                  <a:lnTo>
                    <a:pt x="8310" y="7984"/>
                  </a:lnTo>
                  <a:lnTo>
                    <a:pt x="8309" y="8011"/>
                  </a:lnTo>
                  <a:lnTo>
                    <a:pt x="8308" y="8020"/>
                  </a:lnTo>
                  <a:lnTo>
                    <a:pt x="8306" y="8046"/>
                  </a:lnTo>
                  <a:lnTo>
                    <a:pt x="8305" y="8055"/>
                  </a:lnTo>
                  <a:lnTo>
                    <a:pt x="8301" y="8082"/>
                  </a:lnTo>
                  <a:lnTo>
                    <a:pt x="8300" y="8091"/>
                  </a:lnTo>
                  <a:lnTo>
                    <a:pt x="8295" y="8117"/>
                  </a:lnTo>
                  <a:lnTo>
                    <a:pt x="8294" y="8126"/>
                  </a:lnTo>
                  <a:lnTo>
                    <a:pt x="8288" y="8152"/>
                  </a:lnTo>
                  <a:lnTo>
                    <a:pt x="8286" y="8161"/>
                  </a:lnTo>
                  <a:lnTo>
                    <a:pt x="8280" y="8186"/>
                  </a:lnTo>
                  <a:lnTo>
                    <a:pt x="8278" y="8195"/>
                  </a:lnTo>
                  <a:lnTo>
                    <a:pt x="8270" y="8220"/>
                  </a:lnTo>
                  <a:lnTo>
                    <a:pt x="8268" y="8229"/>
                  </a:lnTo>
                  <a:lnTo>
                    <a:pt x="8259" y="8254"/>
                  </a:lnTo>
                  <a:lnTo>
                    <a:pt x="8256" y="8263"/>
                  </a:lnTo>
                  <a:lnTo>
                    <a:pt x="8247" y="8288"/>
                  </a:lnTo>
                  <a:lnTo>
                    <a:pt x="8244" y="8297"/>
                  </a:lnTo>
                  <a:lnTo>
                    <a:pt x="8234" y="8321"/>
                  </a:lnTo>
                  <a:lnTo>
                    <a:pt x="8230" y="8330"/>
                  </a:lnTo>
                  <a:lnTo>
                    <a:pt x="8219" y="8354"/>
                  </a:lnTo>
                  <a:lnTo>
                    <a:pt x="8215" y="8362"/>
                  </a:lnTo>
                  <a:lnTo>
                    <a:pt x="8203" y="8386"/>
                  </a:lnTo>
                  <a:lnTo>
                    <a:pt x="8199" y="8394"/>
                  </a:lnTo>
                  <a:lnTo>
                    <a:pt x="8186" y="8417"/>
                  </a:lnTo>
                  <a:lnTo>
                    <a:pt x="8181" y="8426"/>
                  </a:lnTo>
                  <a:lnTo>
                    <a:pt x="8167" y="8449"/>
                  </a:lnTo>
                  <a:lnTo>
                    <a:pt x="8162" y="8457"/>
                  </a:lnTo>
                  <a:lnTo>
                    <a:pt x="8148" y="8479"/>
                  </a:lnTo>
                  <a:lnTo>
                    <a:pt x="8142" y="8487"/>
                  </a:lnTo>
                  <a:lnTo>
                    <a:pt x="8127" y="8509"/>
                  </a:lnTo>
                  <a:lnTo>
                    <a:pt x="8121" y="8516"/>
                  </a:lnTo>
                  <a:lnTo>
                    <a:pt x="8105" y="8537"/>
                  </a:lnTo>
                  <a:lnTo>
                    <a:pt x="8099" y="8544"/>
                  </a:lnTo>
                  <a:lnTo>
                    <a:pt x="8082" y="8565"/>
                  </a:lnTo>
                  <a:lnTo>
                    <a:pt x="8076" y="8572"/>
                  </a:lnTo>
                  <a:lnTo>
                    <a:pt x="8059" y="8591"/>
                  </a:lnTo>
                  <a:lnTo>
                    <a:pt x="8052" y="8598"/>
                  </a:lnTo>
                  <a:lnTo>
                    <a:pt x="8034" y="8617"/>
                  </a:lnTo>
                  <a:lnTo>
                    <a:pt x="8027" y="8623"/>
                  </a:lnTo>
                  <a:lnTo>
                    <a:pt x="8008" y="8642"/>
                  </a:lnTo>
                  <a:lnTo>
                    <a:pt x="8002" y="8648"/>
                  </a:lnTo>
                  <a:lnTo>
                    <a:pt x="7982" y="8665"/>
                  </a:lnTo>
                  <a:lnTo>
                    <a:pt x="7975" y="8671"/>
                  </a:lnTo>
                  <a:lnTo>
                    <a:pt x="7955" y="8688"/>
                  </a:lnTo>
                  <a:lnTo>
                    <a:pt x="7947" y="8694"/>
                  </a:lnTo>
                  <a:lnTo>
                    <a:pt x="7926" y="8710"/>
                  </a:lnTo>
                  <a:lnTo>
                    <a:pt x="7919" y="8715"/>
                  </a:lnTo>
                  <a:lnTo>
                    <a:pt x="7897" y="8731"/>
                  </a:lnTo>
                  <a:lnTo>
                    <a:pt x="7890" y="8736"/>
                  </a:lnTo>
                  <a:lnTo>
                    <a:pt x="7868" y="8750"/>
                  </a:lnTo>
                  <a:lnTo>
                    <a:pt x="7860" y="8755"/>
                  </a:lnTo>
                  <a:lnTo>
                    <a:pt x="7837" y="8769"/>
                  </a:lnTo>
                  <a:lnTo>
                    <a:pt x="7829" y="8774"/>
                  </a:lnTo>
                  <a:lnTo>
                    <a:pt x="7806" y="8786"/>
                  </a:lnTo>
                  <a:lnTo>
                    <a:pt x="7798" y="8791"/>
                  </a:lnTo>
                  <a:lnTo>
                    <a:pt x="7774" y="8803"/>
                  </a:lnTo>
                  <a:lnTo>
                    <a:pt x="7766" y="8807"/>
                  </a:lnTo>
                  <a:lnTo>
                    <a:pt x="7742" y="8818"/>
                  </a:lnTo>
                  <a:lnTo>
                    <a:pt x="7733" y="8822"/>
                  </a:lnTo>
                  <a:lnTo>
                    <a:pt x="7709" y="8832"/>
                  </a:lnTo>
                  <a:lnTo>
                    <a:pt x="7700" y="8835"/>
                  </a:lnTo>
                  <a:lnTo>
                    <a:pt x="7675" y="8844"/>
                  </a:lnTo>
                  <a:lnTo>
                    <a:pt x="7667" y="8848"/>
                  </a:lnTo>
                  <a:lnTo>
                    <a:pt x="7642" y="8856"/>
                  </a:lnTo>
                  <a:lnTo>
                    <a:pt x="7633" y="8859"/>
                  </a:lnTo>
                  <a:lnTo>
                    <a:pt x="7607" y="8866"/>
                  </a:lnTo>
                  <a:lnTo>
                    <a:pt x="7598" y="8868"/>
                  </a:lnTo>
                  <a:lnTo>
                    <a:pt x="7573" y="8875"/>
                  </a:lnTo>
                  <a:lnTo>
                    <a:pt x="7564" y="8877"/>
                  </a:lnTo>
                  <a:lnTo>
                    <a:pt x="7538" y="8882"/>
                  </a:lnTo>
                  <a:lnTo>
                    <a:pt x="7529" y="8884"/>
                  </a:lnTo>
                  <a:lnTo>
                    <a:pt x="7503" y="8888"/>
                  </a:lnTo>
                  <a:lnTo>
                    <a:pt x="7493" y="8890"/>
                  </a:lnTo>
                  <a:lnTo>
                    <a:pt x="7467" y="8893"/>
                  </a:lnTo>
                  <a:lnTo>
                    <a:pt x="7458" y="8894"/>
                  </a:lnTo>
                  <a:lnTo>
                    <a:pt x="7432" y="8897"/>
                  </a:lnTo>
                  <a:lnTo>
                    <a:pt x="7422" y="8898"/>
                  </a:lnTo>
                  <a:lnTo>
                    <a:pt x="7396" y="8899"/>
                  </a:lnTo>
                  <a:lnTo>
                    <a:pt x="7386" y="8899"/>
                  </a:lnTo>
                  <a:lnTo>
                    <a:pt x="7360" y="8900"/>
                  </a:lnTo>
                  <a:lnTo>
                    <a:pt x="7355" y="8900"/>
                  </a:lnTo>
                  <a:lnTo>
                    <a:pt x="2645" y="8900"/>
                  </a:lnTo>
                  <a:lnTo>
                    <a:pt x="2640" y="8900"/>
                  </a:lnTo>
                  <a:lnTo>
                    <a:pt x="2614" y="8899"/>
                  </a:lnTo>
                  <a:lnTo>
                    <a:pt x="2604" y="8899"/>
                  </a:lnTo>
                  <a:lnTo>
                    <a:pt x="2578" y="8898"/>
                  </a:lnTo>
                  <a:lnTo>
                    <a:pt x="2568" y="8897"/>
                  </a:lnTo>
                  <a:lnTo>
                    <a:pt x="2542" y="8894"/>
                  </a:lnTo>
                  <a:lnTo>
                    <a:pt x="2533" y="8893"/>
                  </a:lnTo>
                  <a:lnTo>
                    <a:pt x="2507" y="8890"/>
                  </a:lnTo>
                  <a:lnTo>
                    <a:pt x="2497" y="8888"/>
                  </a:lnTo>
                  <a:lnTo>
                    <a:pt x="2471" y="8884"/>
                  </a:lnTo>
                  <a:lnTo>
                    <a:pt x="2462" y="8882"/>
                  </a:lnTo>
                  <a:lnTo>
                    <a:pt x="2436" y="8877"/>
                  </a:lnTo>
                  <a:lnTo>
                    <a:pt x="2427" y="8875"/>
                  </a:lnTo>
                  <a:lnTo>
                    <a:pt x="2402" y="8868"/>
                  </a:lnTo>
                  <a:lnTo>
                    <a:pt x="2393" y="8866"/>
                  </a:lnTo>
                  <a:lnTo>
                    <a:pt x="2367" y="8859"/>
                  </a:lnTo>
                  <a:lnTo>
                    <a:pt x="2358" y="8856"/>
                  </a:lnTo>
                  <a:lnTo>
                    <a:pt x="2333" y="8848"/>
                  </a:lnTo>
                  <a:lnTo>
                    <a:pt x="2325" y="8844"/>
                  </a:lnTo>
                  <a:lnTo>
                    <a:pt x="2300" y="8835"/>
                  </a:lnTo>
                  <a:lnTo>
                    <a:pt x="2291" y="8832"/>
                  </a:lnTo>
                  <a:lnTo>
                    <a:pt x="2267" y="8822"/>
                  </a:lnTo>
                  <a:lnTo>
                    <a:pt x="2258" y="8818"/>
                  </a:lnTo>
                  <a:lnTo>
                    <a:pt x="2234" y="8807"/>
                  </a:lnTo>
                  <a:lnTo>
                    <a:pt x="2226" y="8803"/>
                  </a:lnTo>
                  <a:lnTo>
                    <a:pt x="2202" y="8791"/>
                  </a:lnTo>
                  <a:lnTo>
                    <a:pt x="2194" y="8786"/>
                  </a:lnTo>
                  <a:lnTo>
                    <a:pt x="2171" y="8774"/>
                  </a:lnTo>
                  <a:lnTo>
                    <a:pt x="2163" y="8769"/>
                  </a:lnTo>
                  <a:lnTo>
                    <a:pt x="2140" y="8755"/>
                  </a:lnTo>
                  <a:lnTo>
                    <a:pt x="2132" y="8750"/>
                  </a:lnTo>
                  <a:lnTo>
                    <a:pt x="2110" y="8736"/>
                  </a:lnTo>
                  <a:lnTo>
                    <a:pt x="2103" y="8731"/>
                  </a:lnTo>
                  <a:lnTo>
                    <a:pt x="2081" y="8715"/>
                  </a:lnTo>
                  <a:lnTo>
                    <a:pt x="2074" y="8710"/>
                  </a:lnTo>
                  <a:lnTo>
                    <a:pt x="2053" y="8694"/>
                  </a:lnTo>
                  <a:lnTo>
                    <a:pt x="2045" y="8688"/>
                  </a:lnTo>
                  <a:lnTo>
                    <a:pt x="2025" y="8671"/>
                  </a:lnTo>
                  <a:lnTo>
                    <a:pt x="2018" y="8665"/>
                  </a:lnTo>
                  <a:lnTo>
                    <a:pt x="1998" y="8648"/>
                  </a:lnTo>
                  <a:lnTo>
                    <a:pt x="1992" y="8642"/>
                  </a:lnTo>
                  <a:lnTo>
                    <a:pt x="1973" y="8623"/>
                  </a:lnTo>
                  <a:lnTo>
                    <a:pt x="1966" y="8617"/>
                  </a:lnTo>
                  <a:lnTo>
                    <a:pt x="1948" y="8598"/>
                  </a:lnTo>
                  <a:lnTo>
                    <a:pt x="1941" y="8591"/>
                  </a:lnTo>
                  <a:lnTo>
                    <a:pt x="1924" y="8572"/>
                  </a:lnTo>
                  <a:lnTo>
                    <a:pt x="1918" y="8565"/>
                  </a:lnTo>
                  <a:lnTo>
                    <a:pt x="1901" y="8544"/>
                  </a:lnTo>
                  <a:lnTo>
                    <a:pt x="1895" y="8537"/>
                  </a:lnTo>
                  <a:lnTo>
                    <a:pt x="1879" y="8516"/>
                  </a:lnTo>
                  <a:lnTo>
                    <a:pt x="1873" y="8509"/>
                  </a:lnTo>
                  <a:lnTo>
                    <a:pt x="1858" y="8487"/>
                  </a:lnTo>
                  <a:lnTo>
                    <a:pt x="1852" y="8479"/>
                  </a:lnTo>
                  <a:lnTo>
                    <a:pt x="1838" y="8457"/>
                  </a:lnTo>
                  <a:lnTo>
                    <a:pt x="1833" y="8449"/>
                  </a:lnTo>
                  <a:lnTo>
                    <a:pt x="1819" y="8426"/>
                  </a:lnTo>
                  <a:lnTo>
                    <a:pt x="1814" y="8417"/>
                  </a:lnTo>
                  <a:lnTo>
                    <a:pt x="1801" y="8394"/>
                  </a:lnTo>
                  <a:lnTo>
                    <a:pt x="1797" y="8386"/>
                  </a:lnTo>
                  <a:lnTo>
                    <a:pt x="1785" y="8362"/>
                  </a:lnTo>
                  <a:lnTo>
                    <a:pt x="1781" y="8354"/>
                  </a:lnTo>
                  <a:lnTo>
                    <a:pt x="1770" y="8330"/>
                  </a:lnTo>
                  <a:lnTo>
                    <a:pt x="1766" y="8321"/>
                  </a:lnTo>
                  <a:lnTo>
                    <a:pt x="1756" y="8297"/>
                  </a:lnTo>
                  <a:lnTo>
                    <a:pt x="1753" y="8288"/>
                  </a:lnTo>
                  <a:lnTo>
                    <a:pt x="1744" y="8263"/>
                  </a:lnTo>
                  <a:lnTo>
                    <a:pt x="1741" y="8254"/>
                  </a:lnTo>
                  <a:lnTo>
                    <a:pt x="1732" y="8229"/>
                  </a:lnTo>
                  <a:lnTo>
                    <a:pt x="1730" y="8220"/>
                  </a:lnTo>
                  <a:lnTo>
                    <a:pt x="1722" y="8195"/>
                  </a:lnTo>
                  <a:lnTo>
                    <a:pt x="1720" y="8186"/>
                  </a:lnTo>
                  <a:lnTo>
                    <a:pt x="1714" y="8161"/>
                  </a:lnTo>
                  <a:lnTo>
                    <a:pt x="1712" y="8152"/>
                  </a:lnTo>
                  <a:lnTo>
                    <a:pt x="1706" y="8126"/>
                  </a:lnTo>
                  <a:lnTo>
                    <a:pt x="1705" y="8117"/>
                  </a:lnTo>
                  <a:lnTo>
                    <a:pt x="1700" y="8091"/>
                  </a:lnTo>
                  <a:lnTo>
                    <a:pt x="1699" y="8082"/>
                  </a:lnTo>
                  <a:lnTo>
                    <a:pt x="1695" y="8055"/>
                  </a:lnTo>
                  <a:lnTo>
                    <a:pt x="1694" y="8046"/>
                  </a:lnTo>
                  <a:lnTo>
                    <a:pt x="1692" y="8020"/>
                  </a:lnTo>
                  <a:lnTo>
                    <a:pt x="1691" y="8011"/>
                  </a:lnTo>
                  <a:lnTo>
                    <a:pt x="1690" y="7984"/>
                  </a:lnTo>
                  <a:lnTo>
                    <a:pt x="1690" y="7975"/>
                  </a:lnTo>
                  <a:lnTo>
                    <a:pt x="1689" y="7949"/>
                  </a:lnTo>
                  <a:lnTo>
                    <a:pt x="1689" y="7944"/>
                  </a:lnTo>
                  <a:lnTo>
                    <a:pt x="1689" y="2056"/>
                  </a:lnTo>
                  <a:lnTo>
                    <a:pt x="1689" y="2051"/>
                  </a:lnTo>
                  <a:lnTo>
                    <a:pt x="1690" y="2025"/>
                  </a:lnTo>
                  <a:lnTo>
                    <a:pt x="1690" y="2016"/>
                  </a:lnTo>
                  <a:lnTo>
                    <a:pt x="1691" y="1989"/>
                  </a:lnTo>
                  <a:lnTo>
                    <a:pt x="1692" y="1980"/>
                  </a:lnTo>
                  <a:lnTo>
                    <a:pt x="1694" y="1954"/>
                  </a:lnTo>
                  <a:lnTo>
                    <a:pt x="1695" y="1945"/>
                  </a:lnTo>
                  <a:lnTo>
                    <a:pt x="1699" y="1918"/>
                  </a:lnTo>
                  <a:lnTo>
                    <a:pt x="1700" y="1909"/>
                  </a:lnTo>
                  <a:lnTo>
                    <a:pt x="1705" y="1883"/>
                  </a:lnTo>
                  <a:lnTo>
                    <a:pt x="1706" y="1874"/>
                  </a:lnTo>
                  <a:lnTo>
                    <a:pt x="1712" y="1848"/>
                  </a:lnTo>
                  <a:lnTo>
                    <a:pt x="1714" y="1839"/>
                  </a:lnTo>
                  <a:lnTo>
                    <a:pt x="1720" y="1814"/>
                  </a:lnTo>
                  <a:lnTo>
                    <a:pt x="1722" y="1805"/>
                  </a:lnTo>
                  <a:lnTo>
                    <a:pt x="1730" y="1780"/>
                  </a:lnTo>
                  <a:lnTo>
                    <a:pt x="1732" y="1771"/>
                  </a:lnTo>
                  <a:lnTo>
                    <a:pt x="1741" y="1746"/>
                  </a:lnTo>
                  <a:lnTo>
                    <a:pt x="1744" y="1737"/>
                  </a:lnTo>
                  <a:lnTo>
                    <a:pt x="1753" y="1712"/>
                  </a:lnTo>
                  <a:lnTo>
                    <a:pt x="1756" y="1703"/>
                  </a:lnTo>
                  <a:lnTo>
                    <a:pt x="1766" y="1679"/>
                  </a:lnTo>
                  <a:lnTo>
                    <a:pt x="1770" y="1670"/>
                  </a:lnTo>
                  <a:lnTo>
                    <a:pt x="1781" y="1646"/>
                  </a:lnTo>
                  <a:lnTo>
                    <a:pt x="1785" y="1638"/>
                  </a:lnTo>
                  <a:lnTo>
                    <a:pt x="1797" y="1614"/>
                  </a:lnTo>
                  <a:lnTo>
                    <a:pt x="1801" y="1606"/>
                  </a:lnTo>
                  <a:lnTo>
                    <a:pt x="1814" y="1583"/>
                  </a:lnTo>
                  <a:lnTo>
                    <a:pt x="1819" y="1574"/>
                  </a:lnTo>
                  <a:lnTo>
                    <a:pt x="1833" y="1551"/>
                  </a:lnTo>
                  <a:lnTo>
                    <a:pt x="1838" y="1543"/>
                  </a:lnTo>
                  <a:lnTo>
                    <a:pt x="1852" y="1521"/>
                  </a:lnTo>
                  <a:lnTo>
                    <a:pt x="1858" y="1513"/>
                  </a:lnTo>
                  <a:lnTo>
                    <a:pt x="1873" y="1491"/>
                  </a:lnTo>
                  <a:lnTo>
                    <a:pt x="1879" y="1484"/>
                  </a:lnTo>
                  <a:lnTo>
                    <a:pt x="1895" y="1463"/>
                  </a:lnTo>
                  <a:lnTo>
                    <a:pt x="1901" y="1456"/>
                  </a:lnTo>
                  <a:lnTo>
                    <a:pt x="1918" y="1435"/>
                  </a:lnTo>
                  <a:lnTo>
                    <a:pt x="1924" y="1428"/>
                  </a:lnTo>
                  <a:lnTo>
                    <a:pt x="1941" y="1409"/>
                  </a:lnTo>
                  <a:lnTo>
                    <a:pt x="1948" y="1402"/>
                  </a:lnTo>
                  <a:lnTo>
                    <a:pt x="1966" y="1383"/>
                  </a:lnTo>
                  <a:lnTo>
                    <a:pt x="1973" y="1377"/>
                  </a:lnTo>
                  <a:lnTo>
                    <a:pt x="1992" y="1358"/>
                  </a:lnTo>
                  <a:lnTo>
                    <a:pt x="1998" y="1352"/>
                  </a:lnTo>
                  <a:lnTo>
                    <a:pt x="2018" y="1335"/>
                  </a:lnTo>
                  <a:lnTo>
                    <a:pt x="2025" y="1329"/>
                  </a:lnTo>
                  <a:lnTo>
                    <a:pt x="2045" y="1312"/>
                  </a:lnTo>
                  <a:lnTo>
                    <a:pt x="2053" y="1306"/>
                  </a:lnTo>
                  <a:lnTo>
                    <a:pt x="2074" y="1290"/>
                  </a:lnTo>
                  <a:lnTo>
                    <a:pt x="2081" y="1285"/>
                  </a:lnTo>
                  <a:lnTo>
                    <a:pt x="2103" y="1269"/>
                  </a:lnTo>
                  <a:lnTo>
                    <a:pt x="2110" y="1264"/>
                  </a:lnTo>
                  <a:lnTo>
                    <a:pt x="2132" y="1250"/>
                  </a:lnTo>
                  <a:lnTo>
                    <a:pt x="2140" y="1245"/>
                  </a:lnTo>
                  <a:lnTo>
                    <a:pt x="2163" y="1231"/>
                  </a:lnTo>
                  <a:lnTo>
                    <a:pt x="2171" y="1226"/>
                  </a:lnTo>
                  <a:lnTo>
                    <a:pt x="2194" y="1214"/>
                  </a:lnTo>
                  <a:lnTo>
                    <a:pt x="2202" y="1209"/>
                  </a:lnTo>
                  <a:lnTo>
                    <a:pt x="2226" y="1197"/>
                  </a:lnTo>
                  <a:lnTo>
                    <a:pt x="2234" y="1193"/>
                  </a:lnTo>
                  <a:lnTo>
                    <a:pt x="2258" y="1182"/>
                  </a:lnTo>
                  <a:lnTo>
                    <a:pt x="2267" y="1178"/>
                  </a:lnTo>
                  <a:lnTo>
                    <a:pt x="2291" y="1168"/>
                  </a:lnTo>
                  <a:lnTo>
                    <a:pt x="2300" y="1165"/>
                  </a:lnTo>
                  <a:lnTo>
                    <a:pt x="2325" y="1156"/>
                  </a:lnTo>
                  <a:lnTo>
                    <a:pt x="2333" y="1152"/>
                  </a:lnTo>
                  <a:lnTo>
                    <a:pt x="2358" y="1144"/>
                  </a:lnTo>
                  <a:lnTo>
                    <a:pt x="2367" y="1141"/>
                  </a:lnTo>
                  <a:lnTo>
                    <a:pt x="2393" y="1134"/>
                  </a:lnTo>
                  <a:lnTo>
                    <a:pt x="2402" y="1132"/>
                  </a:lnTo>
                  <a:lnTo>
                    <a:pt x="2427" y="1125"/>
                  </a:lnTo>
                  <a:lnTo>
                    <a:pt x="2436" y="1123"/>
                  </a:lnTo>
                  <a:lnTo>
                    <a:pt x="2462" y="1118"/>
                  </a:lnTo>
                  <a:lnTo>
                    <a:pt x="2471" y="1116"/>
                  </a:lnTo>
                  <a:lnTo>
                    <a:pt x="2497" y="1112"/>
                  </a:lnTo>
                  <a:lnTo>
                    <a:pt x="2507" y="1110"/>
                  </a:lnTo>
                  <a:lnTo>
                    <a:pt x="2533" y="1107"/>
                  </a:lnTo>
                  <a:lnTo>
                    <a:pt x="2542" y="1106"/>
                  </a:lnTo>
                  <a:lnTo>
                    <a:pt x="2568" y="1103"/>
                  </a:lnTo>
                  <a:lnTo>
                    <a:pt x="2578" y="1102"/>
                  </a:lnTo>
                  <a:close/>
                  <a:moveTo>
                    <a:pt x="7389" y="1601"/>
                  </a:moveTo>
                  <a:lnTo>
                    <a:pt x="7372" y="1600"/>
                  </a:lnTo>
                  <a:lnTo>
                    <a:pt x="7353" y="1600"/>
                  </a:lnTo>
                  <a:lnTo>
                    <a:pt x="2647" y="1600"/>
                  </a:lnTo>
                  <a:lnTo>
                    <a:pt x="2628" y="1600"/>
                  </a:lnTo>
                  <a:lnTo>
                    <a:pt x="2611" y="1601"/>
                  </a:lnTo>
                  <a:lnTo>
                    <a:pt x="2594" y="1603"/>
                  </a:lnTo>
                  <a:lnTo>
                    <a:pt x="2577" y="1605"/>
                  </a:lnTo>
                  <a:lnTo>
                    <a:pt x="2560" y="1608"/>
                  </a:lnTo>
                  <a:lnTo>
                    <a:pt x="2544" y="1612"/>
                  </a:lnTo>
                  <a:lnTo>
                    <a:pt x="2527" y="1616"/>
                  </a:lnTo>
                  <a:lnTo>
                    <a:pt x="2511" y="1620"/>
                  </a:lnTo>
                  <a:lnTo>
                    <a:pt x="2495" y="1626"/>
                  </a:lnTo>
                  <a:lnTo>
                    <a:pt x="2479" y="1632"/>
                  </a:lnTo>
                  <a:lnTo>
                    <a:pt x="2463" y="1638"/>
                  </a:lnTo>
                  <a:lnTo>
                    <a:pt x="2448" y="1645"/>
                  </a:lnTo>
                  <a:lnTo>
                    <a:pt x="2432" y="1653"/>
                  </a:lnTo>
                  <a:lnTo>
                    <a:pt x="2417" y="1661"/>
                  </a:lnTo>
                  <a:lnTo>
                    <a:pt x="2403" y="1670"/>
                  </a:lnTo>
                  <a:lnTo>
                    <a:pt x="2388" y="1680"/>
                  </a:lnTo>
                  <a:lnTo>
                    <a:pt x="2374" y="1690"/>
                  </a:lnTo>
                  <a:lnTo>
                    <a:pt x="2360" y="1700"/>
                  </a:lnTo>
                  <a:lnTo>
                    <a:pt x="2347" y="1711"/>
                  </a:lnTo>
                  <a:lnTo>
                    <a:pt x="2334" y="1723"/>
                  </a:lnTo>
                  <a:lnTo>
                    <a:pt x="2322" y="1734"/>
                  </a:lnTo>
                  <a:lnTo>
                    <a:pt x="2310" y="1747"/>
                  </a:lnTo>
                  <a:lnTo>
                    <a:pt x="2299" y="1759"/>
                  </a:lnTo>
                  <a:lnTo>
                    <a:pt x="2288" y="1772"/>
                  </a:lnTo>
                  <a:lnTo>
                    <a:pt x="2277" y="1786"/>
                  </a:lnTo>
                  <a:lnTo>
                    <a:pt x="2267" y="1800"/>
                  </a:lnTo>
                  <a:lnTo>
                    <a:pt x="2258" y="1814"/>
                  </a:lnTo>
                  <a:lnTo>
                    <a:pt x="2250" y="1828"/>
                  </a:lnTo>
                  <a:lnTo>
                    <a:pt x="2242" y="1843"/>
                  </a:lnTo>
                  <a:lnTo>
                    <a:pt x="2234" y="1858"/>
                  </a:lnTo>
                  <a:lnTo>
                    <a:pt x="2227" y="1874"/>
                  </a:lnTo>
                  <a:lnTo>
                    <a:pt x="2220" y="1889"/>
                  </a:lnTo>
                  <a:lnTo>
                    <a:pt x="2214" y="1905"/>
                  </a:lnTo>
                  <a:lnTo>
                    <a:pt x="2209" y="1921"/>
                  </a:lnTo>
                  <a:lnTo>
                    <a:pt x="2204" y="1938"/>
                  </a:lnTo>
                  <a:lnTo>
                    <a:pt x="2200" y="1954"/>
                  </a:lnTo>
                  <a:lnTo>
                    <a:pt x="2197" y="1971"/>
                  </a:lnTo>
                  <a:lnTo>
                    <a:pt x="2194" y="1988"/>
                  </a:lnTo>
                  <a:lnTo>
                    <a:pt x="2192" y="2004"/>
                  </a:lnTo>
                  <a:lnTo>
                    <a:pt x="2190" y="2022"/>
                  </a:lnTo>
                  <a:lnTo>
                    <a:pt x="2189" y="2039"/>
                  </a:lnTo>
                  <a:lnTo>
                    <a:pt x="2189" y="2058"/>
                  </a:lnTo>
                  <a:lnTo>
                    <a:pt x="2189" y="7942"/>
                  </a:lnTo>
                  <a:lnTo>
                    <a:pt x="2189" y="7961"/>
                  </a:lnTo>
                  <a:lnTo>
                    <a:pt x="2190" y="7978"/>
                  </a:lnTo>
                  <a:lnTo>
                    <a:pt x="2192" y="7996"/>
                  </a:lnTo>
                  <a:lnTo>
                    <a:pt x="2194" y="8012"/>
                  </a:lnTo>
                  <a:lnTo>
                    <a:pt x="2197" y="8029"/>
                  </a:lnTo>
                  <a:lnTo>
                    <a:pt x="2200" y="8046"/>
                  </a:lnTo>
                  <a:lnTo>
                    <a:pt x="2204" y="8062"/>
                  </a:lnTo>
                  <a:lnTo>
                    <a:pt x="2209" y="8079"/>
                  </a:lnTo>
                  <a:lnTo>
                    <a:pt x="2214" y="8095"/>
                  </a:lnTo>
                  <a:lnTo>
                    <a:pt x="2220" y="8111"/>
                  </a:lnTo>
                  <a:lnTo>
                    <a:pt x="2227" y="8126"/>
                  </a:lnTo>
                  <a:lnTo>
                    <a:pt x="2234" y="8142"/>
                  </a:lnTo>
                  <a:lnTo>
                    <a:pt x="2242" y="8157"/>
                  </a:lnTo>
                  <a:lnTo>
                    <a:pt x="2250" y="8172"/>
                  </a:lnTo>
                  <a:lnTo>
                    <a:pt x="2258" y="8186"/>
                  </a:lnTo>
                  <a:lnTo>
                    <a:pt x="2267" y="8200"/>
                  </a:lnTo>
                  <a:lnTo>
                    <a:pt x="2277" y="8214"/>
                  </a:lnTo>
                  <a:lnTo>
                    <a:pt x="2288" y="8228"/>
                  </a:lnTo>
                  <a:lnTo>
                    <a:pt x="2299" y="8241"/>
                  </a:lnTo>
                  <a:lnTo>
                    <a:pt x="2310" y="8253"/>
                  </a:lnTo>
                  <a:lnTo>
                    <a:pt x="2322" y="8266"/>
                  </a:lnTo>
                  <a:lnTo>
                    <a:pt x="2334" y="8277"/>
                  </a:lnTo>
                  <a:lnTo>
                    <a:pt x="2347" y="8289"/>
                  </a:lnTo>
                  <a:lnTo>
                    <a:pt x="2360" y="8300"/>
                  </a:lnTo>
                  <a:lnTo>
                    <a:pt x="2374" y="8310"/>
                  </a:lnTo>
                  <a:lnTo>
                    <a:pt x="2388" y="8320"/>
                  </a:lnTo>
                  <a:lnTo>
                    <a:pt x="2403" y="8330"/>
                  </a:lnTo>
                  <a:lnTo>
                    <a:pt x="2417" y="8339"/>
                  </a:lnTo>
                  <a:lnTo>
                    <a:pt x="2432" y="8347"/>
                  </a:lnTo>
                  <a:lnTo>
                    <a:pt x="2448" y="8355"/>
                  </a:lnTo>
                  <a:lnTo>
                    <a:pt x="2463" y="8362"/>
                  </a:lnTo>
                  <a:lnTo>
                    <a:pt x="2479" y="8368"/>
                  </a:lnTo>
                  <a:lnTo>
                    <a:pt x="2495" y="8374"/>
                  </a:lnTo>
                  <a:lnTo>
                    <a:pt x="2511" y="8380"/>
                  </a:lnTo>
                  <a:lnTo>
                    <a:pt x="2527" y="8384"/>
                  </a:lnTo>
                  <a:lnTo>
                    <a:pt x="2544" y="8388"/>
                  </a:lnTo>
                  <a:lnTo>
                    <a:pt x="2560" y="8392"/>
                  </a:lnTo>
                  <a:lnTo>
                    <a:pt x="2577" y="8395"/>
                  </a:lnTo>
                  <a:lnTo>
                    <a:pt x="2594" y="8397"/>
                  </a:lnTo>
                  <a:lnTo>
                    <a:pt x="2611" y="8399"/>
                  </a:lnTo>
                  <a:lnTo>
                    <a:pt x="2628" y="8400"/>
                  </a:lnTo>
                  <a:lnTo>
                    <a:pt x="2647" y="8400"/>
                  </a:lnTo>
                  <a:lnTo>
                    <a:pt x="2815" y="8400"/>
                  </a:lnTo>
                  <a:lnTo>
                    <a:pt x="2814" y="8400"/>
                  </a:lnTo>
                  <a:lnTo>
                    <a:pt x="2806" y="8395"/>
                  </a:lnTo>
                  <a:lnTo>
                    <a:pt x="2806" y="8395"/>
                  </a:lnTo>
                  <a:lnTo>
                    <a:pt x="2798" y="8390"/>
                  </a:lnTo>
                  <a:lnTo>
                    <a:pt x="2793" y="8387"/>
                  </a:lnTo>
                  <a:lnTo>
                    <a:pt x="2785" y="8382"/>
                  </a:lnTo>
                  <a:lnTo>
                    <a:pt x="2780" y="8379"/>
                  </a:lnTo>
                  <a:lnTo>
                    <a:pt x="2773" y="8374"/>
                  </a:lnTo>
                  <a:lnTo>
                    <a:pt x="2768" y="8371"/>
                  </a:lnTo>
                  <a:lnTo>
                    <a:pt x="2761" y="8365"/>
                  </a:lnTo>
                  <a:lnTo>
                    <a:pt x="2757" y="8362"/>
                  </a:lnTo>
                  <a:lnTo>
                    <a:pt x="2750" y="8356"/>
                  </a:lnTo>
                  <a:lnTo>
                    <a:pt x="2746" y="8352"/>
                  </a:lnTo>
                  <a:lnTo>
                    <a:pt x="2739" y="8346"/>
                  </a:lnTo>
                  <a:lnTo>
                    <a:pt x="2735" y="8343"/>
                  </a:lnTo>
                  <a:lnTo>
                    <a:pt x="2728" y="8337"/>
                  </a:lnTo>
                  <a:lnTo>
                    <a:pt x="2724" y="8332"/>
                  </a:lnTo>
                  <a:lnTo>
                    <a:pt x="2718" y="8326"/>
                  </a:lnTo>
                  <a:lnTo>
                    <a:pt x="2714" y="8322"/>
                  </a:lnTo>
                  <a:lnTo>
                    <a:pt x="2708" y="8315"/>
                  </a:lnTo>
                  <a:lnTo>
                    <a:pt x="2705" y="8311"/>
                  </a:lnTo>
                  <a:lnTo>
                    <a:pt x="2699" y="8304"/>
                  </a:lnTo>
                  <a:lnTo>
                    <a:pt x="2695" y="8300"/>
                  </a:lnTo>
                  <a:lnTo>
                    <a:pt x="2690" y="8293"/>
                  </a:lnTo>
                  <a:lnTo>
                    <a:pt x="2687" y="8289"/>
                  </a:lnTo>
                  <a:lnTo>
                    <a:pt x="2682" y="8281"/>
                  </a:lnTo>
                  <a:lnTo>
                    <a:pt x="2678" y="8277"/>
                  </a:lnTo>
                  <a:lnTo>
                    <a:pt x="2673" y="8269"/>
                  </a:lnTo>
                  <a:lnTo>
                    <a:pt x="2670" y="8265"/>
                  </a:lnTo>
                  <a:lnTo>
                    <a:pt x="2666" y="8257"/>
                  </a:lnTo>
                  <a:lnTo>
                    <a:pt x="2662" y="8250"/>
                  </a:lnTo>
                  <a:lnTo>
                    <a:pt x="2658" y="8242"/>
                  </a:lnTo>
                  <a:lnTo>
                    <a:pt x="2655" y="8237"/>
                  </a:lnTo>
                  <a:lnTo>
                    <a:pt x="2651" y="8229"/>
                  </a:lnTo>
                  <a:lnTo>
                    <a:pt x="2649" y="8225"/>
                  </a:lnTo>
                  <a:lnTo>
                    <a:pt x="2645" y="8217"/>
                  </a:lnTo>
                  <a:lnTo>
                    <a:pt x="2643" y="8212"/>
                  </a:lnTo>
                  <a:lnTo>
                    <a:pt x="2640" y="8204"/>
                  </a:lnTo>
                  <a:lnTo>
                    <a:pt x="2638" y="8199"/>
                  </a:lnTo>
                  <a:lnTo>
                    <a:pt x="2635" y="8190"/>
                  </a:lnTo>
                  <a:lnTo>
                    <a:pt x="2633" y="8185"/>
                  </a:lnTo>
                  <a:lnTo>
                    <a:pt x="2631" y="8177"/>
                  </a:lnTo>
                  <a:lnTo>
                    <a:pt x="2629" y="8172"/>
                  </a:lnTo>
                  <a:lnTo>
                    <a:pt x="2627" y="8163"/>
                  </a:lnTo>
                  <a:lnTo>
                    <a:pt x="2625" y="8158"/>
                  </a:lnTo>
                  <a:lnTo>
                    <a:pt x="2623" y="8150"/>
                  </a:lnTo>
                  <a:lnTo>
                    <a:pt x="2622" y="8144"/>
                  </a:lnTo>
                  <a:lnTo>
                    <a:pt x="2620" y="8136"/>
                  </a:lnTo>
                  <a:lnTo>
                    <a:pt x="2619" y="8130"/>
                  </a:lnTo>
                  <a:lnTo>
                    <a:pt x="2618" y="8122"/>
                  </a:lnTo>
                  <a:lnTo>
                    <a:pt x="2617" y="8116"/>
                  </a:lnTo>
                  <a:lnTo>
                    <a:pt x="2616" y="8107"/>
                  </a:lnTo>
                  <a:lnTo>
                    <a:pt x="2615" y="8102"/>
                  </a:lnTo>
                  <a:lnTo>
                    <a:pt x="2614" y="8093"/>
                  </a:lnTo>
                  <a:lnTo>
                    <a:pt x="2614" y="8087"/>
                  </a:lnTo>
                  <a:lnTo>
                    <a:pt x="2613" y="8078"/>
                  </a:lnTo>
                  <a:lnTo>
                    <a:pt x="2613" y="8073"/>
                  </a:lnTo>
                  <a:lnTo>
                    <a:pt x="2613" y="8064"/>
                  </a:lnTo>
                  <a:lnTo>
                    <a:pt x="2613" y="8061"/>
                  </a:lnTo>
                  <a:lnTo>
                    <a:pt x="2613" y="7355"/>
                  </a:lnTo>
                  <a:lnTo>
                    <a:pt x="2613" y="7352"/>
                  </a:lnTo>
                  <a:lnTo>
                    <a:pt x="2613" y="7343"/>
                  </a:lnTo>
                  <a:lnTo>
                    <a:pt x="2613" y="7338"/>
                  </a:lnTo>
                  <a:lnTo>
                    <a:pt x="2614" y="7329"/>
                  </a:lnTo>
                  <a:lnTo>
                    <a:pt x="2614" y="7323"/>
                  </a:lnTo>
                  <a:lnTo>
                    <a:pt x="2615" y="7315"/>
                  </a:lnTo>
                  <a:lnTo>
                    <a:pt x="2616" y="7309"/>
                  </a:lnTo>
                  <a:lnTo>
                    <a:pt x="2617" y="7300"/>
                  </a:lnTo>
                  <a:lnTo>
                    <a:pt x="2618" y="7295"/>
                  </a:lnTo>
                  <a:lnTo>
                    <a:pt x="2619" y="7286"/>
                  </a:lnTo>
                  <a:lnTo>
                    <a:pt x="2620" y="7281"/>
                  </a:lnTo>
                  <a:lnTo>
                    <a:pt x="2622" y="7272"/>
                  </a:lnTo>
                  <a:lnTo>
                    <a:pt x="2623" y="7267"/>
                  </a:lnTo>
                  <a:lnTo>
                    <a:pt x="2625" y="7258"/>
                  </a:lnTo>
                  <a:lnTo>
                    <a:pt x="2627" y="7253"/>
                  </a:lnTo>
                  <a:lnTo>
                    <a:pt x="2629" y="7245"/>
                  </a:lnTo>
                  <a:lnTo>
                    <a:pt x="2631" y="7240"/>
                  </a:lnTo>
                  <a:lnTo>
                    <a:pt x="2633" y="7231"/>
                  </a:lnTo>
                  <a:lnTo>
                    <a:pt x="2635" y="7226"/>
                  </a:lnTo>
                  <a:lnTo>
                    <a:pt x="2638" y="7218"/>
                  </a:lnTo>
                  <a:lnTo>
                    <a:pt x="2640" y="7213"/>
                  </a:lnTo>
                  <a:lnTo>
                    <a:pt x="2643" y="7205"/>
                  </a:lnTo>
                  <a:lnTo>
                    <a:pt x="2645" y="7200"/>
                  </a:lnTo>
                  <a:lnTo>
                    <a:pt x="2649" y="7192"/>
                  </a:lnTo>
                  <a:lnTo>
                    <a:pt x="2651" y="7187"/>
                  </a:lnTo>
                  <a:lnTo>
                    <a:pt x="2655" y="7179"/>
                  </a:lnTo>
                  <a:lnTo>
                    <a:pt x="2657" y="7174"/>
                  </a:lnTo>
                  <a:lnTo>
                    <a:pt x="2662" y="7167"/>
                  </a:lnTo>
                  <a:lnTo>
                    <a:pt x="2666" y="7159"/>
                  </a:lnTo>
                  <a:lnTo>
                    <a:pt x="2671" y="7151"/>
                  </a:lnTo>
                  <a:lnTo>
                    <a:pt x="2674" y="7146"/>
                  </a:lnTo>
                  <a:lnTo>
                    <a:pt x="2679" y="7139"/>
                  </a:lnTo>
                  <a:lnTo>
                    <a:pt x="2682" y="7134"/>
                  </a:lnTo>
                  <a:lnTo>
                    <a:pt x="2687" y="7127"/>
                  </a:lnTo>
                  <a:lnTo>
                    <a:pt x="2690" y="7123"/>
                  </a:lnTo>
                  <a:lnTo>
                    <a:pt x="2696" y="7116"/>
                  </a:lnTo>
                  <a:lnTo>
                    <a:pt x="2699" y="7111"/>
                  </a:lnTo>
                  <a:lnTo>
                    <a:pt x="2705" y="7104"/>
                  </a:lnTo>
                  <a:lnTo>
                    <a:pt x="2709" y="7100"/>
                  </a:lnTo>
                  <a:lnTo>
                    <a:pt x="2715" y="7094"/>
                  </a:lnTo>
                  <a:lnTo>
                    <a:pt x="2719" y="7090"/>
                  </a:lnTo>
                  <a:lnTo>
                    <a:pt x="2725" y="7083"/>
                  </a:lnTo>
                  <a:lnTo>
                    <a:pt x="2729" y="7079"/>
                  </a:lnTo>
                  <a:lnTo>
                    <a:pt x="2735" y="7073"/>
                  </a:lnTo>
                  <a:lnTo>
                    <a:pt x="2739" y="7070"/>
                  </a:lnTo>
                  <a:lnTo>
                    <a:pt x="2746" y="7064"/>
                  </a:lnTo>
                  <a:lnTo>
                    <a:pt x="2750" y="7060"/>
                  </a:lnTo>
                  <a:lnTo>
                    <a:pt x="2757" y="7055"/>
                  </a:lnTo>
                  <a:lnTo>
                    <a:pt x="2761" y="7052"/>
                  </a:lnTo>
                  <a:lnTo>
                    <a:pt x="2768" y="7046"/>
                  </a:lnTo>
                  <a:lnTo>
                    <a:pt x="2772" y="7043"/>
                  </a:lnTo>
                  <a:lnTo>
                    <a:pt x="2779" y="7038"/>
                  </a:lnTo>
                  <a:lnTo>
                    <a:pt x="2784" y="7035"/>
                  </a:lnTo>
                  <a:lnTo>
                    <a:pt x="2791" y="7030"/>
                  </a:lnTo>
                  <a:lnTo>
                    <a:pt x="2796" y="7027"/>
                  </a:lnTo>
                  <a:lnTo>
                    <a:pt x="2803" y="7023"/>
                  </a:lnTo>
                  <a:lnTo>
                    <a:pt x="2806" y="7021"/>
                  </a:lnTo>
                  <a:lnTo>
                    <a:pt x="2814" y="7016"/>
                  </a:lnTo>
                  <a:lnTo>
                    <a:pt x="2819" y="7014"/>
                  </a:lnTo>
                  <a:lnTo>
                    <a:pt x="2827" y="7010"/>
                  </a:lnTo>
                  <a:lnTo>
                    <a:pt x="2832" y="7007"/>
                  </a:lnTo>
                  <a:lnTo>
                    <a:pt x="2840" y="7003"/>
                  </a:lnTo>
                  <a:lnTo>
                    <a:pt x="2846" y="7001"/>
                  </a:lnTo>
                  <a:lnTo>
                    <a:pt x="2854" y="6997"/>
                  </a:lnTo>
                  <a:lnTo>
                    <a:pt x="2859" y="6995"/>
                  </a:lnTo>
                  <a:lnTo>
                    <a:pt x="2867" y="6992"/>
                  </a:lnTo>
                  <a:lnTo>
                    <a:pt x="2873" y="6990"/>
                  </a:lnTo>
                  <a:lnTo>
                    <a:pt x="2881" y="6987"/>
                  </a:lnTo>
                  <a:lnTo>
                    <a:pt x="2887" y="6986"/>
                  </a:lnTo>
                  <a:lnTo>
                    <a:pt x="2895" y="6983"/>
                  </a:lnTo>
                  <a:lnTo>
                    <a:pt x="2901" y="6982"/>
                  </a:lnTo>
                  <a:lnTo>
                    <a:pt x="2909" y="6980"/>
                  </a:lnTo>
                  <a:lnTo>
                    <a:pt x="2915" y="6978"/>
                  </a:lnTo>
                  <a:lnTo>
                    <a:pt x="2923" y="6976"/>
                  </a:lnTo>
                  <a:lnTo>
                    <a:pt x="2929" y="6975"/>
                  </a:lnTo>
                  <a:lnTo>
                    <a:pt x="2937" y="6974"/>
                  </a:lnTo>
                  <a:lnTo>
                    <a:pt x="2943" y="6973"/>
                  </a:lnTo>
                  <a:lnTo>
                    <a:pt x="2952" y="6972"/>
                  </a:lnTo>
                  <a:lnTo>
                    <a:pt x="2957" y="6971"/>
                  </a:lnTo>
                  <a:lnTo>
                    <a:pt x="2966" y="6970"/>
                  </a:lnTo>
                  <a:lnTo>
                    <a:pt x="2972" y="6970"/>
                  </a:lnTo>
                  <a:lnTo>
                    <a:pt x="2981" y="6969"/>
                  </a:lnTo>
                  <a:lnTo>
                    <a:pt x="2986" y="6969"/>
                  </a:lnTo>
                  <a:lnTo>
                    <a:pt x="2995" y="6969"/>
                  </a:lnTo>
                  <a:lnTo>
                    <a:pt x="2998" y="6969"/>
                  </a:lnTo>
                  <a:lnTo>
                    <a:pt x="3705" y="6969"/>
                  </a:lnTo>
                  <a:lnTo>
                    <a:pt x="3708" y="6969"/>
                  </a:lnTo>
                  <a:lnTo>
                    <a:pt x="3717" y="6969"/>
                  </a:lnTo>
                  <a:lnTo>
                    <a:pt x="3722" y="6969"/>
                  </a:lnTo>
                  <a:lnTo>
                    <a:pt x="3731" y="6970"/>
                  </a:lnTo>
                  <a:lnTo>
                    <a:pt x="3737" y="6970"/>
                  </a:lnTo>
                  <a:lnTo>
                    <a:pt x="3746" y="6971"/>
                  </a:lnTo>
                  <a:lnTo>
                    <a:pt x="3751" y="6972"/>
                  </a:lnTo>
                  <a:lnTo>
                    <a:pt x="3760" y="6973"/>
                  </a:lnTo>
                  <a:lnTo>
                    <a:pt x="3765" y="6974"/>
                  </a:lnTo>
                  <a:lnTo>
                    <a:pt x="3774" y="6975"/>
                  </a:lnTo>
                  <a:lnTo>
                    <a:pt x="3780" y="6976"/>
                  </a:lnTo>
                  <a:lnTo>
                    <a:pt x="3788" y="6978"/>
                  </a:lnTo>
                  <a:lnTo>
                    <a:pt x="3794" y="6979"/>
                  </a:lnTo>
                  <a:lnTo>
                    <a:pt x="3802" y="6982"/>
                  </a:lnTo>
                  <a:lnTo>
                    <a:pt x="3808" y="6983"/>
                  </a:lnTo>
                  <a:lnTo>
                    <a:pt x="3816" y="6986"/>
                  </a:lnTo>
                  <a:lnTo>
                    <a:pt x="3822" y="6987"/>
                  </a:lnTo>
                  <a:lnTo>
                    <a:pt x="3830" y="6990"/>
                  </a:lnTo>
                  <a:lnTo>
                    <a:pt x="3835" y="6992"/>
                  </a:lnTo>
                  <a:lnTo>
                    <a:pt x="3844" y="6995"/>
                  </a:lnTo>
                  <a:lnTo>
                    <a:pt x="3849" y="6997"/>
                  </a:lnTo>
                  <a:lnTo>
                    <a:pt x="3857" y="7000"/>
                  </a:lnTo>
                  <a:lnTo>
                    <a:pt x="3862" y="7003"/>
                  </a:lnTo>
                  <a:lnTo>
                    <a:pt x="3870" y="7006"/>
                  </a:lnTo>
                  <a:lnTo>
                    <a:pt x="3875" y="7009"/>
                  </a:lnTo>
                  <a:lnTo>
                    <a:pt x="3883" y="7013"/>
                  </a:lnTo>
                  <a:lnTo>
                    <a:pt x="3888" y="7016"/>
                  </a:lnTo>
                  <a:lnTo>
                    <a:pt x="3896" y="7020"/>
                  </a:lnTo>
                  <a:lnTo>
                    <a:pt x="3902" y="7024"/>
                  </a:lnTo>
                  <a:lnTo>
                    <a:pt x="3910" y="7028"/>
                  </a:lnTo>
                  <a:lnTo>
                    <a:pt x="3914" y="7031"/>
                  </a:lnTo>
                  <a:lnTo>
                    <a:pt x="3921" y="7036"/>
                  </a:lnTo>
                  <a:lnTo>
                    <a:pt x="3925" y="7039"/>
                  </a:lnTo>
                  <a:lnTo>
                    <a:pt x="3932" y="7044"/>
                  </a:lnTo>
                  <a:lnTo>
                    <a:pt x="3937" y="7047"/>
                  </a:lnTo>
                  <a:lnTo>
                    <a:pt x="3943" y="7052"/>
                  </a:lnTo>
                  <a:lnTo>
                    <a:pt x="3947" y="7056"/>
                  </a:lnTo>
                  <a:lnTo>
                    <a:pt x="3954" y="7061"/>
                  </a:lnTo>
                  <a:lnTo>
                    <a:pt x="3958" y="7065"/>
                  </a:lnTo>
                  <a:lnTo>
                    <a:pt x="3965" y="7070"/>
                  </a:lnTo>
                  <a:lnTo>
                    <a:pt x="3969" y="7074"/>
                  </a:lnTo>
                  <a:lnTo>
                    <a:pt x="3975" y="7080"/>
                  </a:lnTo>
                  <a:lnTo>
                    <a:pt x="3979" y="7084"/>
                  </a:lnTo>
                  <a:lnTo>
                    <a:pt x="3985" y="7090"/>
                  </a:lnTo>
                  <a:lnTo>
                    <a:pt x="3989" y="7094"/>
                  </a:lnTo>
                  <a:lnTo>
                    <a:pt x="3994" y="7101"/>
                  </a:lnTo>
                  <a:lnTo>
                    <a:pt x="3998" y="7105"/>
                  </a:lnTo>
                  <a:lnTo>
                    <a:pt x="4004" y="7111"/>
                  </a:lnTo>
                  <a:lnTo>
                    <a:pt x="4007" y="7116"/>
                  </a:lnTo>
                  <a:lnTo>
                    <a:pt x="4013" y="7123"/>
                  </a:lnTo>
                  <a:lnTo>
                    <a:pt x="4016" y="7127"/>
                  </a:lnTo>
                  <a:lnTo>
                    <a:pt x="4021" y="7134"/>
                  </a:lnTo>
                  <a:lnTo>
                    <a:pt x="4024" y="7139"/>
                  </a:lnTo>
                  <a:lnTo>
                    <a:pt x="4029" y="7146"/>
                  </a:lnTo>
                  <a:lnTo>
                    <a:pt x="4032" y="7151"/>
                  </a:lnTo>
                  <a:lnTo>
                    <a:pt x="4037" y="7159"/>
                  </a:lnTo>
                  <a:lnTo>
                    <a:pt x="4041" y="7167"/>
                  </a:lnTo>
                  <a:lnTo>
                    <a:pt x="4046" y="7174"/>
                  </a:lnTo>
                  <a:lnTo>
                    <a:pt x="4048" y="7179"/>
                  </a:lnTo>
                  <a:lnTo>
                    <a:pt x="4052" y="7187"/>
                  </a:lnTo>
                  <a:lnTo>
                    <a:pt x="4054" y="7192"/>
                  </a:lnTo>
                  <a:lnTo>
                    <a:pt x="4058" y="7200"/>
                  </a:lnTo>
                  <a:lnTo>
                    <a:pt x="4060" y="7205"/>
                  </a:lnTo>
                  <a:lnTo>
                    <a:pt x="4063" y="7213"/>
                  </a:lnTo>
                  <a:lnTo>
                    <a:pt x="4065" y="7218"/>
                  </a:lnTo>
                  <a:lnTo>
                    <a:pt x="4068" y="7226"/>
                  </a:lnTo>
                  <a:lnTo>
                    <a:pt x="4070" y="7231"/>
                  </a:lnTo>
                  <a:lnTo>
                    <a:pt x="4072" y="7240"/>
                  </a:lnTo>
                  <a:lnTo>
                    <a:pt x="4074" y="7245"/>
                  </a:lnTo>
                  <a:lnTo>
                    <a:pt x="4076" y="7253"/>
                  </a:lnTo>
                  <a:lnTo>
                    <a:pt x="4078" y="7258"/>
                  </a:lnTo>
                  <a:lnTo>
                    <a:pt x="4080" y="7267"/>
                  </a:lnTo>
                  <a:lnTo>
                    <a:pt x="4081" y="7272"/>
                  </a:lnTo>
                  <a:lnTo>
                    <a:pt x="4083" y="7281"/>
                  </a:lnTo>
                  <a:lnTo>
                    <a:pt x="4084" y="7286"/>
                  </a:lnTo>
                  <a:lnTo>
                    <a:pt x="4085" y="7295"/>
                  </a:lnTo>
                  <a:lnTo>
                    <a:pt x="4086" y="7300"/>
                  </a:lnTo>
                  <a:lnTo>
                    <a:pt x="4087" y="7309"/>
                  </a:lnTo>
                  <a:lnTo>
                    <a:pt x="4088" y="7315"/>
                  </a:lnTo>
                  <a:lnTo>
                    <a:pt x="4089" y="7323"/>
                  </a:lnTo>
                  <a:lnTo>
                    <a:pt x="4089" y="7329"/>
                  </a:lnTo>
                  <a:lnTo>
                    <a:pt x="4090" y="7338"/>
                  </a:lnTo>
                  <a:lnTo>
                    <a:pt x="4090" y="7343"/>
                  </a:lnTo>
                  <a:lnTo>
                    <a:pt x="4090" y="7352"/>
                  </a:lnTo>
                  <a:lnTo>
                    <a:pt x="4090" y="7355"/>
                  </a:lnTo>
                  <a:lnTo>
                    <a:pt x="4090" y="8061"/>
                  </a:lnTo>
                  <a:lnTo>
                    <a:pt x="4090" y="8064"/>
                  </a:lnTo>
                  <a:lnTo>
                    <a:pt x="4090" y="8073"/>
                  </a:lnTo>
                  <a:lnTo>
                    <a:pt x="4090" y="8078"/>
                  </a:lnTo>
                  <a:lnTo>
                    <a:pt x="4089" y="8087"/>
                  </a:lnTo>
                  <a:lnTo>
                    <a:pt x="4089" y="8093"/>
                  </a:lnTo>
                  <a:lnTo>
                    <a:pt x="4088" y="8102"/>
                  </a:lnTo>
                  <a:lnTo>
                    <a:pt x="4087" y="8107"/>
                  </a:lnTo>
                  <a:lnTo>
                    <a:pt x="4086" y="8116"/>
                  </a:lnTo>
                  <a:lnTo>
                    <a:pt x="4085" y="8122"/>
                  </a:lnTo>
                  <a:lnTo>
                    <a:pt x="4084" y="8130"/>
                  </a:lnTo>
                  <a:lnTo>
                    <a:pt x="4083" y="8136"/>
                  </a:lnTo>
                  <a:lnTo>
                    <a:pt x="4081" y="8144"/>
                  </a:lnTo>
                  <a:lnTo>
                    <a:pt x="4080" y="8150"/>
                  </a:lnTo>
                  <a:lnTo>
                    <a:pt x="4078" y="8158"/>
                  </a:lnTo>
                  <a:lnTo>
                    <a:pt x="4076" y="8163"/>
                  </a:lnTo>
                  <a:lnTo>
                    <a:pt x="4074" y="8172"/>
                  </a:lnTo>
                  <a:lnTo>
                    <a:pt x="4072" y="8177"/>
                  </a:lnTo>
                  <a:lnTo>
                    <a:pt x="4070" y="8185"/>
                  </a:lnTo>
                  <a:lnTo>
                    <a:pt x="4068" y="8190"/>
                  </a:lnTo>
                  <a:lnTo>
                    <a:pt x="4065" y="8199"/>
                  </a:lnTo>
                  <a:lnTo>
                    <a:pt x="4063" y="8204"/>
                  </a:lnTo>
                  <a:lnTo>
                    <a:pt x="4060" y="8212"/>
                  </a:lnTo>
                  <a:lnTo>
                    <a:pt x="4058" y="8217"/>
                  </a:lnTo>
                  <a:lnTo>
                    <a:pt x="4054" y="8225"/>
                  </a:lnTo>
                  <a:lnTo>
                    <a:pt x="4052" y="8229"/>
                  </a:lnTo>
                  <a:lnTo>
                    <a:pt x="4048" y="8237"/>
                  </a:lnTo>
                  <a:lnTo>
                    <a:pt x="4045" y="8242"/>
                  </a:lnTo>
                  <a:lnTo>
                    <a:pt x="4041" y="8250"/>
                  </a:lnTo>
                  <a:lnTo>
                    <a:pt x="4037" y="8257"/>
                  </a:lnTo>
                  <a:lnTo>
                    <a:pt x="4033" y="8265"/>
                  </a:lnTo>
                  <a:lnTo>
                    <a:pt x="4030" y="8269"/>
                  </a:lnTo>
                  <a:lnTo>
                    <a:pt x="4025" y="8277"/>
                  </a:lnTo>
                  <a:lnTo>
                    <a:pt x="4022" y="8281"/>
                  </a:lnTo>
                  <a:lnTo>
                    <a:pt x="4016" y="8288"/>
                  </a:lnTo>
                  <a:lnTo>
                    <a:pt x="4013" y="8293"/>
                  </a:lnTo>
                  <a:lnTo>
                    <a:pt x="4008" y="8300"/>
                  </a:lnTo>
                  <a:lnTo>
                    <a:pt x="4004" y="8304"/>
                  </a:lnTo>
                  <a:lnTo>
                    <a:pt x="3999" y="8311"/>
                  </a:lnTo>
                  <a:lnTo>
                    <a:pt x="3995" y="8315"/>
                  </a:lnTo>
                  <a:lnTo>
                    <a:pt x="3989" y="8322"/>
                  </a:lnTo>
                  <a:lnTo>
                    <a:pt x="3985" y="8326"/>
                  </a:lnTo>
                  <a:lnTo>
                    <a:pt x="3979" y="8332"/>
                  </a:lnTo>
                  <a:lnTo>
                    <a:pt x="3975" y="8336"/>
                  </a:lnTo>
                  <a:lnTo>
                    <a:pt x="3969" y="8342"/>
                  </a:lnTo>
                  <a:lnTo>
                    <a:pt x="3965" y="8346"/>
                  </a:lnTo>
                  <a:lnTo>
                    <a:pt x="3958" y="8352"/>
                  </a:lnTo>
                  <a:lnTo>
                    <a:pt x="3954" y="8355"/>
                  </a:lnTo>
                  <a:lnTo>
                    <a:pt x="3947" y="8361"/>
                  </a:lnTo>
                  <a:lnTo>
                    <a:pt x="3943" y="8364"/>
                  </a:lnTo>
                  <a:lnTo>
                    <a:pt x="3936" y="8370"/>
                  </a:lnTo>
                  <a:lnTo>
                    <a:pt x="3931" y="8373"/>
                  </a:lnTo>
                  <a:lnTo>
                    <a:pt x="3924" y="8378"/>
                  </a:lnTo>
                  <a:lnTo>
                    <a:pt x="3920" y="8381"/>
                  </a:lnTo>
                  <a:lnTo>
                    <a:pt x="3912" y="8386"/>
                  </a:lnTo>
                  <a:lnTo>
                    <a:pt x="3907" y="8389"/>
                  </a:lnTo>
                  <a:lnTo>
                    <a:pt x="3900" y="8394"/>
                  </a:lnTo>
                  <a:lnTo>
                    <a:pt x="3896" y="8396"/>
                  </a:lnTo>
                  <a:lnTo>
                    <a:pt x="3889" y="8400"/>
                  </a:lnTo>
                  <a:lnTo>
                    <a:pt x="7353" y="8400"/>
                  </a:lnTo>
                  <a:lnTo>
                    <a:pt x="7372" y="8400"/>
                  </a:lnTo>
                  <a:lnTo>
                    <a:pt x="7389" y="8399"/>
                  </a:lnTo>
                  <a:lnTo>
                    <a:pt x="7406" y="8397"/>
                  </a:lnTo>
                  <a:lnTo>
                    <a:pt x="7423" y="8395"/>
                  </a:lnTo>
                  <a:lnTo>
                    <a:pt x="7440" y="8392"/>
                  </a:lnTo>
                  <a:lnTo>
                    <a:pt x="7456" y="8388"/>
                  </a:lnTo>
                  <a:lnTo>
                    <a:pt x="7473" y="8384"/>
                  </a:lnTo>
                  <a:lnTo>
                    <a:pt x="7489" y="8380"/>
                  </a:lnTo>
                  <a:lnTo>
                    <a:pt x="7505" y="8374"/>
                  </a:lnTo>
                  <a:lnTo>
                    <a:pt x="7521" y="8368"/>
                  </a:lnTo>
                  <a:lnTo>
                    <a:pt x="7537" y="8362"/>
                  </a:lnTo>
                  <a:lnTo>
                    <a:pt x="7552" y="8355"/>
                  </a:lnTo>
                  <a:lnTo>
                    <a:pt x="7568" y="8347"/>
                  </a:lnTo>
                  <a:lnTo>
                    <a:pt x="7583" y="8339"/>
                  </a:lnTo>
                  <a:lnTo>
                    <a:pt x="7597" y="8330"/>
                  </a:lnTo>
                  <a:lnTo>
                    <a:pt x="7612" y="8320"/>
                  </a:lnTo>
                  <a:lnTo>
                    <a:pt x="7626" y="8310"/>
                  </a:lnTo>
                  <a:lnTo>
                    <a:pt x="7640" y="8300"/>
                  </a:lnTo>
                  <a:lnTo>
                    <a:pt x="7653" y="8289"/>
                  </a:lnTo>
                  <a:lnTo>
                    <a:pt x="7666" y="8277"/>
                  </a:lnTo>
                  <a:lnTo>
                    <a:pt x="7678" y="8266"/>
                  </a:lnTo>
                  <a:lnTo>
                    <a:pt x="7690" y="8253"/>
                  </a:lnTo>
                  <a:lnTo>
                    <a:pt x="7701" y="8241"/>
                  </a:lnTo>
                  <a:lnTo>
                    <a:pt x="7712" y="8228"/>
                  </a:lnTo>
                  <a:lnTo>
                    <a:pt x="7723" y="8214"/>
                  </a:lnTo>
                  <a:lnTo>
                    <a:pt x="7733" y="8200"/>
                  </a:lnTo>
                  <a:lnTo>
                    <a:pt x="7742" y="8186"/>
                  </a:lnTo>
                  <a:lnTo>
                    <a:pt x="7750" y="8172"/>
                  </a:lnTo>
                  <a:lnTo>
                    <a:pt x="7758" y="8157"/>
                  </a:lnTo>
                  <a:lnTo>
                    <a:pt x="7766" y="8142"/>
                  </a:lnTo>
                  <a:lnTo>
                    <a:pt x="7773" y="8126"/>
                  </a:lnTo>
                  <a:lnTo>
                    <a:pt x="7780" y="8111"/>
                  </a:lnTo>
                  <a:lnTo>
                    <a:pt x="7786" y="8095"/>
                  </a:lnTo>
                  <a:lnTo>
                    <a:pt x="7791" y="8079"/>
                  </a:lnTo>
                  <a:lnTo>
                    <a:pt x="7796" y="8062"/>
                  </a:lnTo>
                  <a:lnTo>
                    <a:pt x="7800" y="8046"/>
                  </a:lnTo>
                  <a:lnTo>
                    <a:pt x="7803" y="8029"/>
                  </a:lnTo>
                  <a:lnTo>
                    <a:pt x="7806" y="8012"/>
                  </a:lnTo>
                  <a:lnTo>
                    <a:pt x="7808" y="7996"/>
                  </a:lnTo>
                  <a:lnTo>
                    <a:pt x="7810" y="7978"/>
                  </a:lnTo>
                  <a:lnTo>
                    <a:pt x="7811" y="7961"/>
                  </a:lnTo>
                  <a:lnTo>
                    <a:pt x="7811" y="7942"/>
                  </a:lnTo>
                  <a:lnTo>
                    <a:pt x="7811" y="2058"/>
                  </a:lnTo>
                  <a:lnTo>
                    <a:pt x="7811" y="2039"/>
                  </a:lnTo>
                  <a:lnTo>
                    <a:pt x="7810" y="2022"/>
                  </a:lnTo>
                  <a:lnTo>
                    <a:pt x="7808" y="2004"/>
                  </a:lnTo>
                  <a:lnTo>
                    <a:pt x="7806" y="1988"/>
                  </a:lnTo>
                  <a:lnTo>
                    <a:pt x="7803" y="1971"/>
                  </a:lnTo>
                  <a:lnTo>
                    <a:pt x="7800" y="1954"/>
                  </a:lnTo>
                  <a:lnTo>
                    <a:pt x="7796" y="1938"/>
                  </a:lnTo>
                  <a:lnTo>
                    <a:pt x="7791" y="1921"/>
                  </a:lnTo>
                  <a:lnTo>
                    <a:pt x="7786" y="1905"/>
                  </a:lnTo>
                  <a:lnTo>
                    <a:pt x="7780" y="1889"/>
                  </a:lnTo>
                  <a:lnTo>
                    <a:pt x="7773" y="1874"/>
                  </a:lnTo>
                  <a:lnTo>
                    <a:pt x="7766" y="1858"/>
                  </a:lnTo>
                  <a:lnTo>
                    <a:pt x="7758" y="1843"/>
                  </a:lnTo>
                  <a:lnTo>
                    <a:pt x="7750" y="1828"/>
                  </a:lnTo>
                  <a:lnTo>
                    <a:pt x="7742" y="1814"/>
                  </a:lnTo>
                  <a:lnTo>
                    <a:pt x="7733" y="1800"/>
                  </a:lnTo>
                  <a:lnTo>
                    <a:pt x="7723" y="1786"/>
                  </a:lnTo>
                  <a:lnTo>
                    <a:pt x="7712" y="1772"/>
                  </a:lnTo>
                  <a:lnTo>
                    <a:pt x="7701" y="1759"/>
                  </a:lnTo>
                  <a:lnTo>
                    <a:pt x="7690" y="1747"/>
                  </a:lnTo>
                  <a:lnTo>
                    <a:pt x="7678" y="1734"/>
                  </a:lnTo>
                  <a:lnTo>
                    <a:pt x="7666" y="1723"/>
                  </a:lnTo>
                  <a:lnTo>
                    <a:pt x="7653" y="1711"/>
                  </a:lnTo>
                  <a:lnTo>
                    <a:pt x="7640" y="1700"/>
                  </a:lnTo>
                  <a:lnTo>
                    <a:pt x="7626" y="1690"/>
                  </a:lnTo>
                  <a:lnTo>
                    <a:pt x="7612" y="1680"/>
                  </a:lnTo>
                  <a:lnTo>
                    <a:pt x="7597" y="1670"/>
                  </a:lnTo>
                  <a:lnTo>
                    <a:pt x="7583" y="1661"/>
                  </a:lnTo>
                  <a:lnTo>
                    <a:pt x="7568" y="1653"/>
                  </a:lnTo>
                  <a:lnTo>
                    <a:pt x="7552" y="1645"/>
                  </a:lnTo>
                  <a:lnTo>
                    <a:pt x="7537" y="1638"/>
                  </a:lnTo>
                  <a:lnTo>
                    <a:pt x="7521" y="1632"/>
                  </a:lnTo>
                  <a:lnTo>
                    <a:pt x="7505" y="1626"/>
                  </a:lnTo>
                  <a:lnTo>
                    <a:pt x="7489" y="1620"/>
                  </a:lnTo>
                  <a:lnTo>
                    <a:pt x="7473" y="1616"/>
                  </a:lnTo>
                  <a:lnTo>
                    <a:pt x="7456" y="1612"/>
                  </a:lnTo>
                  <a:lnTo>
                    <a:pt x="7440" y="1608"/>
                  </a:lnTo>
                  <a:lnTo>
                    <a:pt x="7423" y="1605"/>
                  </a:lnTo>
                  <a:lnTo>
                    <a:pt x="7406" y="1603"/>
                  </a:lnTo>
                  <a:lnTo>
                    <a:pt x="7389" y="1601"/>
                  </a:lnTo>
                  <a:close/>
                  <a:moveTo>
                    <a:pt x="3711" y="7269"/>
                  </a:moveTo>
                  <a:lnTo>
                    <a:pt x="3708" y="7269"/>
                  </a:lnTo>
                  <a:lnTo>
                    <a:pt x="3704" y="7269"/>
                  </a:lnTo>
                  <a:lnTo>
                    <a:pt x="2999" y="7269"/>
                  </a:lnTo>
                  <a:lnTo>
                    <a:pt x="2995" y="7269"/>
                  </a:lnTo>
                  <a:lnTo>
                    <a:pt x="2992" y="7269"/>
                  </a:lnTo>
                  <a:lnTo>
                    <a:pt x="2989" y="7270"/>
                  </a:lnTo>
                  <a:lnTo>
                    <a:pt x="2986" y="7270"/>
                  </a:lnTo>
                  <a:lnTo>
                    <a:pt x="2983" y="7270"/>
                  </a:lnTo>
                  <a:lnTo>
                    <a:pt x="2980" y="7271"/>
                  </a:lnTo>
                  <a:lnTo>
                    <a:pt x="2977" y="7272"/>
                  </a:lnTo>
                  <a:lnTo>
                    <a:pt x="2974" y="7273"/>
                  </a:lnTo>
                  <a:lnTo>
                    <a:pt x="2971" y="7274"/>
                  </a:lnTo>
                  <a:lnTo>
                    <a:pt x="2968" y="7275"/>
                  </a:lnTo>
                  <a:lnTo>
                    <a:pt x="2965" y="7276"/>
                  </a:lnTo>
                  <a:lnTo>
                    <a:pt x="2963" y="7277"/>
                  </a:lnTo>
                  <a:lnTo>
                    <a:pt x="2961" y="7278"/>
                  </a:lnTo>
                  <a:lnTo>
                    <a:pt x="2957" y="7280"/>
                  </a:lnTo>
                  <a:lnTo>
                    <a:pt x="2953" y="7283"/>
                  </a:lnTo>
                  <a:lnTo>
                    <a:pt x="2950" y="7285"/>
                  </a:lnTo>
                  <a:lnTo>
                    <a:pt x="2947" y="7287"/>
                  </a:lnTo>
                  <a:lnTo>
                    <a:pt x="2945" y="7289"/>
                  </a:lnTo>
                  <a:lnTo>
                    <a:pt x="2942" y="7291"/>
                  </a:lnTo>
                  <a:lnTo>
                    <a:pt x="2939" y="7293"/>
                  </a:lnTo>
                  <a:lnTo>
                    <a:pt x="2937" y="7295"/>
                  </a:lnTo>
                  <a:lnTo>
                    <a:pt x="2935" y="7298"/>
                  </a:lnTo>
                  <a:lnTo>
                    <a:pt x="2933" y="7300"/>
                  </a:lnTo>
                  <a:lnTo>
                    <a:pt x="2931" y="7302"/>
                  </a:lnTo>
                  <a:lnTo>
                    <a:pt x="2929" y="7305"/>
                  </a:lnTo>
                  <a:lnTo>
                    <a:pt x="2927" y="7307"/>
                  </a:lnTo>
                  <a:lnTo>
                    <a:pt x="2925" y="7310"/>
                  </a:lnTo>
                  <a:lnTo>
                    <a:pt x="2924" y="7311"/>
                  </a:lnTo>
                  <a:lnTo>
                    <a:pt x="2924" y="7313"/>
                  </a:lnTo>
                  <a:lnTo>
                    <a:pt x="2922" y="7316"/>
                  </a:lnTo>
                  <a:lnTo>
                    <a:pt x="2921" y="7319"/>
                  </a:lnTo>
                  <a:lnTo>
                    <a:pt x="2919" y="7323"/>
                  </a:lnTo>
                  <a:lnTo>
                    <a:pt x="2918" y="7326"/>
                  </a:lnTo>
                  <a:lnTo>
                    <a:pt x="2917" y="7329"/>
                  </a:lnTo>
                  <a:lnTo>
                    <a:pt x="2916" y="7332"/>
                  </a:lnTo>
                  <a:lnTo>
                    <a:pt x="2915" y="7336"/>
                  </a:lnTo>
                  <a:lnTo>
                    <a:pt x="2915" y="7339"/>
                  </a:lnTo>
                  <a:lnTo>
                    <a:pt x="2914" y="7342"/>
                  </a:lnTo>
                  <a:lnTo>
                    <a:pt x="2914" y="7346"/>
                  </a:lnTo>
                  <a:lnTo>
                    <a:pt x="2913" y="7349"/>
                  </a:lnTo>
                  <a:lnTo>
                    <a:pt x="2913" y="7352"/>
                  </a:lnTo>
                  <a:lnTo>
                    <a:pt x="2913" y="7356"/>
                  </a:lnTo>
                  <a:lnTo>
                    <a:pt x="2913" y="8060"/>
                  </a:lnTo>
                  <a:lnTo>
                    <a:pt x="2913" y="8064"/>
                  </a:lnTo>
                  <a:lnTo>
                    <a:pt x="2913" y="8068"/>
                  </a:lnTo>
                  <a:lnTo>
                    <a:pt x="2914" y="8071"/>
                  </a:lnTo>
                  <a:lnTo>
                    <a:pt x="2914" y="8074"/>
                  </a:lnTo>
                  <a:lnTo>
                    <a:pt x="2915" y="8077"/>
                  </a:lnTo>
                  <a:lnTo>
                    <a:pt x="2915" y="8081"/>
                  </a:lnTo>
                  <a:lnTo>
                    <a:pt x="2916" y="8084"/>
                  </a:lnTo>
                  <a:lnTo>
                    <a:pt x="2917" y="8087"/>
                  </a:lnTo>
                  <a:lnTo>
                    <a:pt x="2918" y="8090"/>
                  </a:lnTo>
                  <a:lnTo>
                    <a:pt x="2919" y="8093"/>
                  </a:lnTo>
                  <a:lnTo>
                    <a:pt x="2920" y="8096"/>
                  </a:lnTo>
                  <a:lnTo>
                    <a:pt x="2922" y="8100"/>
                  </a:lnTo>
                  <a:lnTo>
                    <a:pt x="2923" y="8103"/>
                  </a:lnTo>
                  <a:lnTo>
                    <a:pt x="2924" y="8105"/>
                  </a:lnTo>
                  <a:lnTo>
                    <a:pt x="2925" y="8106"/>
                  </a:lnTo>
                  <a:lnTo>
                    <a:pt x="2927" y="8109"/>
                  </a:lnTo>
                  <a:lnTo>
                    <a:pt x="2929" y="8112"/>
                  </a:lnTo>
                  <a:lnTo>
                    <a:pt x="2931" y="8114"/>
                  </a:lnTo>
                  <a:lnTo>
                    <a:pt x="2933" y="8117"/>
                  </a:lnTo>
                  <a:lnTo>
                    <a:pt x="2935" y="8119"/>
                  </a:lnTo>
                  <a:lnTo>
                    <a:pt x="2937" y="8121"/>
                  </a:lnTo>
                  <a:lnTo>
                    <a:pt x="2940" y="8124"/>
                  </a:lnTo>
                  <a:lnTo>
                    <a:pt x="2942" y="8126"/>
                  </a:lnTo>
                  <a:lnTo>
                    <a:pt x="2944" y="8128"/>
                  </a:lnTo>
                  <a:lnTo>
                    <a:pt x="2947" y="8129"/>
                  </a:lnTo>
                  <a:lnTo>
                    <a:pt x="2949" y="8131"/>
                  </a:lnTo>
                  <a:lnTo>
                    <a:pt x="2951" y="8132"/>
                  </a:lnTo>
                  <a:lnTo>
                    <a:pt x="2956" y="8135"/>
                  </a:lnTo>
                  <a:lnTo>
                    <a:pt x="2961" y="8138"/>
                  </a:lnTo>
                  <a:lnTo>
                    <a:pt x="2963" y="8139"/>
                  </a:lnTo>
                  <a:lnTo>
                    <a:pt x="2965" y="8140"/>
                  </a:lnTo>
                  <a:lnTo>
                    <a:pt x="2968" y="8141"/>
                  </a:lnTo>
                  <a:lnTo>
                    <a:pt x="2971" y="8142"/>
                  </a:lnTo>
                  <a:lnTo>
                    <a:pt x="2974" y="8143"/>
                  </a:lnTo>
                  <a:lnTo>
                    <a:pt x="2977" y="8144"/>
                  </a:lnTo>
                  <a:lnTo>
                    <a:pt x="2980" y="8145"/>
                  </a:lnTo>
                  <a:lnTo>
                    <a:pt x="2983" y="8146"/>
                  </a:lnTo>
                  <a:lnTo>
                    <a:pt x="2986" y="8146"/>
                  </a:lnTo>
                  <a:lnTo>
                    <a:pt x="2989" y="8146"/>
                  </a:lnTo>
                  <a:lnTo>
                    <a:pt x="2992" y="8147"/>
                  </a:lnTo>
                  <a:lnTo>
                    <a:pt x="2995" y="8147"/>
                  </a:lnTo>
                  <a:lnTo>
                    <a:pt x="2999" y="8147"/>
                  </a:lnTo>
                  <a:lnTo>
                    <a:pt x="3704" y="8147"/>
                  </a:lnTo>
                  <a:lnTo>
                    <a:pt x="3708" y="8147"/>
                  </a:lnTo>
                  <a:lnTo>
                    <a:pt x="3711" y="8147"/>
                  </a:lnTo>
                  <a:lnTo>
                    <a:pt x="3714" y="8146"/>
                  </a:lnTo>
                  <a:lnTo>
                    <a:pt x="3717" y="8146"/>
                  </a:lnTo>
                  <a:lnTo>
                    <a:pt x="3720" y="8145"/>
                  </a:lnTo>
                  <a:lnTo>
                    <a:pt x="3724" y="8145"/>
                  </a:lnTo>
                  <a:lnTo>
                    <a:pt x="3727" y="8144"/>
                  </a:lnTo>
                  <a:lnTo>
                    <a:pt x="3730" y="8143"/>
                  </a:lnTo>
                  <a:lnTo>
                    <a:pt x="3733" y="8142"/>
                  </a:lnTo>
                  <a:lnTo>
                    <a:pt x="3736" y="8141"/>
                  </a:lnTo>
                  <a:lnTo>
                    <a:pt x="3739" y="8140"/>
                  </a:lnTo>
                  <a:lnTo>
                    <a:pt x="3742" y="8138"/>
                  </a:lnTo>
                  <a:lnTo>
                    <a:pt x="3745" y="8137"/>
                  </a:lnTo>
                  <a:lnTo>
                    <a:pt x="3748" y="8135"/>
                  </a:lnTo>
                  <a:lnTo>
                    <a:pt x="3751" y="8133"/>
                  </a:lnTo>
                  <a:lnTo>
                    <a:pt x="3753" y="8132"/>
                  </a:lnTo>
                  <a:lnTo>
                    <a:pt x="3756" y="8130"/>
                  </a:lnTo>
                  <a:lnTo>
                    <a:pt x="3758" y="8128"/>
                  </a:lnTo>
                  <a:lnTo>
                    <a:pt x="3760" y="8126"/>
                  </a:lnTo>
                  <a:lnTo>
                    <a:pt x="3763" y="8124"/>
                  </a:lnTo>
                  <a:lnTo>
                    <a:pt x="3765" y="8122"/>
                  </a:lnTo>
                  <a:lnTo>
                    <a:pt x="3767" y="8120"/>
                  </a:lnTo>
                  <a:lnTo>
                    <a:pt x="3770" y="8117"/>
                  </a:lnTo>
                  <a:lnTo>
                    <a:pt x="3772" y="8115"/>
                  </a:lnTo>
                  <a:lnTo>
                    <a:pt x="3774" y="8112"/>
                  </a:lnTo>
                  <a:lnTo>
                    <a:pt x="3776" y="8109"/>
                  </a:lnTo>
                  <a:lnTo>
                    <a:pt x="3778" y="8106"/>
                  </a:lnTo>
                  <a:lnTo>
                    <a:pt x="3779" y="8105"/>
                  </a:lnTo>
                  <a:lnTo>
                    <a:pt x="3780" y="8103"/>
                  </a:lnTo>
                  <a:lnTo>
                    <a:pt x="3781" y="8100"/>
                  </a:lnTo>
                  <a:lnTo>
                    <a:pt x="3783" y="8096"/>
                  </a:lnTo>
                  <a:lnTo>
                    <a:pt x="3784" y="8093"/>
                  </a:lnTo>
                  <a:lnTo>
                    <a:pt x="3785" y="8090"/>
                  </a:lnTo>
                  <a:lnTo>
                    <a:pt x="3786" y="8087"/>
                  </a:lnTo>
                  <a:lnTo>
                    <a:pt x="3787" y="8084"/>
                  </a:lnTo>
                  <a:lnTo>
                    <a:pt x="3788" y="8081"/>
                  </a:lnTo>
                  <a:lnTo>
                    <a:pt x="3788" y="8077"/>
                  </a:lnTo>
                  <a:lnTo>
                    <a:pt x="3789" y="8074"/>
                  </a:lnTo>
                  <a:lnTo>
                    <a:pt x="3789" y="8071"/>
                  </a:lnTo>
                  <a:lnTo>
                    <a:pt x="3790" y="8068"/>
                  </a:lnTo>
                  <a:lnTo>
                    <a:pt x="3790" y="8064"/>
                  </a:lnTo>
                  <a:lnTo>
                    <a:pt x="3790" y="8060"/>
                  </a:lnTo>
                  <a:lnTo>
                    <a:pt x="3790" y="7356"/>
                  </a:lnTo>
                  <a:lnTo>
                    <a:pt x="3790" y="7352"/>
                  </a:lnTo>
                  <a:lnTo>
                    <a:pt x="3790" y="7349"/>
                  </a:lnTo>
                  <a:lnTo>
                    <a:pt x="3789" y="7346"/>
                  </a:lnTo>
                  <a:lnTo>
                    <a:pt x="3789" y="7342"/>
                  </a:lnTo>
                  <a:lnTo>
                    <a:pt x="3788" y="7339"/>
                  </a:lnTo>
                  <a:lnTo>
                    <a:pt x="3788" y="7336"/>
                  </a:lnTo>
                  <a:lnTo>
                    <a:pt x="3787" y="7332"/>
                  </a:lnTo>
                  <a:lnTo>
                    <a:pt x="3786" y="7329"/>
                  </a:lnTo>
                  <a:lnTo>
                    <a:pt x="3785" y="7326"/>
                  </a:lnTo>
                  <a:lnTo>
                    <a:pt x="3784" y="7323"/>
                  </a:lnTo>
                  <a:lnTo>
                    <a:pt x="3782" y="7319"/>
                  </a:lnTo>
                  <a:lnTo>
                    <a:pt x="3781" y="7316"/>
                  </a:lnTo>
                  <a:lnTo>
                    <a:pt x="3779" y="7313"/>
                  </a:lnTo>
                  <a:lnTo>
                    <a:pt x="3779" y="7311"/>
                  </a:lnTo>
                  <a:lnTo>
                    <a:pt x="3778" y="7310"/>
                  </a:lnTo>
                  <a:lnTo>
                    <a:pt x="3776" y="7307"/>
                  </a:lnTo>
                  <a:lnTo>
                    <a:pt x="3774" y="7305"/>
                  </a:lnTo>
                  <a:lnTo>
                    <a:pt x="3772" y="7302"/>
                  </a:lnTo>
                  <a:lnTo>
                    <a:pt x="3770" y="7300"/>
                  </a:lnTo>
                  <a:lnTo>
                    <a:pt x="3768" y="7297"/>
                  </a:lnTo>
                  <a:lnTo>
                    <a:pt x="3766" y="7295"/>
                  </a:lnTo>
                  <a:lnTo>
                    <a:pt x="3763" y="7293"/>
                  </a:lnTo>
                  <a:lnTo>
                    <a:pt x="3761" y="7290"/>
                  </a:lnTo>
                  <a:lnTo>
                    <a:pt x="3758" y="7288"/>
                  </a:lnTo>
                  <a:lnTo>
                    <a:pt x="3755" y="7286"/>
                  </a:lnTo>
                  <a:lnTo>
                    <a:pt x="3752" y="7284"/>
                  </a:lnTo>
                  <a:lnTo>
                    <a:pt x="3749" y="7282"/>
                  </a:lnTo>
                  <a:lnTo>
                    <a:pt x="3747" y="7280"/>
                  </a:lnTo>
                  <a:lnTo>
                    <a:pt x="3745" y="7279"/>
                  </a:lnTo>
                  <a:lnTo>
                    <a:pt x="3742" y="7278"/>
                  </a:lnTo>
                  <a:lnTo>
                    <a:pt x="3739" y="7276"/>
                  </a:lnTo>
                  <a:lnTo>
                    <a:pt x="3736" y="7275"/>
                  </a:lnTo>
                  <a:lnTo>
                    <a:pt x="3733" y="7274"/>
                  </a:lnTo>
                  <a:lnTo>
                    <a:pt x="3730" y="7273"/>
                  </a:lnTo>
                  <a:lnTo>
                    <a:pt x="3727" y="7272"/>
                  </a:lnTo>
                  <a:lnTo>
                    <a:pt x="3724" y="7271"/>
                  </a:lnTo>
                  <a:lnTo>
                    <a:pt x="3720" y="7271"/>
                  </a:lnTo>
                  <a:lnTo>
                    <a:pt x="3717" y="7270"/>
                  </a:lnTo>
                  <a:lnTo>
                    <a:pt x="3714" y="7270"/>
                  </a:lnTo>
                  <a:lnTo>
                    <a:pt x="3711" y="7269"/>
                  </a:lnTo>
                  <a:close/>
                  <a:moveTo>
                    <a:pt x="7184" y="3710"/>
                  </a:moveTo>
                  <a:lnTo>
                    <a:pt x="7152" y="3717"/>
                  </a:lnTo>
                  <a:lnTo>
                    <a:pt x="7119" y="3719"/>
                  </a:lnTo>
                  <a:lnTo>
                    <a:pt x="4765" y="3719"/>
                  </a:lnTo>
                  <a:lnTo>
                    <a:pt x="4732" y="3717"/>
                  </a:lnTo>
                  <a:lnTo>
                    <a:pt x="4700" y="3710"/>
                  </a:lnTo>
                  <a:lnTo>
                    <a:pt x="4669" y="3700"/>
                  </a:lnTo>
                  <a:lnTo>
                    <a:pt x="4640" y="3686"/>
                  </a:lnTo>
                  <a:lnTo>
                    <a:pt x="4613" y="3667"/>
                  </a:lnTo>
                  <a:lnTo>
                    <a:pt x="4588" y="3646"/>
                  </a:lnTo>
                  <a:lnTo>
                    <a:pt x="4567" y="3621"/>
                  </a:lnTo>
                  <a:lnTo>
                    <a:pt x="4548" y="3594"/>
                  </a:lnTo>
                  <a:lnTo>
                    <a:pt x="4534" y="3565"/>
                  </a:lnTo>
                  <a:lnTo>
                    <a:pt x="4524" y="3534"/>
                  </a:lnTo>
                  <a:lnTo>
                    <a:pt x="4517" y="3502"/>
                  </a:lnTo>
                  <a:lnTo>
                    <a:pt x="4515" y="3469"/>
                  </a:lnTo>
                  <a:lnTo>
                    <a:pt x="4517" y="3436"/>
                  </a:lnTo>
                  <a:lnTo>
                    <a:pt x="4524" y="3404"/>
                  </a:lnTo>
                  <a:lnTo>
                    <a:pt x="4534" y="3373"/>
                  </a:lnTo>
                  <a:lnTo>
                    <a:pt x="4548" y="3344"/>
                  </a:lnTo>
                  <a:lnTo>
                    <a:pt x="4567" y="3317"/>
                  </a:lnTo>
                  <a:lnTo>
                    <a:pt x="4588" y="3292"/>
                  </a:lnTo>
                  <a:lnTo>
                    <a:pt x="4613" y="3271"/>
                  </a:lnTo>
                  <a:lnTo>
                    <a:pt x="4640" y="3252"/>
                  </a:lnTo>
                  <a:lnTo>
                    <a:pt x="4669" y="3238"/>
                  </a:lnTo>
                  <a:lnTo>
                    <a:pt x="4700" y="3228"/>
                  </a:lnTo>
                  <a:lnTo>
                    <a:pt x="4732" y="3221"/>
                  </a:lnTo>
                  <a:lnTo>
                    <a:pt x="4765" y="3219"/>
                  </a:lnTo>
                  <a:lnTo>
                    <a:pt x="7119" y="3219"/>
                  </a:lnTo>
                  <a:lnTo>
                    <a:pt x="7152" y="3221"/>
                  </a:lnTo>
                  <a:lnTo>
                    <a:pt x="7184" y="3228"/>
                  </a:lnTo>
                  <a:lnTo>
                    <a:pt x="7215" y="3238"/>
                  </a:lnTo>
                  <a:lnTo>
                    <a:pt x="7244" y="3252"/>
                  </a:lnTo>
                  <a:lnTo>
                    <a:pt x="7271" y="3271"/>
                  </a:lnTo>
                  <a:lnTo>
                    <a:pt x="7296" y="3292"/>
                  </a:lnTo>
                  <a:lnTo>
                    <a:pt x="7317" y="3317"/>
                  </a:lnTo>
                  <a:lnTo>
                    <a:pt x="7336" y="3344"/>
                  </a:lnTo>
                  <a:lnTo>
                    <a:pt x="7350" y="3373"/>
                  </a:lnTo>
                  <a:lnTo>
                    <a:pt x="7360" y="3404"/>
                  </a:lnTo>
                  <a:lnTo>
                    <a:pt x="7367" y="3436"/>
                  </a:lnTo>
                  <a:lnTo>
                    <a:pt x="7369" y="3469"/>
                  </a:lnTo>
                  <a:lnTo>
                    <a:pt x="7367" y="3502"/>
                  </a:lnTo>
                  <a:lnTo>
                    <a:pt x="7360" y="3534"/>
                  </a:lnTo>
                  <a:lnTo>
                    <a:pt x="7350" y="3565"/>
                  </a:lnTo>
                  <a:lnTo>
                    <a:pt x="7336" y="3594"/>
                  </a:lnTo>
                  <a:lnTo>
                    <a:pt x="7317" y="3621"/>
                  </a:lnTo>
                  <a:lnTo>
                    <a:pt x="7296" y="3646"/>
                  </a:lnTo>
                  <a:lnTo>
                    <a:pt x="7271" y="3667"/>
                  </a:lnTo>
                  <a:lnTo>
                    <a:pt x="7244" y="3686"/>
                  </a:lnTo>
                  <a:lnTo>
                    <a:pt x="7215" y="3700"/>
                  </a:lnTo>
                  <a:lnTo>
                    <a:pt x="7184" y="3710"/>
                  </a:lnTo>
                  <a:close/>
                  <a:moveTo>
                    <a:pt x="7215" y="5820"/>
                  </a:moveTo>
                  <a:lnTo>
                    <a:pt x="7184" y="5830"/>
                  </a:lnTo>
                  <a:lnTo>
                    <a:pt x="7152" y="5837"/>
                  </a:lnTo>
                  <a:lnTo>
                    <a:pt x="7119" y="5839"/>
                  </a:lnTo>
                  <a:lnTo>
                    <a:pt x="4765" y="5839"/>
                  </a:lnTo>
                  <a:lnTo>
                    <a:pt x="4732" y="5837"/>
                  </a:lnTo>
                  <a:lnTo>
                    <a:pt x="4700" y="5830"/>
                  </a:lnTo>
                  <a:lnTo>
                    <a:pt x="4669" y="5820"/>
                  </a:lnTo>
                  <a:lnTo>
                    <a:pt x="4640" y="5806"/>
                  </a:lnTo>
                  <a:lnTo>
                    <a:pt x="4613" y="5787"/>
                  </a:lnTo>
                  <a:lnTo>
                    <a:pt x="4588" y="5766"/>
                  </a:lnTo>
                  <a:lnTo>
                    <a:pt x="4567" y="5741"/>
                  </a:lnTo>
                  <a:lnTo>
                    <a:pt x="4548" y="5714"/>
                  </a:lnTo>
                  <a:lnTo>
                    <a:pt x="4534" y="5685"/>
                  </a:lnTo>
                  <a:lnTo>
                    <a:pt x="4524" y="5654"/>
                  </a:lnTo>
                  <a:lnTo>
                    <a:pt x="4517" y="5622"/>
                  </a:lnTo>
                  <a:lnTo>
                    <a:pt x="4515" y="5589"/>
                  </a:lnTo>
                  <a:lnTo>
                    <a:pt x="4517" y="5556"/>
                  </a:lnTo>
                  <a:lnTo>
                    <a:pt x="4524" y="5524"/>
                  </a:lnTo>
                  <a:lnTo>
                    <a:pt x="4534" y="5493"/>
                  </a:lnTo>
                  <a:lnTo>
                    <a:pt x="4548" y="5464"/>
                  </a:lnTo>
                  <a:lnTo>
                    <a:pt x="4567" y="5437"/>
                  </a:lnTo>
                  <a:lnTo>
                    <a:pt x="4588" y="5412"/>
                  </a:lnTo>
                  <a:lnTo>
                    <a:pt x="4613" y="5391"/>
                  </a:lnTo>
                  <a:lnTo>
                    <a:pt x="4640" y="5372"/>
                  </a:lnTo>
                  <a:lnTo>
                    <a:pt x="4669" y="5358"/>
                  </a:lnTo>
                  <a:lnTo>
                    <a:pt x="4700" y="5348"/>
                  </a:lnTo>
                  <a:lnTo>
                    <a:pt x="4732" y="5341"/>
                  </a:lnTo>
                  <a:lnTo>
                    <a:pt x="4765" y="5339"/>
                  </a:lnTo>
                  <a:lnTo>
                    <a:pt x="7119" y="5339"/>
                  </a:lnTo>
                  <a:lnTo>
                    <a:pt x="7152" y="5341"/>
                  </a:lnTo>
                  <a:lnTo>
                    <a:pt x="7184" y="5348"/>
                  </a:lnTo>
                  <a:lnTo>
                    <a:pt x="7215" y="5358"/>
                  </a:lnTo>
                  <a:lnTo>
                    <a:pt x="7244" y="5372"/>
                  </a:lnTo>
                  <a:lnTo>
                    <a:pt x="7271" y="5391"/>
                  </a:lnTo>
                  <a:lnTo>
                    <a:pt x="7296" y="5412"/>
                  </a:lnTo>
                  <a:lnTo>
                    <a:pt x="7317" y="5437"/>
                  </a:lnTo>
                  <a:lnTo>
                    <a:pt x="7336" y="5464"/>
                  </a:lnTo>
                  <a:lnTo>
                    <a:pt x="7350" y="5493"/>
                  </a:lnTo>
                  <a:lnTo>
                    <a:pt x="7360" y="5524"/>
                  </a:lnTo>
                  <a:lnTo>
                    <a:pt x="7367" y="5556"/>
                  </a:lnTo>
                  <a:lnTo>
                    <a:pt x="7369" y="5589"/>
                  </a:lnTo>
                  <a:lnTo>
                    <a:pt x="7367" y="5622"/>
                  </a:lnTo>
                  <a:lnTo>
                    <a:pt x="7360" y="5654"/>
                  </a:lnTo>
                  <a:lnTo>
                    <a:pt x="7350" y="5685"/>
                  </a:lnTo>
                  <a:lnTo>
                    <a:pt x="7336" y="5714"/>
                  </a:lnTo>
                  <a:lnTo>
                    <a:pt x="7317" y="5741"/>
                  </a:lnTo>
                  <a:lnTo>
                    <a:pt x="7296" y="5766"/>
                  </a:lnTo>
                  <a:lnTo>
                    <a:pt x="7271" y="5787"/>
                  </a:lnTo>
                  <a:lnTo>
                    <a:pt x="7244" y="5806"/>
                  </a:lnTo>
                  <a:lnTo>
                    <a:pt x="7215" y="5820"/>
                  </a:lnTo>
                  <a:close/>
                  <a:moveTo>
                    <a:pt x="7215" y="7939"/>
                  </a:moveTo>
                  <a:lnTo>
                    <a:pt x="7184" y="7949"/>
                  </a:lnTo>
                  <a:lnTo>
                    <a:pt x="7152" y="7956"/>
                  </a:lnTo>
                  <a:lnTo>
                    <a:pt x="7119" y="7958"/>
                  </a:lnTo>
                  <a:lnTo>
                    <a:pt x="4765" y="7958"/>
                  </a:lnTo>
                  <a:lnTo>
                    <a:pt x="4732" y="7956"/>
                  </a:lnTo>
                  <a:lnTo>
                    <a:pt x="4700" y="7949"/>
                  </a:lnTo>
                  <a:lnTo>
                    <a:pt x="4669" y="7939"/>
                  </a:lnTo>
                  <a:lnTo>
                    <a:pt x="4640" y="7925"/>
                  </a:lnTo>
                  <a:lnTo>
                    <a:pt x="4613" y="7906"/>
                  </a:lnTo>
                  <a:lnTo>
                    <a:pt x="4588" y="7885"/>
                  </a:lnTo>
                  <a:lnTo>
                    <a:pt x="4567" y="7860"/>
                  </a:lnTo>
                  <a:lnTo>
                    <a:pt x="4548" y="7833"/>
                  </a:lnTo>
                  <a:lnTo>
                    <a:pt x="4534" y="7804"/>
                  </a:lnTo>
                  <a:lnTo>
                    <a:pt x="4524" y="7773"/>
                  </a:lnTo>
                  <a:lnTo>
                    <a:pt x="4517" y="7741"/>
                  </a:lnTo>
                  <a:lnTo>
                    <a:pt x="4515" y="7708"/>
                  </a:lnTo>
                  <a:lnTo>
                    <a:pt x="4517" y="7675"/>
                  </a:lnTo>
                  <a:lnTo>
                    <a:pt x="4524" y="7643"/>
                  </a:lnTo>
                  <a:lnTo>
                    <a:pt x="4534" y="7612"/>
                  </a:lnTo>
                  <a:lnTo>
                    <a:pt x="4548" y="7583"/>
                  </a:lnTo>
                  <a:lnTo>
                    <a:pt x="4567" y="7556"/>
                  </a:lnTo>
                  <a:lnTo>
                    <a:pt x="4588" y="7531"/>
                  </a:lnTo>
                  <a:lnTo>
                    <a:pt x="4613" y="7510"/>
                  </a:lnTo>
                  <a:lnTo>
                    <a:pt x="4640" y="7491"/>
                  </a:lnTo>
                  <a:lnTo>
                    <a:pt x="4669" y="7477"/>
                  </a:lnTo>
                  <a:lnTo>
                    <a:pt x="4700" y="7467"/>
                  </a:lnTo>
                  <a:lnTo>
                    <a:pt x="4732" y="7460"/>
                  </a:lnTo>
                  <a:lnTo>
                    <a:pt x="4765" y="7458"/>
                  </a:lnTo>
                  <a:lnTo>
                    <a:pt x="7119" y="7458"/>
                  </a:lnTo>
                  <a:lnTo>
                    <a:pt x="7152" y="7460"/>
                  </a:lnTo>
                  <a:lnTo>
                    <a:pt x="7184" y="7467"/>
                  </a:lnTo>
                  <a:lnTo>
                    <a:pt x="7215" y="7477"/>
                  </a:lnTo>
                  <a:lnTo>
                    <a:pt x="7244" y="7491"/>
                  </a:lnTo>
                  <a:lnTo>
                    <a:pt x="7271" y="7510"/>
                  </a:lnTo>
                  <a:lnTo>
                    <a:pt x="7296" y="7531"/>
                  </a:lnTo>
                  <a:lnTo>
                    <a:pt x="7317" y="7556"/>
                  </a:lnTo>
                  <a:lnTo>
                    <a:pt x="7336" y="7583"/>
                  </a:lnTo>
                  <a:lnTo>
                    <a:pt x="7350" y="7612"/>
                  </a:lnTo>
                  <a:lnTo>
                    <a:pt x="7360" y="7643"/>
                  </a:lnTo>
                  <a:lnTo>
                    <a:pt x="7367" y="7675"/>
                  </a:lnTo>
                  <a:lnTo>
                    <a:pt x="7369" y="7708"/>
                  </a:lnTo>
                  <a:lnTo>
                    <a:pt x="7367" y="7741"/>
                  </a:lnTo>
                  <a:lnTo>
                    <a:pt x="7360" y="7773"/>
                  </a:lnTo>
                  <a:lnTo>
                    <a:pt x="7350" y="7804"/>
                  </a:lnTo>
                  <a:lnTo>
                    <a:pt x="7336" y="7833"/>
                  </a:lnTo>
                  <a:lnTo>
                    <a:pt x="7317" y="7860"/>
                  </a:lnTo>
                  <a:lnTo>
                    <a:pt x="7296" y="7885"/>
                  </a:lnTo>
                  <a:lnTo>
                    <a:pt x="7271" y="7906"/>
                  </a:lnTo>
                  <a:lnTo>
                    <a:pt x="7244" y="7925"/>
                  </a:lnTo>
                  <a:lnTo>
                    <a:pt x="7215" y="7939"/>
                  </a:lnTo>
                  <a:close/>
                  <a:moveTo>
                    <a:pt x="2972" y="4851"/>
                  </a:moveTo>
                  <a:lnTo>
                    <a:pt x="2981" y="4850"/>
                  </a:lnTo>
                  <a:lnTo>
                    <a:pt x="2986" y="4850"/>
                  </a:lnTo>
                  <a:lnTo>
                    <a:pt x="2995" y="4850"/>
                  </a:lnTo>
                  <a:lnTo>
                    <a:pt x="2998" y="4850"/>
                  </a:lnTo>
                  <a:lnTo>
                    <a:pt x="3705" y="4850"/>
                  </a:lnTo>
                  <a:lnTo>
                    <a:pt x="3708" y="4850"/>
                  </a:lnTo>
                  <a:lnTo>
                    <a:pt x="3717" y="4850"/>
                  </a:lnTo>
                  <a:lnTo>
                    <a:pt x="3722" y="4850"/>
                  </a:lnTo>
                  <a:lnTo>
                    <a:pt x="3731" y="4851"/>
                  </a:lnTo>
                  <a:lnTo>
                    <a:pt x="3737" y="4851"/>
                  </a:lnTo>
                  <a:lnTo>
                    <a:pt x="3746" y="4852"/>
                  </a:lnTo>
                  <a:lnTo>
                    <a:pt x="3751" y="4853"/>
                  </a:lnTo>
                  <a:lnTo>
                    <a:pt x="3760" y="4854"/>
                  </a:lnTo>
                  <a:lnTo>
                    <a:pt x="3765" y="4855"/>
                  </a:lnTo>
                  <a:lnTo>
                    <a:pt x="3774" y="4856"/>
                  </a:lnTo>
                  <a:lnTo>
                    <a:pt x="3780" y="4857"/>
                  </a:lnTo>
                  <a:lnTo>
                    <a:pt x="3788" y="4859"/>
                  </a:lnTo>
                  <a:lnTo>
                    <a:pt x="3794" y="4860"/>
                  </a:lnTo>
                  <a:lnTo>
                    <a:pt x="3802" y="4863"/>
                  </a:lnTo>
                  <a:lnTo>
                    <a:pt x="3808" y="4864"/>
                  </a:lnTo>
                  <a:lnTo>
                    <a:pt x="3816" y="4867"/>
                  </a:lnTo>
                  <a:lnTo>
                    <a:pt x="3822" y="4868"/>
                  </a:lnTo>
                  <a:lnTo>
                    <a:pt x="3830" y="4871"/>
                  </a:lnTo>
                  <a:lnTo>
                    <a:pt x="3835" y="4873"/>
                  </a:lnTo>
                  <a:lnTo>
                    <a:pt x="3844" y="4876"/>
                  </a:lnTo>
                  <a:lnTo>
                    <a:pt x="3849" y="4878"/>
                  </a:lnTo>
                  <a:lnTo>
                    <a:pt x="3857" y="4881"/>
                  </a:lnTo>
                  <a:lnTo>
                    <a:pt x="3862" y="4884"/>
                  </a:lnTo>
                  <a:lnTo>
                    <a:pt x="3870" y="4887"/>
                  </a:lnTo>
                  <a:lnTo>
                    <a:pt x="3875" y="4890"/>
                  </a:lnTo>
                  <a:lnTo>
                    <a:pt x="3883" y="4894"/>
                  </a:lnTo>
                  <a:lnTo>
                    <a:pt x="3888" y="4897"/>
                  </a:lnTo>
                  <a:lnTo>
                    <a:pt x="3896" y="4901"/>
                  </a:lnTo>
                  <a:lnTo>
                    <a:pt x="3900" y="4903"/>
                  </a:lnTo>
                  <a:lnTo>
                    <a:pt x="3907" y="4908"/>
                  </a:lnTo>
                  <a:lnTo>
                    <a:pt x="3912" y="4911"/>
                  </a:lnTo>
                  <a:lnTo>
                    <a:pt x="3920" y="4916"/>
                  </a:lnTo>
                  <a:lnTo>
                    <a:pt x="3924" y="4919"/>
                  </a:lnTo>
                  <a:lnTo>
                    <a:pt x="3931" y="4924"/>
                  </a:lnTo>
                  <a:lnTo>
                    <a:pt x="3936" y="4927"/>
                  </a:lnTo>
                  <a:lnTo>
                    <a:pt x="3943" y="4933"/>
                  </a:lnTo>
                  <a:lnTo>
                    <a:pt x="3947" y="4936"/>
                  </a:lnTo>
                  <a:lnTo>
                    <a:pt x="3954" y="4942"/>
                  </a:lnTo>
                  <a:lnTo>
                    <a:pt x="3958" y="4945"/>
                  </a:lnTo>
                  <a:lnTo>
                    <a:pt x="3965" y="4951"/>
                  </a:lnTo>
                  <a:lnTo>
                    <a:pt x="3969" y="4955"/>
                  </a:lnTo>
                  <a:lnTo>
                    <a:pt x="3975" y="4961"/>
                  </a:lnTo>
                  <a:lnTo>
                    <a:pt x="3979" y="4965"/>
                  </a:lnTo>
                  <a:lnTo>
                    <a:pt x="3985" y="4971"/>
                  </a:lnTo>
                  <a:lnTo>
                    <a:pt x="3989" y="4975"/>
                  </a:lnTo>
                  <a:lnTo>
                    <a:pt x="3995" y="4982"/>
                  </a:lnTo>
                  <a:lnTo>
                    <a:pt x="3999" y="4986"/>
                  </a:lnTo>
                  <a:lnTo>
                    <a:pt x="4004" y="4993"/>
                  </a:lnTo>
                  <a:lnTo>
                    <a:pt x="4008" y="4997"/>
                  </a:lnTo>
                  <a:lnTo>
                    <a:pt x="4013" y="5004"/>
                  </a:lnTo>
                  <a:lnTo>
                    <a:pt x="4016" y="5009"/>
                  </a:lnTo>
                  <a:lnTo>
                    <a:pt x="4022" y="5016"/>
                  </a:lnTo>
                  <a:lnTo>
                    <a:pt x="4025" y="5020"/>
                  </a:lnTo>
                  <a:lnTo>
                    <a:pt x="4030" y="5028"/>
                  </a:lnTo>
                  <a:lnTo>
                    <a:pt x="4033" y="5032"/>
                  </a:lnTo>
                  <a:lnTo>
                    <a:pt x="4037" y="5040"/>
                  </a:lnTo>
                  <a:lnTo>
                    <a:pt x="4041" y="5047"/>
                  </a:lnTo>
                  <a:lnTo>
                    <a:pt x="4045" y="5055"/>
                  </a:lnTo>
                  <a:lnTo>
                    <a:pt x="4048" y="5060"/>
                  </a:lnTo>
                  <a:lnTo>
                    <a:pt x="4052" y="5068"/>
                  </a:lnTo>
                  <a:lnTo>
                    <a:pt x="4054" y="5072"/>
                  </a:lnTo>
                  <a:lnTo>
                    <a:pt x="4057" y="5080"/>
                  </a:lnTo>
                  <a:lnTo>
                    <a:pt x="4060" y="5085"/>
                  </a:lnTo>
                  <a:lnTo>
                    <a:pt x="4063" y="5093"/>
                  </a:lnTo>
                  <a:lnTo>
                    <a:pt x="4065" y="5098"/>
                  </a:lnTo>
                  <a:lnTo>
                    <a:pt x="4068" y="5106"/>
                  </a:lnTo>
                  <a:lnTo>
                    <a:pt x="4069" y="5111"/>
                  </a:lnTo>
                  <a:lnTo>
                    <a:pt x="4072" y="5120"/>
                  </a:lnTo>
                  <a:lnTo>
                    <a:pt x="4074" y="5125"/>
                  </a:lnTo>
                  <a:lnTo>
                    <a:pt x="4076" y="5133"/>
                  </a:lnTo>
                  <a:lnTo>
                    <a:pt x="4078" y="5139"/>
                  </a:lnTo>
                  <a:lnTo>
                    <a:pt x="4080" y="5147"/>
                  </a:lnTo>
                  <a:lnTo>
                    <a:pt x="4081" y="5152"/>
                  </a:lnTo>
                  <a:lnTo>
                    <a:pt x="4083" y="5161"/>
                  </a:lnTo>
                  <a:lnTo>
                    <a:pt x="4084" y="5166"/>
                  </a:lnTo>
                  <a:lnTo>
                    <a:pt x="4085" y="5175"/>
                  </a:lnTo>
                  <a:lnTo>
                    <a:pt x="4086" y="5180"/>
                  </a:lnTo>
                  <a:lnTo>
                    <a:pt x="4087" y="5189"/>
                  </a:lnTo>
                  <a:lnTo>
                    <a:pt x="4088" y="5195"/>
                  </a:lnTo>
                  <a:lnTo>
                    <a:pt x="4089" y="5203"/>
                  </a:lnTo>
                  <a:lnTo>
                    <a:pt x="4089" y="5209"/>
                  </a:lnTo>
                  <a:lnTo>
                    <a:pt x="4090" y="5218"/>
                  </a:lnTo>
                  <a:lnTo>
                    <a:pt x="4090" y="5223"/>
                  </a:lnTo>
                  <a:lnTo>
                    <a:pt x="4090" y="5232"/>
                  </a:lnTo>
                  <a:lnTo>
                    <a:pt x="4090" y="5235"/>
                  </a:lnTo>
                  <a:lnTo>
                    <a:pt x="4090" y="5942"/>
                  </a:lnTo>
                  <a:lnTo>
                    <a:pt x="4090" y="5945"/>
                  </a:lnTo>
                  <a:lnTo>
                    <a:pt x="4090" y="5954"/>
                  </a:lnTo>
                  <a:lnTo>
                    <a:pt x="4090" y="5959"/>
                  </a:lnTo>
                  <a:lnTo>
                    <a:pt x="4089" y="5968"/>
                  </a:lnTo>
                  <a:lnTo>
                    <a:pt x="4089" y="5974"/>
                  </a:lnTo>
                  <a:lnTo>
                    <a:pt x="4088" y="5982"/>
                  </a:lnTo>
                  <a:lnTo>
                    <a:pt x="4087" y="5988"/>
                  </a:lnTo>
                  <a:lnTo>
                    <a:pt x="4086" y="5997"/>
                  </a:lnTo>
                  <a:lnTo>
                    <a:pt x="4085" y="6002"/>
                  </a:lnTo>
                  <a:lnTo>
                    <a:pt x="4084" y="6011"/>
                  </a:lnTo>
                  <a:lnTo>
                    <a:pt x="4083" y="6016"/>
                  </a:lnTo>
                  <a:lnTo>
                    <a:pt x="4081" y="6025"/>
                  </a:lnTo>
                  <a:lnTo>
                    <a:pt x="4080" y="6030"/>
                  </a:lnTo>
                  <a:lnTo>
                    <a:pt x="4078" y="6039"/>
                  </a:lnTo>
                  <a:lnTo>
                    <a:pt x="4076" y="6044"/>
                  </a:lnTo>
                  <a:lnTo>
                    <a:pt x="4074" y="6052"/>
                  </a:lnTo>
                  <a:lnTo>
                    <a:pt x="4072" y="6057"/>
                  </a:lnTo>
                  <a:lnTo>
                    <a:pt x="4070" y="6066"/>
                  </a:lnTo>
                  <a:lnTo>
                    <a:pt x="4068" y="6071"/>
                  </a:lnTo>
                  <a:lnTo>
                    <a:pt x="4065" y="6079"/>
                  </a:lnTo>
                  <a:lnTo>
                    <a:pt x="4063" y="6084"/>
                  </a:lnTo>
                  <a:lnTo>
                    <a:pt x="4060" y="6092"/>
                  </a:lnTo>
                  <a:lnTo>
                    <a:pt x="4058" y="6097"/>
                  </a:lnTo>
                  <a:lnTo>
                    <a:pt x="4054" y="6105"/>
                  </a:lnTo>
                  <a:lnTo>
                    <a:pt x="4052" y="6110"/>
                  </a:lnTo>
                  <a:lnTo>
                    <a:pt x="4048" y="6118"/>
                  </a:lnTo>
                  <a:lnTo>
                    <a:pt x="4046" y="6123"/>
                  </a:lnTo>
                  <a:lnTo>
                    <a:pt x="4041" y="6130"/>
                  </a:lnTo>
                  <a:lnTo>
                    <a:pt x="4036" y="6139"/>
                  </a:lnTo>
                  <a:lnTo>
                    <a:pt x="4032" y="6147"/>
                  </a:lnTo>
                  <a:lnTo>
                    <a:pt x="4029" y="6151"/>
                  </a:lnTo>
                  <a:lnTo>
                    <a:pt x="4024" y="6159"/>
                  </a:lnTo>
                  <a:lnTo>
                    <a:pt x="4021" y="6163"/>
                  </a:lnTo>
                  <a:lnTo>
                    <a:pt x="4016" y="6170"/>
                  </a:lnTo>
                  <a:lnTo>
                    <a:pt x="4012" y="6174"/>
                  </a:lnTo>
                  <a:lnTo>
                    <a:pt x="4007" y="6181"/>
                  </a:lnTo>
                  <a:lnTo>
                    <a:pt x="4004" y="6185"/>
                  </a:lnTo>
                  <a:lnTo>
                    <a:pt x="3998" y="6192"/>
                  </a:lnTo>
                  <a:lnTo>
                    <a:pt x="3995" y="6196"/>
                  </a:lnTo>
                  <a:lnTo>
                    <a:pt x="3989" y="6202"/>
                  </a:lnTo>
                  <a:lnTo>
                    <a:pt x="3985" y="6206"/>
                  </a:lnTo>
                  <a:lnTo>
                    <a:pt x="3979" y="6212"/>
                  </a:lnTo>
                  <a:lnTo>
                    <a:pt x="3975" y="6216"/>
                  </a:lnTo>
                  <a:lnTo>
                    <a:pt x="3969" y="6222"/>
                  </a:lnTo>
                  <a:lnTo>
                    <a:pt x="3965" y="6226"/>
                  </a:lnTo>
                  <a:lnTo>
                    <a:pt x="3959" y="6232"/>
                  </a:lnTo>
                  <a:lnTo>
                    <a:pt x="3955" y="6235"/>
                  </a:lnTo>
                  <a:lnTo>
                    <a:pt x="3948" y="6241"/>
                  </a:lnTo>
                  <a:lnTo>
                    <a:pt x="3944" y="6244"/>
                  </a:lnTo>
                  <a:lnTo>
                    <a:pt x="3937" y="6249"/>
                  </a:lnTo>
                  <a:lnTo>
                    <a:pt x="3933" y="6253"/>
                  </a:lnTo>
                  <a:lnTo>
                    <a:pt x="3926" y="6258"/>
                  </a:lnTo>
                  <a:lnTo>
                    <a:pt x="3922" y="6261"/>
                  </a:lnTo>
                  <a:lnTo>
                    <a:pt x="3914" y="6266"/>
                  </a:lnTo>
                  <a:lnTo>
                    <a:pt x="3910" y="6269"/>
                  </a:lnTo>
                  <a:lnTo>
                    <a:pt x="3902" y="6273"/>
                  </a:lnTo>
                  <a:lnTo>
                    <a:pt x="3896" y="6277"/>
                  </a:lnTo>
                  <a:lnTo>
                    <a:pt x="3888" y="6281"/>
                  </a:lnTo>
                  <a:lnTo>
                    <a:pt x="3883" y="6284"/>
                  </a:lnTo>
                  <a:lnTo>
                    <a:pt x="3875" y="6288"/>
                  </a:lnTo>
                  <a:lnTo>
                    <a:pt x="3869" y="6291"/>
                  </a:lnTo>
                  <a:lnTo>
                    <a:pt x="3861" y="6295"/>
                  </a:lnTo>
                  <a:lnTo>
                    <a:pt x="3856" y="6297"/>
                  </a:lnTo>
                  <a:lnTo>
                    <a:pt x="3848" y="6300"/>
                  </a:lnTo>
                  <a:lnTo>
                    <a:pt x="3842" y="6302"/>
                  </a:lnTo>
                  <a:lnTo>
                    <a:pt x="3834" y="6305"/>
                  </a:lnTo>
                  <a:lnTo>
                    <a:pt x="3828" y="6307"/>
                  </a:lnTo>
                  <a:lnTo>
                    <a:pt x="3820" y="6310"/>
                  </a:lnTo>
                  <a:lnTo>
                    <a:pt x="3815" y="6312"/>
                  </a:lnTo>
                  <a:lnTo>
                    <a:pt x="3806" y="6314"/>
                  </a:lnTo>
                  <a:lnTo>
                    <a:pt x="3801" y="6315"/>
                  </a:lnTo>
                  <a:lnTo>
                    <a:pt x="3792" y="6317"/>
                  </a:lnTo>
                  <a:lnTo>
                    <a:pt x="3787" y="6319"/>
                  </a:lnTo>
                  <a:lnTo>
                    <a:pt x="3778" y="6320"/>
                  </a:lnTo>
                  <a:lnTo>
                    <a:pt x="3773" y="6321"/>
                  </a:lnTo>
                  <a:lnTo>
                    <a:pt x="3764" y="6323"/>
                  </a:lnTo>
                  <a:lnTo>
                    <a:pt x="3759" y="6323"/>
                  </a:lnTo>
                  <a:lnTo>
                    <a:pt x="3750" y="6324"/>
                  </a:lnTo>
                  <a:lnTo>
                    <a:pt x="3744" y="6325"/>
                  </a:lnTo>
                  <a:lnTo>
                    <a:pt x="3736" y="6326"/>
                  </a:lnTo>
                  <a:lnTo>
                    <a:pt x="3730" y="6326"/>
                  </a:lnTo>
                  <a:lnTo>
                    <a:pt x="3722" y="6327"/>
                  </a:lnTo>
                  <a:lnTo>
                    <a:pt x="3716" y="6327"/>
                  </a:lnTo>
                  <a:lnTo>
                    <a:pt x="3708" y="6327"/>
                  </a:lnTo>
                  <a:lnTo>
                    <a:pt x="3705" y="6327"/>
                  </a:lnTo>
                  <a:lnTo>
                    <a:pt x="2998" y="6327"/>
                  </a:lnTo>
                  <a:lnTo>
                    <a:pt x="2995" y="6327"/>
                  </a:lnTo>
                  <a:lnTo>
                    <a:pt x="2987" y="6327"/>
                  </a:lnTo>
                  <a:lnTo>
                    <a:pt x="2981" y="6327"/>
                  </a:lnTo>
                  <a:lnTo>
                    <a:pt x="2973" y="6326"/>
                  </a:lnTo>
                  <a:lnTo>
                    <a:pt x="2967" y="6326"/>
                  </a:lnTo>
                  <a:lnTo>
                    <a:pt x="2959" y="6325"/>
                  </a:lnTo>
                  <a:lnTo>
                    <a:pt x="2953" y="6324"/>
                  </a:lnTo>
                  <a:lnTo>
                    <a:pt x="2944" y="6323"/>
                  </a:lnTo>
                  <a:lnTo>
                    <a:pt x="2939" y="6323"/>
                  </a:lnTo>
                  <a:lnTo>
                    <a:pt x="2930" y="6321"/>
                  </a:lnTo>
                  <a:lnTo>
                    <a:pt x="2925" y="6320"/>
                  </a:lnTo>
                  <a:lnTo>
                    <a:pt x="2916" y="6318"/>
                  </a:lnTo>
                  <a:lnTo>
                    <a:pt x="2911" y="6317"/>
                  </a:lnTo>
                  <a:lnTo>
                    <a:pt x="2902" y="6315"/>
                  </a:lnTo>
                  <a:lnTo>
                    <a:pt x="2897" y="6314"/>
                  </a:lnTo>
                  <a:lnTo>
                    <a:pt x="2888" y="6311"/>
                  </a:lnTo>
                  <a:lnTo>
                    <a:pt x="2883" y="6310"/>
                  </a:lnTo>
                  <a:lnTo>
                    <a:pt x="2874" y="6307"/>
                  </a:lnTo>
                  <a:lnTo>
                    <a:pt x="2869" y="6305"/>
                  </a:lnTo>
                  <a:lnTo>
                    <a:pt x="2861" y="6302"/>
                  </a:lnTo>
                  <a:lnTo>
                    <a:pt x="2855" y="6300"/>
                  </a:lnTo>
                  <a:lnTo>
                    <a:pt x="2847" y="6297"/>
                  </a:lnTo>
                  <a:lnTo>
                    <a:pt x="2841" y="6294"/>
                  </a:lnTo>
                  <a:lnTo>
                    <a:pt x="2833" y="6290"/>
                  </a:lnTo>
                  <a:lnTo>
                    <a:pt x="2828" y="6288"/>
                  </a:lnTo>
                  <a:lnTo>
                    <a:pt x="2820" y="6284"/>
                  </a:lnTo>
                  <a:lnTo>
                    <a:pt x="2814" y="6281"/>
                  </a:lnTo>
                  <a:lnTo>
                    <a:pt x="2807" y="6276"/>
                  </a:lnTo>
                  <a:lnTo>
                    <a:pt x="2803" y="6274"/>
                  </a:lnTo>
                  <a:lnTo>
                    <a:pt x="2795" y="6270"/>
                  </a:lnTo>
                  <a:lnTo>
                    <a:pt x="2791" y="6267"/>
                  </a:lnTo>
                  <a:lnTo>
                    <a:pt x="2783" y="6262"/>
                  </a:lnTo>
                  <a:lnTo>
                    <a:pt x="2779" y="6259"/>
                  </a:lnTo>
                  <a:lnTo>
                    <a:pt x="2772" y="6253"/>
                  </a:lnTo>
                  <a:lnTo>
                    <a:pt x="2767" y="6250"/>
                  </a:lnTo>
                  <a:lnTo>
                    <a:pt x="2760" y="6245"/>
                  </a:lnTo>
                  <a:lnTo>
                    <a:pt x="2756" y="6241"/>
                  </a:lnTo>
                  <a:lnTo>
                    <a:pt x="2749" y="6236"/>
                  </a:lnTo>
                  <a:lnTo>
                    <a:pt x="2745" y="6232"/>
                  </a:lnTo>
                  <a:lnTo>
                    <a:pt x="2738" y="6226"/>
                  </a:lnTo>
                  <a:lnTo>
                    <a:pt x="2735" y="6223"/>
                  </a:lnTo>
                  <a:lnTo>
                    <a:pt x="2728" y="6217"/>
                  </a:lnTo>
                  <a:lnTo>
                    <a:pt x="2724" y="6213"/>
                  </a:lnTo>
                  <a:lnTo>
                    <a:pt x="2718" y="6207"/>
                  </a:lnTo>
                  <a:lnTo>
                    <a:pt x="2715" y="6203"/>
                  </a:lnTo>
                  <a:lnTo>
                    <a:pt x="2709" y="6196"/>
                  </a:lnTo>
                  <a:lnTo>
                    <a:pt x="2705" y="6192"/>
                  </a:lnTo>
                  <a:lnTo>
                    <a:pt x="2700" y="6185"/>
                  </a:lnTo>
                  <a:lnTo>
                    <a:pt x="2696" y="6181"/>
                  </a:lnTo>
                  <a:lnTo>
                    <a:pt x="2691" y="6174"/>
                  </a:lnTo>
                  <a:lnTo>
                    <a:pt x="2687" y="6170"/>
                  </a:lnTo>
                  <a:lnTo>
                    <a:pt x="2682" y="6163"/>
                  </a:lnTo>
                  <a:lnTo>
                    <a:pt x="2679" y="6159"/>
                  </a:lnTo>
                  <a:lnTo>
                    <a:pt x="2674" y="6151"/>
                  </a:lnTo>
                  <a:lnTo>
                    <a:pt x="2671" y="6147"/>
                  </a:lnTo>
                  <a:lnTo>
                    <a:pt x="2667" y="6139"/>
                  </a:lnTo>
                  <a:lnTo>
                    <a:pt x="2662" y="6130"/>
                  </a:lnTo>
                  <a:lnTo>
                    <a:pt x="2657" y="6123"/>
                  </a:lnTo>
                  <a:lnTo>
                    <a:pt x="2655" y="6118"/>
                  </a:lnTo>
                  <a:lnTo>
                    <a:pt x="2651" y="6110"/>
                  </a:lnTo>
                  <a:lnTo>
                    <a:pt x="2649" y="6105"/>
                  </a:lnTo>
                  <a:lnTo>
                    <a:pt x="2645" y="6097"/>
                  </a:lnTo>
                  <a:lnTo>
                    <a:pt x="2643" y="6092"/>
                  </a:lnTo>
                  <a:lnTo>
                    <a:pt x="2640" y="6084"/>
                  </a:lnTo>
                  <a:lnTo>
                    <a:pt x="2638" y="6079"/>
                  </a:lnTo>
                  <a:lnTo>
                    <a:pt x="2635" y="6071"/>
                  </a:lnTo>
                  <a:lnTo>
                    <a:pt x="2633" y="6066"/>
                  </a:lnTo>
                  <a:lnTo>
                    <a:pt x="2631" y="6057"/>
                  </a:lnTo>
                  <a:lnTo>
                    <a:pt x="2629" y="6052"/>
                  </a:lnTo>
                  <a:lnTo>
                    <a:pt x="2627" y="6044"/>
                  </a:lnTo>
                  <a:lnTo>
                    <a:pt x="2625" y="6039"/>
                  </a:lnTo>
                  <a:lnTo>
                    <a:pt x="2623" y="6030"/>
                  </a:lnTo>
                  <a:lnTo>
                    <a:pt x="2622" y="6025"/>
                  </a:lnTo>
                  <a:lnTo>
                    <a:pt x="2620" y="6016"/>
                  </a:lnTo>
                  <a:lnTo>
                    <a:pt x="2619" y="6011"/>
                  </a:lnTo>
                  <a:lnTo>
                    <a:pt x="2618" y="6002"/>
                  </a:lnTo>
                  <a:lnTo>
                    <a:pt x="2617" y="5997"/>
                  </a:lnTo>
                  <a:lnTo>
                    <a:pt x="2616" y="5988"/>
                  </a:lnTo>
                  <a:lnTo>
                    <a:pt x="2615" y="5982"/>
                  </a:lnTo>
                  <a:lnTo>
                    <a:pt x="2614" y="5974"/>
                  </a:lnTo>
                  <a:lnTo>
                    <a:pt x="2614" y="5968"/>
                  </a:lnTo>
                  <a:lnTo>
                    <a:pt x="2613" y="5959"/>
                  </a:lnTo>
                  <a:lnTo>
                    <a:pt x="2613" y="5954"/>
                  </a:lnTo>
                  <a:lnTo>
                    <a:pt x="2613" y="5945"/>
                  </a:lnTo>
                  <a:lnTo>
                    <a:pt x="2613" y="5942"/>
                  </a:lnTo>
                  <a:lnTo>
                    <a:pt x="2613" y="5235"/>
                  </a:lnTo>
                  <a:lnTo>
                    <a:pt x="2613" y="5232"/>
                  </a:lnTo>
                  <a:lnTo>
                    <a:pt x="2613" y="5223"/>
                  </a:lnTo>
                  <a:lnTo>
                    <a:pt x="2613" y="5218"/>
                  </a:lnTo>
                  <a:lnTo>
                    <a:pt x="2614" y="5209"/>
                  </a:lnTo>
                  <a:lnTo>
                    <a:pt x="2614" y="5203"/>
                  </a:lnTo>
                  <a:lnTo>
                    <a:pt x="2615" y="5195"/>
                  </a:lnTo>
                  <a:lnTo>
                    <a:pt x="2616" y="5189"/>
                  </a:lnTo>
                  <a:lnTo>
                    <a:pt x="2617" y="5180"/>
                  </a:lnTo>
                  <a:lnTo>
                    <a:pt x="2618" y="5175"/>
                  </a:lnTo>
                  <a:lnTo>
                    <a:pt x="2619" y="5166"/>
                  </a:lnTo>
                  <a:lnTo>
                    <a:pt x="2620" y="5161"/>
                  </a:lnTo>
                  <a:lnTo>
                    <a:pt x="2622" y="5152"/>
                  </a:lnTo>
                  <a:lnTo>
                    <a:pt x="2623" y="5147"/>
                  </a:lnTo>
                  <a:lnTo>
                    <a:pt x="2625" y="5139"/>
                  </a:lnTo>
                  <a:lnTo>
                    <a:pt x="2627" y="5133"/>
                  </a:lnTo>
                  <a:lnTo>
                    <a:pt x="2629" y="5125"/>
                  </a:lnTo>
                  <a:lnTo>
                    <a:pt x="2631" y="5120"/>
                  </a:lnTo>
                  <a:lnTo>
                    <a:pt x="2634" y="5111"/>
                  </a:lnTo>
                  <a:lnTo>
                    <a:pt x="2635" y="5106"/>
                  </a:lnTo>
                  <a:lnTo>
                    <a:pt x="2638" y="5098"/>
                  </a:lnTo>
                  <a:lnTo>
                    <a:pt x="2640" y="5093"/>
                  </a:lnTo>
                  <a:lnTo>
                    <a:pt x="2643" y="5085"/>
                  </a:lnTo>
                  <a:lnTo>
                    <a:pt x="2646" y="5080"/>
                  </a:lnTo>
                  <a:lnTo>
                    <a:pt x="2649" y="5072"/>
                  </a:lnTo>
                  <a:lnTo>
                    <a:pt x="2651" y="5068"/>
                  </a:lnTo>
                  <a:lnTo>
                    <a:pt x="2655" y="5060"/>
                  </a:lnTo>
                  <a:lnTo>
                    <a:pt x="2658" y="5055"/>
                  </a:lnTo>
                  <a:lnTo>
                    <a:pt x="2662" y="5047"/>
                  </a:lnTo>
                  <a:lnTo>
                    <a:pt x="2666" y="5040"/>
                  </a:lnTo>
                  <a:lnTo>
                    <a:pt x="2670" y="5032"/>
                  </a:lnTo>
                  <a:lnTo>
                    <a:pt x="2673" y="5028"/>
                  </a:lnTo>
                  <a:lnTo>
                    <a:pt x="2678" y="5020"/>
                  </a:lnTo>
                  <a:lnTo>
                    <a:pt x="2682" y="5016"/>
                  </a:lnTo>
                  <a:lnTo>
                    <a:pt x="2687" y="5008"/>
                  </a:lnTo>
                  <a:lnTo>
                    <a:pt x="2690" y="5004"/>
                  </a:lnTo>
                  <a:lnTo>
                    <a:pt x="2695" y="4997"/>
                  </a:lnTo>
                  <a:lnTo>
                    <a:pt x="2699" y="4993"/>
                  </a:lnTo>
                  <a:lnTo>
                    <a:pt x="2705" y="4986"/>
                  </a:lnTo>
                  <a:lnTo>
                    <a:pt x="2708" y="4982"/>
                  </a:lnTo>
                  <a:lnTo>
                    <a:pt x="2714" y="4975"/>
                  </a:lnTo>
                  <a:lnTo>
                    <a:pt x="2718" y="4971"/>
                  </a:lnTo>
                  <a:lnTo>
                    <a:pt x="2724" y="4965"/>
                  </a:lnTo>
                  <a:lnTo>
                    <a:pt x="2728" y="4960"/>
                  </a:lnTo>
                  <a:lnTo>
                    <a:pt x="2735" y="4954"/>
                  </a:lnTo>
                  <a:lnTo>
                    <a:pt x="2739" y="4951"/>
                  </a:lnTo>
                  <a:lnTo>
                    <a:pt x="2746" y="4945"/>
                  </a:lnTo>
                  <a:lnTo>
                    <a:pt x="2750" y="4941"/>
                  </a:lnTo>
                  <a:lnTo>
                    <a:pt x="2757" y="4935"/>
                  </a:lnTo>
                  <a:lnTo>
                    <a:pt x="2761" y="4932"/>
                  </a:lnTo>
                  <a:lnTo>
                    <a:pt x="2768" y="4926"/>
                  </a:lnTo>
                  <a:lnTo>
                    <a:pt x="2773" y="4923"/>
                  </a:lnTo>
                  <a:lnTo>
                    <a:pt x="2780" y="4918"/>
                  </a:lnTo>
                  <a:lnTo>
                    <a:pt x="2785" y="4915"/>
                  </a:lnTo>
                  <a:lnTo>
                    <a:pt x="2793" y="4910"/>
                  </a:lnTo>
                  <a:lnTo>
                    <a:pt x="2798" y="4907"/>
                  </a:lnTo>
                  <a:lnTo>
                    <a:pt x="2806" y="4902"/>
                  </a:lnTo>
                  <a:lnTo>
                    <a:pt x="2806" y="4902"/>
                  </a:lnTo>
                  <a:lnTo>
                    <a:pt x="2814" y="4897"/>
                  </a:lnTo>
                  <a:lnTo>
                    <a:pt x="2819" y="4895"/>
                  </a:lnTo>
                  <a:lnTo>
                    <a:pt x="2827" y="4891"/>
                  </a:lnTo>
                  <a:lnTo>
                    <a:pt x="2832" y="4888"/>
                  </a:lnTo>
                  <a:lnTo>
                    <a:pt x="2840" y="4884"/>
                  </a:lnTo>
                  <a:lnTo>
                    <a:pt x="2846" y="4882"/>
                  </a:lnTo>
                  <a:lnTo>
                    <a:pt x="2854" y="4878"/>
                  </a:lnTo>
                  <a:lnTo>
                    <a:pt x="2859" y="4876"/>
                  </a:lnTo>
                  <a:lnTo>
                    <a:pt x="2867" y="4873"/>
                  </a:lnTo>
                  <a:lnTo>
                    <a:pt x="2873" y="4871"/>
                  </a:lnTo>
                  <a:lnTo>
                    <a:pt x="2881" y="4868"/>
                  </a:lnTo>
                  <a:lnTo>
                    <a:pt x="2887" y="4867"/>
                  </a:lnTo>
                  <a:lnTo>
                    <a:pt x="2895" y="4864"/>
                  </a:lnTo>
                  <a:lnTo>
                    <a:pt x="2901" y="4863"/>
                  </a:lnTo>
                  <a:lnTo>
                    <a:pt x="2909" y="4861"/>
                  </a:lnTo>
                  <a:lnTo>
                    <a:pt x="2915" y="4859"/>
                  </a:lnTo>
                  <a:lnTo>
                    <a:pt x="2923" y="4857"/>
                  </a:lnTo>
                  <a:lnTo>
                    <a:pt x="2929" y="4856"/>
                  </a:lnTo>
                  <a:lnTo>
                    <a:pt x="2937" y="4855"/>
                  </a:lnTo>
                  <a:lnTo>
                    <a:pt x="2943" y="4854"/>
                  </a:lnTo>
                  <a:lnTo>
                    <a:pt x="2952" y="4853"/>
                  </a:lnTo>
                  <a:lnTo>
                    <a:pt x="2957" y="4852"/>
                  </a:lnTo>
                  <a:lnTo>
                    <a:pt x="2966" y="4851"/>
                  </a:lnTo>
                  <a:lnTo>
                    <a:pt x="2972" y="4851"/>
                  </a:lnTo>
                  <a:close/>
                  <a:moveTo>
                    <a:pt x="3711" y="5150"/>
                  </a:moveTo>
                  <a:lnTo>
                    <a:pt x="3708" y="5150"/>
                  </a:lnTo>
                  <a:lnTo>
                    <a:pt x="3704" y="5150"/>
                  </a:lnTo>
                  <a:lnTo>
                    <a:pt x="2999" y="5150"/>
                  </a:lnTo>
                  <a:lnTo>
                    <a:pt x="2995" y="5150"/>
                  </a:lnTo>
                  <a:lnTo>
                    <a:pt x="2992" y="5150"/>
                  </a:lnTo>
                  <a:lnTo>
                    <a:pt x="2989" y="5151"/>
                  </a:lnTo>
                  <a:lnTo>
                    <a:pt x="2986" y="5151"/>
                  </a:lnTo>
                  <a:lnTo>
                    <a:pt x="2983" y="5151"/>
                  </a:lnTo>
                  <a:lnTo>
                    <a:pt x="2980" y="5152"/>
                  </a:lnTo>
                  <a:lnTo>
                    <a:pt x="2977" y="5153"/>
                  </a:lnTo>
                  <a:lnTo>
                    <a:pt x="2974" y="5154"/>
                  </a:lnTo>
                  <a:lnTo>
                    <a:pt x="2971" y="5155"/>
                  </a:lnTo>
                  <a:lnTo>
                    <a:pt x="2968" y="5156"/>
                  </a:lnTo>
                  <a:lnTo>
                    <a:pt x="2965" y="5157"/>
                  </a:lnTo>
                  <a:lnTo>
                    <a:pt x="2963" y="5158"/>
                  </a:lnTo>
                  <a:lnTo>
                    <a:pt x="2961" y="5159"/>
                  </a:lnTo>
                  <a:lnTo>
                    <a:pt x="2956" y="5162"/>
                  </a:lnTo>
                  <a:lnTo>
                    <a:pt x="2951" y="5165"/>
                  </a:lnTo>
                  <a:lnTo>
                    <a:pt x="2949" y="5166"/>
                  </a:lnTo>
                  <a:lnTo>
                    <a:pt x="2947" y="5168"/>
                  </a:lnTo>
                  <a:lnTo>
                    <a:pt x="2944" y="5169"/>
                  </a:lnTo>
                  <a:lnTo>
                    <a:pt x="2942" y="5171"/>
                  </a:lnTo>
                  <a:lnTo>
                    <a:pt x="2940" y="5173"/>
                  </a:lnTo>
                  <a:lnTo>
                    <a:pt x="2937" y="5176"/>
                  </a:lnTo>
                  <a:lnTo>
                    <a:pt x="2935" y="5178"/>
                  </a:lnTo>
                  <a:lnTo>
                    <a:pt x="2933" y="5180"/>
                  </a:lnTo>
                  <a:lnTo>
                    <a:pt x="2931" y="5183"/>
                  </a:lnTo>
                  <a:lnTo>
                    <a:pt x="2929" y="5185"/>
                  </a:lnTo>
                  <a:lnTo>
                    <a:pt x="2927" y="5188"/>
                  </a:lnTo>
                  <a:lnTo>
                    <a:pt x="2925" y="5191"/>
                  </a:lnTo>
                  <a:lnTo>
                    <a:pt x="2924" y="5192"/>
                  </a:lnTo>
                  <a:lnTo>
                    <a:pt x="2923" y="5194"/>
                  </a:lnTo>
                  <a:lnTo>
                    <a:pt x="2922" y="5197"/>
                  </a:lnTo>
                  <a:lnTo>
                    <a:pt x="2920" y="5201"/>
                  </a:lnTo>
                  <a:lnTo>
                    <a:pt x="2919" y="5204"/>
                  </a:lnTo>
                  <a:lnTo>
                    <a:pt x="2918" y="5207"/>
                  </a:lnTo>
                  <a:lnTo>
                    <a:pt x="2917" y="5210"/>
                  </a:lnTo>
                  <a:lnTo>
                    <a:pt x="2916" y="5213"/>
                  </a:lnTo>
                  <a:lnTo>
                    <a:pt x="2915" y="5217"/>
                  </a:lnTo>
                  <a:lnTo>
                    <a:pt x="2914" y="5220"/>
                  </a:lnTo>
                  <a:lnTo>
                    <a:pt x="2914" y="5223"/>
                  </a:lnTo>
                  <a:lnTo>
                    <a:pt x="2914" y="5226"/>
                  </a:lnTo>
                  <a:lnTo>
                    <a:pt x="2913" y="5229"/>
                  </a:lnTo>
                  <a:lnTo>
                    <a:pt x="2913" y="5232"/>
                  </a:lnTo>
                  <a:lnTo>
                    <a:pt x="2913" y="5236"/>
                  </a:lnTo>
                  <a:lnTo>
                    <a:pt x="2913" y="5941"/>
                  </a:lnTo>
                  <a:lnTo>
                    <a:pt x="2913" y="5945"/>
                  </a:lnTo>
                  <a:lnTo>
                    <a:pt x="2913" y="5948"/>
                  </a:lnTo>
                  <a:lnTo>
                    <a:pt x="2914" y="5951"/>
                  </a:lnTo>
                  <a:lnTo>
                    <a:pt x="2914" y="5955"/>
                  </a:lnTo>
                  <a:lnTo>
                    <a:pt x="2915" y="5958"/>
                  </a:lnTo>
                  <a:lnTo>
                    <a:pt x="2915" y="5961"/>
                  </a:lnTo>
                  <a:lnTo>
                    <a:pt x="2916" y="5965"/>
                  </a:lnTo>
                  <a:lnTo>
                    <a:pt x="2917" y="5968"/>
                  </a:lnTo>
                  <a:lnTo>
                    <a:pt x="2918" y="5971"/>
                  </a:lnTo>
                  <a:lnTo>
                    <a:pt x="2919" y="5974"/>
                  </a:lnTo>
                  <a:lnTo>
                    <a:pt x="2921" y="5978"/>
                  </a:lnTo>
                  <a:lnTo>
                    <a:pt x="2922" y="5981"/>
                  </a:lnTo>
                  <a:lnTo>
                    <a:pt x="2924" y="5984"/>
                  </a:lnTo>
                  <a:lnTo>
                    <a:pt x="2924" y="5985"/>
                  </a:lnTo>
                  <a:lnTo>
                    <a:pt x="2924" y="5986"/>
                  </a:lnTo>
                  <a:lnTo>
                    <a:pt x="2926" y="5988"/>
                  </a:lnTo>
                  <a:lnTo>
                    <a:pt x="2928" y="5991"/>
                  </a:lnTo>
                  <a:lnTo>
                    <a:pt x="2930" y="5994"/>
                  </a:lnTo>
                  <a:lnTo>
                    <a:pt x="2933" y="5997"/>
                  </a:lnTo>
                  <a:lnTo>
                    <a:pt x="2935" y="5999"/>
                  </a:lnTo>
                  <a:lnTo>
                    <a:pt x="2937" y="6002"/>
                  </a:lnTo>
                  <a:lnTo>
                    <a:pt x="2940" y="6004"/>
                  </a:lnTo>
                  <a:lnTo>
                    <a:pt x="2943" y="6006"/>
                  </a:lnTo>
                  <a:lnTo>
                    <a:pt x="2945" y="6009"/>
                  </a:lnTo>
                  <a:lnTo>
                    <a:pt x="2948" y="6011"/>
                  </a:lnTo>
                  <a:lnTo>
                    <a:pt x="2951" y="6013"/>
                  </a:lnTo>
                  <a:lnTo>
                    <a:pt x="2954" y="6015"/>
                  </a:lnTo>
                  <a:lnTo>
                    <a:pt x="2957" y="6017"/>
                  </a:lnTo>
                  <a:lnTo>
                    <a:pt x="2960" y="6018"/>
                  </a:lnTo>
                  <a:lnTo>
                    <a:pt x="2962" y="6020"/>
                  </a:lnTo>
                  <a:lnTo>
                    <a:pt x="2964" y="6021"/>
                  </a:lnTo>
                  <a:lnTo>
                    <a:pt x="2967" y="6022"/>
                  </a:lnTo>
                  <a:lnTo>
                    <a:pt x="2969" y="6022"/>
                  </a:lnTo>
                  <a:lnTo>
                    <a:pt x="2972" y="6023"/>
                  </a:lnTo>
                  <a:lnTo>
                    <a:pt x="2975" y="6024"/>
                  </a:lnTo>
                  <a:lnTo>
                    <a:pt x="2978" y="6025"/>
                  </a:lnTo>
                  <a:lnTo>
                    <a:pt x="2981" y="6025"/>
                  </a:lnTo>
                  <a:lnTo>
                    <a:pt x="2984" y="6026"/>
                  </a:lnTo>
                  <a:lnTo>
                    <a:pt x="2988" y="6026"/>
                  </a:lnTo>
                  <a:lnTo>
                    <a:pt x="2991" y="6027"/>
                  </a:lnTo>
                  <a:lnTo>
                    <a:pt x="2994" y="6027"/>
                  </a:lnTo>
                  <a:lnTo>
                    <a:pt x="2999" y="6027"/>
                  </a:lnTo>
                  <a:lnTo>
                    <a:pt x="3704" y="6027"/>
                  </a:lnTo>
                  <a:lnTo>
                    <a:pt x="3709" y="6027"/>
                  </a:lnTo>
                  <a:lnTo>
                    <a:pt x="3712" y="6027"/>
                  </a:lnTo>
                  <a:lnTo>
                    <a:pt x="3715" y="6026"/>
                  </a:lnTo>
                  <a:lnTo>
                    <a:pt x="3719" y="6026"/>
                  </a:lnTo>
                  <a:lnTo>
                    <a:pt x="3722" y="6025"/>
                  </a:lnTo>
                  <a:lnTo>
                    <a:pt x="3725" y="6025"/>
                  </a:lnTo>
                  <a:lnTo>
                    <a:pt x="3728" y="6024"/>
                  </a:lnTo>
                  <a:lnTo>
                    <a:pt x="3731" y="6023"/>
                  </a:lnTo>
                  <a:lnTo>
                    <a:pt x="3734" y="6022"/>
                  </a:lnTo>
                  <a:lnTo>
                    <a:pt x="3737" y="6021"/>
                  </a:lnTo>
                  <a:lnTo>
                    <a:pt x="3740" y="6020"/>
                  </a:lnTo>
                  <a:lnTo>
                    <a:pt x="3742" y="6019"/>
                  </a:lnTo>
                  <a:lnTo>
                    <a:pt x="3745" y="6018"/>
                  </a:lnTo>
                  <a:lnTo>
                    <a:pt x="3747" y="6017"/>
                  </a:lnTo>
                  <a:lnTo>
                    <a:pt x="3749" y="6016"/>
                  </a:lnTo>
                  <a:lnTo>
                    <a:pt x="3752" y="6014"/>
                  </a:lnTo>
                  <a:lnTo>
                    <a:pt x="3754" y="6012"/>
                  </a:lnTo>
                  <a:lnTo>
                    <a:pt x="3757" y="6009"/>
                  </a:lnTo>
                  <a:lnTo>
                    <a:pt x="3760" y="6007"/>
                  </a:lnTo>
                  <a:lnTo>
                    <a:pt x="3763" y="6005"/>
                  </a:lnTo>
                  <a:lnTo>
                    <a:pt x="3765" y="6002"/>
                  </a:lnTo>
                  <a:lnTo>
                    <a:pt x="3768" y="6000"/>
                  </a:lnTo>
                  <a:lnTo>
                    <a:pt x="3770" y="5997"/>
                  </a:lnTo>
                  <a:lnTo>
                    <a:pt x="3772" y="5994"/>
                  </a:lnTo>
                  <a:lnTo>
                    <a:pt x="3775" y="5991"/>
                  </a:lnTo>
                  <a:lnTo>
                    <a:pt x="3777" y="5989"/>
                  </a:lnTo>
                  <a:lnTo>
                    <a:pt x="3779" y="5986"/>
                  </a:lnTo>
                  <a:lnTo>
                    <a:pt x="3779" y="5985"/>
                  </a:lnTo>
                  <a:lnTo>
                    <a:pt x="3779" y="5984"/>
                  </a:lnTo>
                  <a:lnTo>
                    <a:pt x="3781" y="5981"/>
                  </a:lnTo>
                  <a:lnTo>
                    <a:pt x="3782" y="5978"/>
                  </a:lnTo>
                  <a:lnTo>
                    <a:pt x="3784" y="5974"/>
                  </a:lnTo>
                  <a:lnTo>
                    <a:pt x="3785" y="5971"/>
                  </a:lnTo>
                  <a:lnTo>
                    <a:pt x="3786" y="5968"/>
                  </a:lnTo>
                  <a:lnTo>
                    <a:pt x="3787" y="5965"/>
                  </a:lnTo>
                  <a:lnTo>
                    <a:pt x="3788" y="5961"/>
                  </a:lnTo>
                  <a:lnTo>
                    <a:pt x="3788" y="5958"/>
                  </a:lnTo>
                  <a:lnTo>
                    <a:pt x="3789" y="5955"/>
                  </a:lnTo>
                  <a:lnTo>
                    <a:pt x="3789" y="5951"/>
                  </a:lnTo>
                  <a:lnTo>
                    <a:pt x="3790" y="5948"/>
                  </a:lnTo>
                  <a:lnTo>
                    <a:pt x="3790" y="5945"/>
                  </a:lnTo>
                  <a:lnTo>
                    <a:pt x="3790" y="5941"/>
                  </a:lnTo>
                  <a:lnTo>
                    <a:pt x="3790" y="5236"/>
                  </a:lnTo>
                  <a:lnTo>
                    <a:pt x="3790" y="5232"/>
                  </a:lnTo>
                  <a:lnTo>
                    <a:pt x="3790" y="5229"/>
                  </a:lnTo>
                  <a:lnTo>
                    <a:pt x="3789" y="5226"/>
                  </a:lnTo>
                  <a:lnTo>
                    <a:pt x="3789" y="5223"/>
                  </a:lnTo>
                  <a:lnTo>
                    <a:pt x="3789" y="5220"/>
                  </a:lnTo>
                  <a:lnTo>
                    <a:pt x="3788" y="5217"/>
                  </a:lnTo>
                  <a:lnTo>
                    <a:pt x="3787" y="5213"/>
                  </a:lnTo>
                  <a:lnTo>
                    <a:pt x="3786" y="5210"/>
                  </a:lnTo>
                  <a:lnTo>
                    <a:pt x="3785" y="5207"/>
                  </a:lnTo>
                  <a:lnTo>
                    <a:pt x="3784" y="5204"/>
                  </a:lnTo>
                  <a:lnTo>
                    <a:pt x="3783" y="5201"/>
                  </a:lnTo>
                  <a:lnTo>
                    <a:pt x="3781" y="5197"/>
                  </a:lnTo>
                  <a:lnTo>
                    <a:pt x="3780" y="5194"/>
                  </a:lnTo>
                  <a:lnTo>
                    <a:pt x="3779" y="5192"/>
                  </a:lnTo>
                  <a:lnTo>
                    <a:pt x="3778" y="5191"/>
                  </a:lnTo>
                  <a:lnTo>
                    <a:pt x="3776" y="5188"/>
                  </a:lnTo>
                  <a:lnTo>
                    <a:pt x="3774" y="5185"/>
                  </a:lnTo>
                  <a:lnTo>
                    <a:pt x="3772" y="5182"/>
                  </a:lnTo>
                  <a:lnTo>
                    <a:pt x="3770" y="5180"/>
                  </a:lnTo>
                  <a:lnTo>
                    <a:pt x="3767" y="5177"/>
                  </a:lnTo>
                  <a:lnTo>
                    <a:pt x="3765" y="5175"/>
                  </a:lnTo>
                  <a:lnTo>
                    <a:pt x="3763" y="5173"/>
                  </a:lnTo>
                  <a:lnTo>
                    <a:pt x="3760" y="5171"/>
                  </a:lnTo>
                  <a:lnTo>
                    <a:pt x="3758" y="5169"/>
                  </a:lnTo>
                  <a:lnTo>
                    <a:pt x="3756" y="5167"/>
                  </a:lnTo>
                  <a:lnTo>
                    <a:pt x="3753" y="5165"/>
                  </a:lnTo>
                  <a:lnTo>
                    <a:pt x="3751" y="5164"/>
                  </a:lnTo>
                  <a:lnTo>
                    <a:pt x="3748" y="5162"/>
                  </a:lnTo>
                  <a:lnTo>
                    <a:pt x="3745" y="5160"/>
                  </a:lnTo>
                  <a:lnTo>
                    <a:pt x="3742" y="5159"/>
                  </a:lnTo>
                  <a:lnTo>
                    <a:pt x="3739" y="5157"/>
                  </a:lnTo>
                  <a:lnTo>
                    <a:pt x="3736" y="5156"/>
                  </a:lnTo>
                  <a:lnTo>
                    <a:pt x="3733" y="5155"/>
                  </a:lnTo>
                  <a:lnTo>
                    <a:pt x="3730" y="5154"/>
                  </a:lnTo>
                  <a:lnTo>
                    <a:pt x="3727" y="5153"/>
                  </a:lnTo>
                  <a:lnTo>
                    <a:pt x="3724" y="5152"/>
                  </a:lnTo>
                  <a:lnTo>
                    <a:pt x="3720" y="5152"/>
                  </a:lnTo>
                  <a:lnTo>
                    <a:pt x="3717" y="5151"/>
                  </a:lnTo>
                  <a:lnTo>
                    <a:pt x="3714" y="5151"/>
                  </a:lnTo>
                  <a:lnTo>
                    <a:pt x="3711" y="5150"/>
                  </a:lnTo>
                  <a:close/>
                  <a:moveTo>
                    <a:pt x="2972" y="2732"/>
                  </a:moveTo>
                  <a:lnTo>
                    <a:pt x="2981" y="2731"/>
                  </a:lnTo>
                  <a:lnTo>
                    <a:pt x="2986" y="2731"/>
                  </a:lnTo>
                  <a:lnTo>
                    <a:pt x="2995" y="2731"/>
                  </a:lnTo>
                  <a:lnTo>
                    <a:pt x="2998" y="2731"/>
                  </a:lnTo>
                  <a:lnTo>
                    <a:pt x="3705" y="2731"/>
                  </a:lnTo>
                  <a:lnTo>
                    <a:pt x="3708" y="2731"/>
                  </a:lnTo>
                  <a:lnTo>
                    <a:pt x="3717" y="2731"/>
                  </a:lnTo>
                  <a:lnTo>
                    <a:pt x="3722" y="2731"/>
                  </a:lnTo>
                  <a:lnTo>
                    <a:pt x="3731" y="2732"/>
                  </a:lnTo>
                  <a:lnTo>
                    <a:pt x="3737" y="2732"/>
                  </a:lnTo>
                  <a:lnTo>
                    <a:pt x="3745" y="2733"/>
                  </a:lnTo>
                  <a:lnTo>
                    <a:pt x="3751" y="2734"/>
                  </a:lnTo>
                  <a:lnTo>
                    <a:pt x="3760" y="2735"/>
                  </a:lnTo>
                  <a:lnTo>
                    <a:pt x="3765" y="2736"/>
                  </a:lnTo>
                  <a:lnTo>
                    <a:pt x="3774" y="2737"/>
                  </a:lnTo>
                  <a:lnTo>
                    <a:pt x="3779" y="2738"/>
                  </a:lnTo>
                  <a:lnTo>
                    <a:pt x="3788" y="2740"/>
                  </a:lnTo>
                  <a:lnTo>
                    <a:pt x="3793" y="2741"/>
                  </a:lnTo>
                  <a:lnTo>
                    <a:pt x="3802" y="2743"/>
                  </a:lnTo>
                  <a:lnTo>
                    <a:pt x="3807" y="2745"/>
                  </a:lnTo>
                  <a:lnTo>
                    <a:pt x="3815" y="2747"/>
                  </a:lnTo>
                  <a:lnTo>
                    <a:pt x="3820" y="2749"/>
                  </a:lnTo>
                  <a:lnTo>
                    <a:pt x="3829" y="2751"/>
                  </a:lnTo>
                  <a:lnTo>
                    <a:pt x="3834" y="2753"/>
                  </a:lnTo>
                  <a:lnTo>
                    <a:pt x="3842" y="2756"/>
                  </a:lnTo>
                  <a:lnTo>
                    <a:pt x="3847" y="2758"/>
                  </a:lnTo>
                  <a:lnTo>
                    <a:pt x="3855" y="2761"/>
                  </a:lnTo>
                  <a:lnTo>
                    <a:pt x="3860" y="2763"/>
                  </a:lnTo>
                  <a:lnTo>
                    <a:pt x="3868" y="2767"/>
                  </a:lnTo>
                  <a:lnTo>
                    <a:pt x="3873" y="2769"/>
                  </a:lnTo>
                  <a:lnTo>
                    <a:pt x="3881" y="2773"/>
                  </a:lnTo>
                  <a:lnTo>
                    <a:pt x="3886" y="2775"/>
                  </a:lnTo>
                  <a:lnTo>
                    <a:pt x="3893" y="2780"/>
                  </a:lnTo>
                  <a:lnTo>
                    <a:pt x="3902" y="2785"/>
                  </a:lnTo>
                  <a:lnTo>
                    <a:pt x="3910" y="2789"/>
                  </a:lnTo>
                  <a:lnTo>
                    <a:pt x="3914" y="2792"/>
                  </a:lnTo>
                  <a:lnTo>
                    <a:pt x="3922" y="2797"/>
                  </a:lnTo>
                  <a:lnTo>
                    <a:pt x="3926" y="2800"/>
                  </a:lnTo>
                  <a:lnTo>
                    <a:pt x="3933" y="2805"/>
                  </a:lnTo>
                  <a:lnTo>
                    <a:pt x="3937" y="2809"/>
                  </a:lnTo>
                  <a:lnTo>
                    <a:pt x="3944" y="2814"/>
                  </a:lnTo>
                  <a:lnTo>
                    <a:pt x="3948" y="2817"/>
                  </a:lnTo>
                  <a:lnTo>
                    <a:pt x="3955" y="2823"/>
                  </a:lnTo>
                  <a:lnTo>
                    <a:pt x="3959" y="2826"/>
                  </a:lnTo>
                  <a:lnTo>
                    <a:pt x="3965" y="2832"/>
                  </a:lnTo>
                  <a:lnTo>
                    <a:pt x="3969" y="2836"/>
                  </a:lnTo>
                  <a:lnTo>
                    <a:pt x="3975" y="2842"/>
                  </a:lnTo>
                  <a:lnTo>
                    <a:pt x="3979" y="2846"/>
                  </a:lnTo>
                  <a:lnTo>
                    <a:pt x="3985" y="2852"/>
                  </a:lnTo>
                  <a:lnTo>
                    <a:pt x="3989" y="2856"/>
                  </a:lnTo>
                  <a:lnTo>
                    <a:pt x="3995" y="2862"/>
                  </a:lnTo>
                  <a:lnTo>
                    <a:pt x="3998" y="2866"/>
                  </a:lnTo>
                  <a:lnTo>
                    <a:pt x="4004" y="2873"/>
                  </a:lnTo>
                  <a:lnTo>
                    <a:pt x="4007" y="2877"/>
                  </a:lnTo>
                  <a:lnTo>
                    <a:pt x="4012" y="2884"/>
                  </a:lnTo>
                  <a:lnTo>
                    <a:pt x="4016" y="2888"/>
                  </a:lnTo>
                  <a:lnTo>
                    <a:pt x="4021" y="2895"/>
                  </a:lnTo>
                  <a:lnTo>
                    <a:pt x="4024" y="2899"/>
                  </a:lnTo>
                  <a:lnTo>
                    <a:pt x="4029" y="2907"/>
                  </a:lnTo>
                  <a:lnTo>
                    <a:pt x="4032" y="2911"/>
                  </a:lnTo>
                  <a:lnTo>
                    <a:pt x="4036" y="2919"/>
                  </a:lnTo>
                  <a:lnTo>
                    <a:pt x="4041" y="2928"/>
                  </a:lnTo>
                  <a:lnTo>
                    <a:pt x="4046" y="2935"/>
                  </a:lnTo>
                  <a:lnTo>
                    <a:pt x="4048" y="2940"/>
                  </a:lnTo>
                  <a:lnTo>
                    <a:pt x="4052" y="2948"/>
                  </a:lnTo>
                  <a:lnTo>
                    <a:pt x="4054" y="2953"/>
                  </a:lnTo>
                  <a:lnTo>
                    <a:pt x="4058" y="2961"/>
                  </a:lnTo>
                  <a:lnTo>
                    <a:pt x="4060" y="2966"/>
                  </a:lnTo>
                  <a:lnTo>
                    <a:pt x="4063" y="2974"/>
                  </a:lnTo>
                  <a:lnTo>
                    <a:pt x="4065" y="2979"/>
                  </a:lnTo>
                  <a:lnTo>
                    <a:pt x="4068" y="2987"/>
                  </a:lnTo>
                  <a:lnTo>
                    <a:pt x="4070" y="2992"/>
                  </a:lnTo>
                  <a:lnTo>
                    <a:pt x="4072" y="3001"/>
                  </a:lnTo>
                  <a:lnTo>
                    <a:pt x="4074" y="3006"/>
                  </a:lnTo>
                  <a:lnTo>
                    <a:pt x="4076" y="3014"/>
                  </a:lnTo>
                  <a:lnTo>
                    <a:pt x="4078" y="3019"/>
                  </a:lnTo>
                  <a:lnTo>
                    <a:pt x="4080" y="3028"/>
                  </a:lnTo>
                  <a:lnTo>
                    <a:pt x="4081" y="3033"/>
                  </a:lnTo>
                  <a:lnTo>
                    <a:pt x="4083" y="3042"/>
                  </a:lnTo>
                  <a:lnTo>
                    <a:pt x="4084" y="3047"/>
                  </a:lnTo>
                  <a:lnTo>
                    <a:pt x="4085" y="3056"/>
                  </a:lnTo>
                  <a:lnTo>
                    <a:pt x="4086" y="3061"/>
                  </a:lnTo>
                  <a:lnTo>
                    <a:pt x="4087" y="3070"/>
                  </a:lnTo>
                  <a:lnTo>
                    <a:pt x="4088" y="3076"/>
                  </a:lnTo>
                  <a:lnTo>
                    <a:pt x="4089" y="3084"/>
                  </a:lnTo>
                  <a:lnTo>
                    <a:pt x="4089" y="3090"/>
                  </a:lnTo>
                  <a:lnTo>
                    <a:pt x="4090" y="3099"/>
                  </a:lnTo>
                  <a:lnTo>
                    <a:pt x="4090" y="3104"/>
                  </a:lnTo>
                  <a:lnTo>
                    <a:pt x="4090" y="3113"/>
                  </a:lnTo>
                  <a:lnTo>
                    <a:pt x="4090" y="3116"/>
                  </a:lnTo>
                  <a:lnTo>
                    <a:pt x="4090" y="3823"/>
                  </a:lnTo>
                  <a:lnTo>
                    <a:pt x="4090" y="3826"/>
                  </a:lnTo>
                  <a:lnTo>
                    <a:pt x="4090" y="3835"/>
                  </a:lnTo>
                  <a:lnTo>
                    <a:pt x="4090" y="3840"/>
                  </a:lnTo>
                  <a:lnTo>
                    <a:pt x="4089" y="3849"/>
                  </a:lnTo>
                  <a:lnTo>
                    <a:pt x="4089" y="3855"/>
                  </a:lnTo>
                  <a:lnTo>
                    <a:pt x="4088" y="3863"/>
                  </a:lnTo>
                  <a:lnTo>
                    <a:pt x="4087" y="3869"/>
                  </a:lnTo>
                  <a:lnTo>
                    <a:pt x="4086" y="3878"/>
                  </a:lnTo>
                  <a:lnTo>
                    <a:pt x="4085" y="3883"/>
                  </a:lnTo>
                  <a:lnTo>
                    <a:pt x="4084" y="3892"/>
                  </a:lnTo>
                  <a:lnTo>
                    <a:pt x="4083" y="3897"/>
                  </a:lnTo>
                  <a:lnTo>
                    <a:pt x="4081" y="3906"/>
                  </a:lnTo>
                  <a:lnTo>
                    <a:pt x="4080" y="3911"/>
                  </a:lnTo>
                  <a:lnTo>
                    <a:pt x="4078" y="3920"/>
                  </a:lnTo>
                  <a:lnTo>
                    <a:pt x="4076" y="3925"/>
                  </a:lnTo>
                  <a:lnTo>
                    <a:pt x="4074" y="3933"/>
                  </a:lnTo>
                  <a:lnTo>
                    <a:pt x="4072" y="3939"/>
                  </a:lnTo>
                  <a:lnTo>
                    <a:pt x="4070" y="3947"/>
                  </a:lnTo>
                  <a:lnTo>
                    <a:pt x="4068" y="3952"/>
                  </a:lnTo>
                  <a:lnTo>
                    <a:pt x="4065" y="3960"/>
                  </a:lnTo>
                  <a:lnTo>
                    <a:pt x="4063" y="3965"/>
                  </a:lnTo>
                  <a:lnTo>
                    <a:pt x="4059" y="3973"/>
                  </a:lnTo>
                  <a:lnTo>
                    <a:pt x="4057" y="3979"/>
                  </a:lnTo>
                  <a:lnTo>
                    <a:pt x="4054" y="3986"/>
                  </a:lnTo>
                  <a:lnTo>
                    <a:pt x="4051" y="3992"/>
                  </a:lnTo>
                  <a:lnTo>
                    <a:pt x="4047" y="3999"/>
                  </a:lnTo>
                  <a:lnTo>
                    <a:pt x="4045" y="4004"/>
                  </a:lnTo>
                  <a:lnTo>
                    <a:pt x="4041" y="4012"/>
                  </a:lnTo>
                  <a:lnTo>
                    <a:pt x="4037" y="4018"/>
                  </a:lnTo>
                  <a:lnTo>
                    <a:pt x="4033" y="4026"/>
                  </a:lnTo>
                  <a:lnTo>
                    <a:pt x="4030" y="4030"/>
                  </a:lnTo>
                  <a:lnTo>
                    <a:pt x="4025" y="4038"/>
                  </a:lnTo>
                  <a:lnTo>
                    <a:pt x="4022" y="4042"/>
                  </a:lnTo>
                  <a:lnTo>
                    <a:pt x="4016" y="4049"/>
                  </a:lnTo>
                  <a:lnTo>
                    <a:pt x="4013" y="4054"/>
                  </a:lnTo>
                  <a:lnTo>
                    <a:pt x="4008" y="4061"/>
                  </a:lnTo>
                  <a:lnTo>
                    <a:pt x="4004" y="4065"/>
                  </a:lnTo>
                  <a:lnTo>
                    <a:pt x="3999" y="4072"/>
                  </a:lnTo>
                  <a:lnTo>
                    <a:pt x="3995" y="4076"/>
                  </a:lnTo>
                  <a:lnTo>
                    <a:pt x="3989" y="4083"/>
                  </a:lnTo>
                  <a:lnTo>
                    <a:pt x="3986" y="4086"/>
                  </a:lnTo>
                  <a:lnTo>
                    <a:pt x="3980" y="4093"/>
                  </a:lnTo>
                  <a:lnTo>
                    <a:pt x="3976" y="4097"/>
                  </a:lnTo>
                  <a:lnTo>
                    <a:pt x="3970" y="4103"/>
                  </a:lnTo>
                  <a:lnTo>
                    <a:pt x="3966" y="4106"/>
                  </a:lnTo>
                  <a:lnTo>
                    <a:pt x="3959" y="4112"/>
                  </a:lnTo>
                  <a:lnTo>
                    <a:pt x="3955" y="4116"/>
                  </a:lnTo>
                  <a:lnTo>
                    <a:pt x="3948" y="4121"/>
                  </a:lnTo>
                  <a:lnTo>
                    <a:pt x="3944" y="4125"/>
                  </a:lnTo>
                  <a:lnTo>
                    <a:pt x="3937" y="4130"/>
                  </a:lnTo>
                  <a:lnTo>
                    <a:pt x="3933" y="4134"/>
                  </a:lnTo>
                  <a:lnTo>
                    <a:pt x="3926" y="4139"/>
                  </a:lnTo>
                  <a:lnTo>
                    <a:pt x="3922" y="4142"/>
                  </a:lnTo>
                  <a:lnTo>
                    <a:pt x="3914" y="4147"/>
                  </a:lnTo>
                  <a:lnTo>
                    <a:pt x="3910" y="4150"/>
                  </a:lnTo>
                  <a:lnTo>
                    <a:pt x="3902" y="4154"/>
                  </a:lnTo>
                  <a:lnTo>
                    <a:pt x="3893" y="4159"/>
                  </a:lnTo>
                  <a:lnTo>
                    <a:pt x="3886" y="4164"/>
                  </a:lnTo>
                  <a:lnTo>
                    <a:pt x="3881" y="4166"/>
                  </a:lnTo>
                  <a:lnTo>
                    <a:pt x="3873" y="4170"/>
                  </a:lnTo>
                  <a:lnTo>
                    <a:pt x="3868" y="4172"/>
                  </a:lnTo>
                  <a:lnTo>
                    <a:pt x="3860" y="4176"/>
                  </a:lnTo>
                  <a:lnTo>
                    <a:pt x="3855" y="4178"/>
                  </a:lnTo>
                  <a:lnTo>
                    <a:pt x="3847" y="4181"/>
                  </a:lnTo>
                  <a:lnTo>
                    <a:pt x="3842" y="4183"/>
                  </a:lnTo>
                  <a:lnTo>
                    <a:pt x="3834" y="4186"/>
                  </a:lnTo>
                  <a:lnTo>
                    <a:pt x="3829" y="4188"/>
                  </a:lnTo>
                  <a:lnTo>
                    <a:pt x="3820" y="4190"/>
                  </a:lnTo>
                  <a:lnTo>
                    <a:pt x="3815" y="4192"/>
                  </a:lnTo>
                  <a:lnTo>
                    <a:pt x="3807" y="4194"/>
                  </a:lnTo>
                  <a:lnTo>
                    <a:pt x="3802" y="4196"/>
                  </a:lnTo>
                  <a:lnTo>
                    <a:pt x="3793" y="4198"/>
                  </a:lnTo>
                  <a:lnTo>
                    <a:pt x="3788" y="4199"/>
                  </a:lnTo>
                  <a:lnTo>
                    <a:pt x="3779" y="4201"/>
                  </a:lnTo>
                  <a:lnTo>
                    <a:pt x="3774" y="4202"/>
                  </a:lnTo>
                  <a:lnTo>
                    <a:pt x="3765" y="4203"/>
                  </a:lnTo>
                  <a:lnTo>
                    <a:pt x="3760" y="4204"/>
                  </a:lnTo>
                  <a:lnTo>
                    <a:pt x="3751" y="4205"/>
                  </a:lnTo>
                  <a:lnTo>
                    <a:pt x="3745" y="4206"/>
                  </a:lnTo>
                  <a:lnTo>
                    <a:pt x="3737" y="4207"/>
                  </a:lnTo>
                  <a:lnTo>
                    <a:pt x="3731" y="4207"/>
                  </a:lnTo>
                  <a:lnTo>
                    <a:pt x="3722" y="4208"/>
                  </a:lnTo>
                  <a:lnTo>
                    <a:pt x="3717" y="4208"/>
                  </a:lnTo>
                  <a:lnTo>
                    <a:pt x="3708" y="4208"/>
                  </a:lnTo>
                  <a:lnTo>
                    <a:pt x="3705" y="4208"/>
                  </a:lnTo>
                  <a:lnTo>
                    <a:pt x="2998" y="4208"/>
                  </a:lnTo>
                  <a:lnTo>
                    <a:pt x="2995" y="4208"/>
                  </a:lnTo>
                  <a:lnTo>
                    <a:pt x="2986" y="4208"/>
                  </a:lnTo>
                  <a:lnTo>
                    <a:pt x="2981" y="4208"/>
                  </a:lnTo>
                  <a:lnTo>
                    <a:pt x="2972" y="4207"/>
                  </a:lnTo>
                  <a:lnTo>
                    <a:pt x="2966" y="4207"/>
                  </a:lnTo>
                  <a:lnTo>
                    <a:pt x="2958" y="4206"/>
                  </a:lnTo>
                  <a:lnTo>
                    <a:pt x="2952" y="4205"/>
                  </a:lnTo>
                  <a:lnTo>
                    <a:pt x="2943" y="4204"/>
                  </a:lnTo>
                  <a:lnTo>
                    <a:pt x="2938" y="4203"/>
                  </a:lnTo>
                  <a:lnTo>
                    <a:pt x="2929" y="4202"/>
                  </a:lnTo>
                  <a:lnTo>
                    <a:pt x="2924" y="4201"/>
                  </a:lnTo>
                  <a:lnTo>
                    <a:pt x="2915" y="4199"/>
                  </a:lnTo>
                  <a:lnTo>
                    <a:pt x="2910" y="4198"/>
                  </a:lnTo>
                  <a:lnTo>
                    <a:pt x="2901" y="4196"/>
                  </a:lnTo>
                  <a:lnTo>
                    <a:pt x="2896" y="4194"/>
                  </a:lnTo>
                  <a:lnTo>
                    <a:pt x="2888" y="4192"/>
                  </a:lnTo>
                  <a:lnTo>
                    <a:pt x="2882" y="4190"/>
                  </a:lnTo>
                  <a:lnTo>
                    <a:pt x="2874" y="4188"/>
                  </a:lnTo>
                  <a:lnTo>
                    <a:pt x="2869" y="4186"/>
                  </a:lnTo>
                  <a:lnTo>
                    <a:pt x="2861" y="4183"/>
                  </a:lnTo>
                  <a:lnTo>
                    <a:pt x="2856" y="4181"/>
                  </a:lnTo>
                  <a:lnTo>
                    <a:pt x="2848" y="4177"/>
                  </a:lnTo>
                  <a:lnTo>
                    <a:pt x="2842" y="4175"/>
                  </a:lnTo>
                  <a:lnTo>
                    <a:pt x="2835" y="4172"/>
                  </a:lnTo>
                  <a:lnTo>
                    <a:pt x="2829" y="4169"/>
                  </a:lnTo>
                  <a:lnTo>
                    <a:pt x="2822" y="4165"/>
                  </a:lnTo>
                  <a:lnTo>
                    <a:pt x="2817" y="4163"/>
                  </a:lnTo>
                  <a:lnTo>
                    <a:pt x="2809" y="4159"/>
                  </a:lnTo>
                  <a:lnTo>
                    <a:pt x="2803" y="4155"/>
                  </a:lnTo>
                  <a:lnTo>
                    <a:pt x="2795" y="4151"/>
                  </a:lnTo>
                  <a:lnTo>
                    <a:pt x="2791" y="4148"/>
                  </a:lnTo>
                  <a:lnTo>
                    <a:pt x="2783" y="4143"/>
                  </a:lnTo>
                  <a:lnTo>
                    <a:pt x="2779" y="4140"/>
                  </a:lnTo>
                  <a:lnTo>
                    <a:pt x="2772" y="4134"/>
                  </a:lnTo>
                  <a:lnTo>
                    <a:pt x="2767" y="4131"/>
                  </a:lnTo>
                  <a:lnTo>
                    <a:pt x="2760" y="4126"/>
                  </a:lnTo>
                  <a:lnTo>
                    <a:pt x="2756" y="4122"/>
                  </a:lnTo>
                  <a:lnTo>
                    <a:pt x="2749" y="4117"/>
                  </a:lnTo>
                  <a:lnTo>
                    <a:pt x="2745" y="4113"/>
                  </a:lnTo>
                  <a:lnTo>
                    <a:pt x="2738" y="4107"/>
                  </a:lnTo>
                  <a:lnTo>
                    <a:pt x="2734" y="4103"/>
                  </a:lnTo>
                  <a:lnTo>
                    <a:pt x="2728" y="4097"/>
                  </a:lnTo>
                  <a:lnTo>
                    <a:pt x="2724" y="4093"/>
                  </a:lnTo>
                  <a:lnTo>
                    <a:pt x="2718" y="4087"/>
                  </a:lnTo>
                  <a:lnTo>
                    <a:pt x="2714" y="4083"/>
                  </a:lnTo>
                  <a:lnTo>
                    <a:pt x="2708" y="4076"/>
                  </a:lnTo>
                  <a:lnTo>
                    <a:pt x="2704" y="4072"/>
                  </a:lnTo>
                  <a:lnTo>
                    <a:pt x="2699" y="4065"/>
                  </a:lnTo>
                  <a:lnTo>
                    <a:pt x="2695" y="4061"/>
                  </a:lnTo>
                  <a:lnTo>
                    <a:pt x="2690" y="4054"/>
                  </a:lnTo>
                  <a:lnTo>
                    <a:pt x="2687" y="4049"/>
                  </a:lnTo>
                  <a:lnTo>
                    <a:pt x="2681" y="4042"/>
                  </a:lnTo>
                  <a:lnTo>
                    <a:pt x="2678" y="4038"/>
                  </a:lnTo>
                  <a:lnTo>
                    <a:pt x="2673" y="4030"/>
                  </a:lnTo>
                  <a:lnTo>
                    <a:pt x="2670" y="4026"/>
                  </a:lnTo>
                  <a:lnTo>
                    <a:pt x="2666" y="4018"/>
                  </a:lnTo>
                  <a:lnTo>
                    <a:pt x="2662" y="4012"/>
                  </a:lnTo>
                  <a:lnTo>
                    <a:pt x="2658" y="4004"/>
                  </a:lnTo>
                  <a:lnTo>
                    <a:pt x="2656" y="3999"/>
                  </a:lnTo>
                  <a:lnTo>
                    <a:pt x="2652" y="3992"/>
                  </a:lnTo>
                  <a:lnTo>
                    <a:pt x="2649" y="3986"/>
                  </a:lnTo>
                  <a:lnTo>
                    <a:pt x="2646" y="3979"/>
                  </a:lnTo>
                  <a:lnTo>
                    <a:pt x="2644" y="3973"/>
                  </a:lnTo>
                  <a:lnTo>
                    <a:pt x="2640" y="3965"/>
                  </a:lnTo>
                  <a:lnTo>
                    <a:pt x="2638" y="3960"/>
                  </a:lnTo>
                  <a:lnTo>
                    <a:pt x="2635" y="3952"/>
                  </a:lnTo>
                  <a:lnTo>
                    <a:pt x="2633" y="3947"/>
                  </a:lnTo>
                  <a:lnTo>
                    <a:pt x="2631" y="3939"/>
                  </a:lnTo>
                  <a:lnTo>
                    <a:pt x="2629" y="3933"/>
                  </a:lnTo>
                  <a:lnTo>
                    <a:pt x="2627" y="3925"/>
                  </a:lnTo>
                  <a:lnTo>
                    <a:pt x="2625" y="3920"/>
                  </a:lnTo>
                  <a:lnTo>
                    <a:pt x="2623" y="3911"/>
                  </a:lnTo>
                  <a:lnTo>
                    <a:pt x="2622" y="3906"/>
                  </a:lnTo>
                  <a:lnTo>
                    <a:pt x="2620" y="3897"/>
                  </a:lnTo>
                  <a:lnTo>
                    <a:pt x="2619" y="3892"/>
                  </a:lnTo>
                  <a:lnTo>
                    <a:pt x="2618" y="3883"/>
                  </a:lnTo>
                  <a:lnTo>
                    <a:pt x="2617" y="3878"/>
                  </a:lnTo>
                  <a:lnTo>
                    <a:pt x="2616" y="3869"/>
                  </a:lnTo>
                  <a:lnTo>
                    <a:pt x="2615" y="3863"/>
                  </a:lnTo>
                  <a:lnTo>
                    <a:pt x="2614" y="3855"/>
                  </a:lnTo>
                  <a:lnTo>
                    <a:pt x="2614" y="3849"/>
                  </a:lnTo>
                  <a:lnTo>
                    <a:pt x="2613" y="3840"/>
                  </a:lnTo>
                  <a:lnTo>
                    <a:pt x="2613" y="3835"/>
                  </a:lnTo>
                  <a:lnTo>
                    <a:pt x="2613" y="3826"/>
                  </a:lnTo>
                  <a:lnTo>
                    <a:pt x="2613" y="3823"/>
                  </a:lnTo>
                  <a:lnTo>
                    <a:pt x="2613" y="3116"/>
                  </a:lnTo>
                  <a:lnTo>
                    <a:pt x="2613" y="3113"/>
                  </a:lnTo>
                  <a:lnTo>
                    <a:pt x="2613" y="3104"/>
                  </a:lnTo>
                  <a:lnTo>
                    <a:pt x="2613" y="3099"/>
                  </a:lnTo>
                  <a:lnTo>
                    <a:pt x="2614" y="3090"/>
                  </a:lnTo>
                  <a:lnTo>
                    <a:pt x="2614" y="3084"/>
                  </a:lnTo>
                  <a:lnTo>
                    <a:pt x="2615" y="3076"/>
                  </a:lnTo>
                  <a:lnTo>
                    <a:pt x="2616" y="3070"/>
                  </a:lnTo>
                  <a:lnTo>
                    <a:pt x="2617" y="3061"/>
                  </a:lnTo>
                  <a:lnTo>
                    <a:pt x="2618" y="3056"/>
                  </a:lnTo>
                  <a:lnTo>
                    <a:pt x="2619" y="3047"/>
                  </a:lnTo>
                  <a:lnTo>
                    <a:pt x="2620" y="3042"/>
                  </a:lnTo>
                  <a:lnTo>
                    <a:pt x="2622" y="3033"/>
                  </a:lnTo>
                  <a:lnTo>
                    <a:pt x="2623" y="3028"/>
                  </a:lnTo>
                  <a:lnTo>
                    <a:pt x="2625" y="3019"/>
                  </a:lnTo>
                  <a:lnTo>
                    <a:pt x="2627" y="3014"/>
                  </a:lnTo>
                  <a:lnTo>
                    <a:pt x="2629" y="3006"/>
                  </a:lnTo>
                  <a:lnTo>
                    <a:pt x="2631" y="3001"/>
                  </a:lnTo>
                  <a:lnTo>
                    <a:pt x="2633" y="2992"/>
                  </a:lnTo>
                  <a:lnTo>
                    <a:pt x="2635" y="2987"/>
                  </a:lnTo>
                  <a:lnTo>
                    <a:pt x="2638" y="2979"/>
                  </a:lnTo>
                  <a:lnTo>
                    <a:pt x="2640" y="2974"/>
                  </a:lnTo>
                  <a:lnTo>
                    <a:pt x="2643" y="2966"/>
                  </a:lnTo>
                  <a:lnTo>
                    <a:pt x="2645" y="2961"/>
                  </a:lnTo>
                  <a:lnTo>
                    <a:pt x="2649" y="2953"/>
                  </a:lnTo>
                  <a:lnTo>
                    <a:pt x="2651" y="2948"/>
                  </a:lnTo>
                  <a:lnTo>
                    <a:pt x="2655" y="2940"/>
                  </a:lnTo>
                  <a:lnTo>
                    <a:pt x="2657" y="2935"/>
                  </a:lnTo>
                  <a:lnTo>
                    <a:pt x="2662" y="2928"/>
                  </a:lnTo>
                  <a:lnTo>
                    <a:pt x="2667" y="2919"/>
                  </a:lnTo>
                  <a:lnTo>
                    <a:pt x="2671" y="2911"/>
                  </a:lnTo>
                  <a:lnTo>
                    <a:pt x="2674" y="2907"/>
                  </a:lnTo>
                  <a:lnTo>
                    <a:pt x="2679" y="2899"/>
                  </a:lnTo>
                  <a:lnTo>
                    <a:pt x="2682" y="2895"/>
                  </a:lnTo>
                  <a:lnTo>
                    <a:pt x="2687" y="2888"/>
                  </a:lnTo>
                  <a:lnTo>
                    <a:pt x="2691" y="2884"/>
                  </a:lnTo>
                  <a:lnTo>
                    <a:pt x="2696" y="2877"/>
                  </a:lnTo>
                  <a:lnTo>
                    <a:pt x="2700" y="2873"/>
                  </a:lnTo>
                  <a:lnTo>
                    <a:pt x="2705" y="2866"/>
                  </a:lnTo>
                  <a:lnTo>
                    <a:pt x="2709" y="2862"/>
                  </a:lnTo>
                  <a:lnTo>
                    <a:pt x="2715" y="2855"/>
                  </a:lnTo>
                  <a:lnTo>
                    <a:pt x="2718" y="2851"/>
                  </a:lnTo>
                  <a:lnTo>
                    <a:pt x="2724" y="2845"/>
                  </a:lnTo>
                  <a:lnTo>
                    <a:pt x="2728" y="2841"/>
                  </a:lnTo>
                  <a:lnTo>
                    <a:pt x="2735" y="2835"/>
                  </a:lnTo>
                  <a:lnTo>
                    <a:pt x="2738" y="2832"/>
                  </a:lnTo>
                  <a:lnTo>
                    <a:pt x="2745" y="2826"/>
                  </a:lnTo>
                  <a:lnTo>
                    <a:pt x="2749" y="2822"/>
                  </a:lnTo>
                  <a:lnTo>
                    <a:pt x="2756" y="2817"/>
                  </a:lnTo>
                  <a:lnTo>
                    <a:pt x="2760" y="2813"/>
                  </a:lnTo>
                  <a:lnTo>
                    <a:pt x="2767" y="2808"/>
                  </a:lnTo>
                  <a:lnTo>
                    <a:pt x="2772" y="2805"/>
                  </a:lnTo>
                  <a:lnTo>
                    <a:pt x="2779" y="2799"/>
                  </a:lnTo>
                  <a:lnTo>
                    <a:pt x="2783" y="2796"/>
                  </a:lnTo>
                  <a:lnTo>
                    <a:pt x="2791" y="2791"/>
                  </a:lnTo>
                  <a:lnTo>
                    <a:pt x="2795" y="2788"/>
                  </a:lnTo>
                  <a:lnTo>
                    <a:pt x="2803" y="2784"/>
                  </a:lnTo>
                  <a:lnTo>
                    <a:pt x="2809" y="2780"/>
                  </a:lnTo>
                  <a:lnTo>
                    <a:pt x="2817" y="2776"/>
                  </a:lnTo>
                  <a:lnTo>
                    <a:pt x="2822" y="2774"/>
                  </a:lnTo>
                  <a:lnTo>
                    <a:pt x="2829" y="2770"/>
                  </a:lnTo>
                  <a:lnTo>
                    <a:pt x="2835" y="2767"/>
                  </a:lnTo>
                  <a:lnTo>
                    <a:pt x="2842" y="2764"/>
                  </a:lnTo>
                  <a:lnTo>
                    <a:pt x="2848" y="2762"/>
                  </a:lnTo>
                  <a:lnTo>
                    <a:pt x="2856" y="2758"/>
                  </a:lnTo>
                  <a:lnTo>
                    <a:pt x="2861" y="2756"/>
                  </a:lnTo>
                  <a:lnTo>
                    <a:pt x="2869" y="2753"/>
                  </a:lnTo>
                  <a:lnTo>
                    <a:pt x="2874" y="2751"/>
                  </a:lnTo>
                  <a:lnTo>
                    <a:pt x="2882" y="2749"/>
                  </a:lnTo>
                  <a:lnTo>
                    <a:pt x="2888" y="2747"/>
                  </a:lnTo>
                  <a:lnTo>
                    <a:pt x="2896" y="2745"/>
                  </a:lnTo>
                  <a:lnTo>
                    <a:pt x="2901" y="2743"/>
                  </a:lnTo>
                  <a:lnTo>
                    <a:pt x="2910" y="2741"/>
                  </a:lnTo>
                  <a:lnTo>
                    <a:pt x="2915" y="2740"/>
                  </a:lnTo>
                  <a:lnTo>
                    <a:pt x="2924" y="2738"/>
                  </a:lnTo>
                  <a:lnTo>
                    <a:pt x="2929" y="2737"/>
                  </a:lnTo>
                  <a:lnTo>
                    <a:pt x="2938" y="2736"/>
                  </a:lnTo>
                  <a:lnTo>
                    <a:pt x="2943" y="2735"/>
                  </a:lnTo>
                  <a:lnTo>
                    <a:pt x="2952" y="2734"/>
                  </a:lnTo>
                  <a:lnTo>
                    <a:pt x="2958" y="2733"/>
                  </a:lnTo>
                  <a:lnTo>
                    <a:pt x="2966" y="2732"/>
                  </a:lnTo>
                  <a:lnTo>
                    <a:pt x="2972" y="2732"/>
                  </a:lnTo>
                  <a:close/>
                  <a:moveTo>
                    <a:pt x="3711" y="3031"/>
                  </a:moveTo>
                  <a:lnTo>
                    <a:pt x="3708" y="3031"/>
                  </a:lnTo>
                  <a:lnTo>
                    <a:pt x="3704" y="3031"/>
                  </a:lnTo>
                  <a:lnTo>
                    <a:pt x="2999" y="3031"/>
                  </a:lnTo>
                  <a:lnTo>
                    <a:pt x="2995" y="3031"/>
                  </a:lnTo>
                  <a:lnTo>
                    <a:pt x="2992" y="3031"/>
                  </a:lnTo>
                  <a:lnTo>
                    <a:pt x="2989" y="3032"/>
                  </a:lnTo>
                  <a:lnTo>
                    <a:pt x="2985" y="3032"/>
                  </a:lnTo>
                  <a:lnTo>
                    <a:pt x="2982" y="3033"/>
                  </a:lnTo>
                  <a:lnTo>
                    <a:pt x="2979" y="3033"/>
                  </a:lnTo>
                  <a:lnTo>
                    <a:pt x="2976" y="3034"/>
                  </a:lnTo>
                  <a:lnTo>
                    <a:pt x="2973" y="3035"/>
                  </a:lnTo>
                  <a:lnTo>
                    <a:pt x="2970" y="3036"/>
                  </a:lnTo>
                  <a:lnTo>
                    <a:pt x="2967" y="3037"/>
                  </a:lnTo>
                  <a:lnTo>
                    <a:pt x="2964" y="3038"/>
                  </a:lnTo>
                  <a:lnTo>
                    <a:pt x="2961" y="3039"/>
                  </a:lnTo>
                  <a:lnTo>
                    <a:pt x="2958" y="3041"/>
                  </a:lnTo>
                  <a:lnTo>
                    <a:pt x="2956" y="3042"/>
                  </a:lnTo>
                  <a:lnTo>
                    <a:pt x="2954" y="3043"/>
                  </a:lnTo>
                  <a:lnTo>
                    <a:pt x="2951" y="3045"/>
                  </a:lnTo>
                  <a:lnTo>
                    <a:pt x="2948" y="3047"/>
                  </a:lnTo>
                  <a:lnTo>
                    <a:pt x="2945" y="3049"/>
                  </a:lnTo>
                  <a:lnTo>
                    <a:pt x="2943" y="3052"/>
                  </a:lnTo>
                  <a:lnTo>
                    <a:pt x="2940" y="3054"/>
                  </a:lnTo>
                  <a:lnTo>
                    <a:pt x="2937" y="3056"/>
                  </a:lnTo>
                  <a:lnTo>
                    <a:pt x="2935" y="3059"/>
                  </a:lnTo>
                  <a:lnTo>
                    <a:pt x="2933" y="3061"/>
                  </a:lnTo>
                  <a:lnTo>
                    <a:pt x="2930" y="3064"/>
                  </a:lnTo>
                  <a:lnTo>
                    <a:pt x="2928" y="3067"/>
                  </a:lnTo>
                  <a:lnTo>
                    <a:pt x="2926" y="3070"/>
                  </a:lnTo>
                  <a:lnTo>
                    <a:pt x="2924" y="3072"/>
                  </a:lnTo>
                  <a:lnTo>
                    <a:pt x="2924" y="3073"/>
                  </a:lnTo>
                  <a:lnTo>
                    <a:pt x="2924" y="3074"/>
                  </a:lnTo>
                  <a:lnTo>
                    <a:pt x="2922" y="3077"/>
                  </a:lnTo>
                  <a:lnTo>
                    <a:pt x="2921" y="3080"/>
                  </a:lnTo>
                  <a:lnTo>
                    <a:pt x="2919" y="3084"/>
                  </a:lnTo>
                  <a:lnTo>
                    <a:pt x="2918" y="3087"/>
                  </a:lnTo>
                  <a:lnTo>
                    <a:pt x="2917" y="3090"/>
                  </a:lnTo>
                  <a:lnTo>
                    <a:pt x="2916" y="3093"/>
                  </a:lnTo>
                  <a:lnTo>
                    <a:pt x="2915" y="3097"/>
                  </a:lnTo>
                  <a:lnTo>
                    <a:pt x="2915" y="3100"/>
                  </a:lnTo>
                  <a:lnTo>
                    <a:pt x="2914" y="3103"/>
                  </a:lnTo>
                  <a:lnTo>
                    <a:pt x="2914" y="3107"/>
                  </a:lnTo>
                  <a:lnTo>
                    <a:pt x="2913" y="3110"/>
                  </a:lnTo>
                  <a:lnTo>
                    <a:pt x="2913" y="3113"/>
                  </a:lnTo>
                  <a:lnTo>
                    <a:pt x="2913" y="3117"/>
                  </a:lnTo>
                  <a:lnTo>
                    <a:pt x="2913" y="3822"/>
                  </a:lnTo>
                  <a:lnTo>
                    <a:pt x="2913" y="3826"/>
                  </a:lnTo>
                  <a:lnTo>
                    <a:pt x="2913" y="3829"/>
                  </a:lnTo>
                  <a:lnTo>
                    <a:pt x="2914" y="3832"/>
                  </a:lnTo>
                  <a:lnTo>
                    <a:pt x="2914" y="3836"/>
                  </a:lnTo>
                  <a:lnTo>
                    <a:pt x="2915" y="3839"/>
                  </a:lnTo>
                  <a:lnTo>
                    <a:pt x="2915" y="3842"/>
                  </a:lnTo>
                  <a:lnTo>
                    <a:pt x="2916" y="3845"/>
                  </a:lnTo>
                  <a:lnTo>
                    <a:pt x="2917" y="3848"/>
                  </a:lnTo>
                  <a:lnTo>
                    <a:pt x="2918" y="3851"/>
                  </a:lnTo>
                  <a:lnTo>
                    <a:pt x="2919" y="3854"/>
                  </a:lnTo>
                  <a:lnTo>
                    <a:pt x="2920" y="3857"/>
                  </a:lnTo>
                  <a:lnTo>
                    <a:pt x="2921" y="3860"/>
                  </a:lnTo>
                  <a:lnTo>
                    <a:pt x="2923" y="3863"/>
                  </a:lnTo>
                  <a:lnTo>
                    <a:pt x="2924" y="3865"/>
                  </a:lnTo>
                  <a:lnTo>
                    <a:pt x="2925" y="3867"/>
                  </a:lnTo>
                  <a:lnTo>
                    <a:pt x="2927" y="3870"/>
                  </a:lnTo>
                  <a:lnTo>
                    <a:pt x="2929" y="3873"/>
                  </a:lnTo>
                  <a:lnTo>
                    <a:pt x="2931" y="3876"/>
                  </a:lnTo>
                  <a:lnTo>
                    <a:pt x="2933" y="3878"/>
                  </a:lnTo>
                  <a:lnTo>
                    <a:pt x="2936" y="3881"/>
                  </a:lnTo>
                  <a:lnTo>
                    <a:pt x="2938" y="3883"/>
                  </a:lnTo>
                  <a:lnTo>
                    <a:pt x="2940" y="3885"/>
                  </a:lnTo>
                  <a:lnTo>
                    <a:pt x="2943" y="3888"/>
                  </a:lnTo>
                  <a:lnTo>
                    <a:pt x="2945" y="3890"/>
                  </a:lnTo>
                  <a:lnTo>
                    <a:pt x="2948" y="3892"/>
                  </a:lnTo>
                  <a:lnTo>
                    <a:pt x="2951" y="3894"/>
                  </a:lnTo>
                  <a:lnTo>
                    <a:pt x="2954" y="3896"/>
                  </a:lnTo>
                  <a:lnTo>
                    <a:pt x="2956" y="3897"/>
                  </a:lnTo>
                  <a:lnTo>
                    <a:pt x="2958" y="3898"/>
                  </a:lnTo>
                  <a:lnTo>
                    <a:pt x="2961" y="3900"/>
                  </a:lnTo>
                  <a:lnTo>
                    <a:pt x="2964" y="3901"/>
                  </a:lnTo>
                  <a:lnTo>
                    <a:pt x="2967" y="3902"/>
                  </a:lnTo>
                  <a:lnTo>
                    <a:pt x="2970" y="3903"/>
                  </a:lnTo>
                  <a:lnTo>
                    <a:pt x="2973" y="3904"/>
                  </a:lnTo>
                  <a:lnTo>
                    <a:pt x="2976" y="3905"/>
                  </a:lnTo>
                  <a:lnTo>
                    <a:pt x="2979" y="3906"/>
                  </a:lnTo>
                  <a:lnTo>
                    <a:pt x="2982" y="3906"/>
                  </a:lnTo>
                  <a:lnTo>
                    <a:pt x="2985" y="3907"/>
                  </a:lnTo>
                  <a:lnTo>
                    <a:pt x="2989" y="3907"/>
                  </a:lnTo>
                  <a:lnTo>
                    <a:pt x="2992" y="3908"/>
                  </a:lnTo>
                  <a:lnTo>
                    <a:pt x="2995" y="3908"/>
                  </a:lnTo>
                  <a:lnTo>
                    <a:pt x="2999" y="3908"/>
                  </a:lnTo>
                  <a:lnTo>
                    <a:pt x="3704" y="3908"/>
                  </a:lnTo>
                  <a:lnTo>
                    <a:pt x="3708" y="3908"/>
                  </a:lnTo>
                  <a:lnTo>
                    <a:pt x="3711" y="3908"/>
                  </a:lnTo>
                  <a:lnTo>
                    <a:pt x="3714" y="3907"/>
                  </a:lnTo>
                  <a:lnTo>
                    <a:pt x="3718" y="3907"/>
                  </a:lnTo>
                  <a:lnTo>
                    <a:pt x="3721" y="3906"/>
                  </a:lnTo>
                  <a:lnTo>
                    <a:pt x="3724" y="3906"/>
                  </a:lnTo>
                  <a:lnTo>
                    <a:pt x="3728" y="3905"/>
                  </a:lnTo>
                  <a:lnTo>
                    <a:pt x="3731" y="3904"/>
                  </a:lnTo>
                  <a:lnTo>
                    <a:pt x="3734" y="3903"/>
                  </a:lnTo>
                  <a:lnTo>
                    <a:pt x="3737" y="3902"/>
                  </a:lnTo>
                  <a:lnTo>
                    <a:pt x="3741" y="3900"/>
                  </a:lnTo>
                  <a:lnTo>
                    <a:pt x="3744" y="3899"/>
                  </a:lnTo>
                  <a:lnTo>
                    <a:pt x="3747" y="3897"/>
                  </a:lnTo>
                  <a:lnTo>
                    <a:pt x="3748" y="3897"/>
                  </a:lnTo>
                  <a:lnTo>
                    <a:pt x="3749" y="3897"/>
                  </a:lnTo>
                  <a:lnTo>
                    <a:pt x="3751" y="3895"/>
                  </a:lnTo>
                  <a:lnTo>
                    <a:pt x="3754" y="3893"/>
                  </a:lnTo>
                  <a:lnTo>
                    <a:pt x="3757" y="3891"/>
                  </a:lnTo>
                  <a:lnTo>
                    <a:pt x="3760" y="3888"/>
                  </a:lnTo>
                  <a:lnTo>
                    <a:pt x="3762" y="3886"/>
                  </a:lnTo>
                  <a:lnTo>
                    <a:pt x="3765" y="3884"/>
                  </a:lnTo>
                  <a:lnTo>
                    <a:pt x="3767" y="3881"/>
                  </a:lnTo>
                  <a:lnTo>
                    <a:pt x="3769" y="3878"/>
                  </a:lnTo>
                  <a:lnTo>
                    <a:pt x="3772" y="3876"/>
                  </a:lnTo>
                  <a:lnTo>
                    <a:pt x="3774" y="3873"/>
                  </a:lnTo>
                  <a:lnTo>
                    <a:pt x="3776" y="3870"/>
                  </a:lnTo>
                  <a:lnTo>
                    <a:pt x="3778" y="3867"/>
                  </a:lnTo>
                  <a:lnTo>
                    <a:pt x="3779" y="3865"/>
                  </a:lnTo>
                  <a:lnTo>
                    <a:pt x="3780" y="3863"/>
                  </a:lnTo>
                  <a:lnTo>
                    <a:pt x="3782" y="3860"/>
                  </a:lnTo>
                  <a:lnTo>
                    <a:pt x="3783" y="3857"/>
                  </a:lnTo>
                  <a:lnTo>
                    <a:pt x="3784" y="3854"/>
                  </a:lnTo>
                  <a:lnTo>
                    <a:pt x="3785" y="3851"/>
                  </a:lnTo>
                  <a:lnTo>
                    <a:pt x="3786" y="3848"/>
                  </a:lnTo>
                  <a:lnTo>
                    <a:pt x="3787" y="3845"/>
                  </a:lnTo>
                  <a:lnTo>
                    <a:pt x="3788" y="3842"/>
                  </a:lnTo>
                  <a:lnTo>
                    <a:pt x="3788" y="3839"/>
                  </a:lnTo>
                  <a:lnTo>
                    <a:pt x="3789" y="3836"/>
                  </a:lnTo>
                  <a:lnTo>
                    <a:pt x="3789" y="3832"/>
                  </a:lnTo>
                  <a:lnTo>
                    <a:pt x="3790" y="3829"/>
                  </a:lnTo>
                  <a:lnTo>
                    <a:pt x="3790" y="3826"/>
                  </a:lnTo>
                  <a:lnTo>
                    <a:pt x="3790" y="3822"/>
                  </a:lnTo>
                  <a:lnTo>
                    <a:pt x="3790" y="3117"/>
                  </a:lnTo>
                  <a:lnTo>
                    <a:pt x="3790" y="3113"/>
                  </a:lnTo>
                  <a:lnTo>
                    <a:pt x="3790" y="3110"/>
                  </a:lnTo>
                  <a:lnTo>
                    <a:pt x="3789" y="3107"/>
                  </a:lnTo>
                  <a:lnTo>
                    <a:pt x="3789" y="3103"/>
                  </a:lnTo>
                  <a:lnTo>
                    <a:pt x="3788" y="3100"/>
                  </a:lnTo>
                  <a:lnTo>
                    <a:pt x="3788" y="3097"/>
                  </a:lnTo>
                  <a:lnTo>
                    <a:pt x="3787" y="3093"/>
                  </a:lnTo>
                  <a:lnTo>
                    <a:pt x="3786" y="3090"/>
                  </a:lnTo>
                  <a:lnTo>
                    <a:pt x="3785" y="3087"/>
                  </a:lnTo>
                  <a:lnTo>
                    <a:pt x="3784" y="3084"/>
                  </a:lnTo>
                  <a:lnTo>
                    <a:pt x="3782" y="3080"/>
                  </a:lnTo>
                  <a:lnTo>
                    <a:pt x="3781" y="3077"/>
                  </a:lnTo>
                  <a:lnTo>
                    <a:pt x="3779" y="3074"/>
                  </a:lnTo>
                  <a:lnTo>
                    <a:pt x="3779" y="3073"/>
                  </a:lnTo>
                  <a:lnTo>
                    <a:pt x="3779" y="3072"/>
                  </a:lnTo>
                  <a:lnTo>
                    <a:pt x="3777" y="3069"/>
                  </a:lnTo>
                  <a:lnTo>
                    <a:pt x="3775" y="3067"/>
                  </a:lnTo>
                  <a:lnTo>
                    <a:pt x="3772" y="3064"/>
                  </a:lnTo>
                  <a:lnTo>
                    <a:pt x="3770" y="3061"/>
                  </a:lnTo>
                  <a:lnTo>
                    <a:pt x="3768" y="3058"/>
                  </a:lnTo>
                  <a:lnTo>
                    <a:pt x="3765" y="3056"/>
                  </a:lnTo>
                  <a:lnTo>
                    <a:pt x="3763" y="3053"/>
                  </a:lnTo>
                  <a:lnTo>
                    <a:pt x="3760" y="3051"/>
                  </a:lnTo>
                  <a:lnTo>
                    <a:pt x="3757" y="3049"/>
                  </a:lnTo>
                  <a:lnTo>
                    <a:pt x="3754" y="3046"/>
                  </a:lnTo>
                  <a:lnTo>
                    <a:pt x="3752" y="3044"/>
                  </a:lnTo>
                  <a:lnTo>
                    <a:pt x="3749" y="3042"/>
                  </a:lnTo>
                  <a:lnTo>
                    <a:pt x="3748" y="3042"/>
                  </a:lnTo>
                  <a:lnTo>
                    <a:pt x="3747" y="3042"/>
                  </a:lnTo>
                  <a:lnTo>
                    <a:pt x="3744" y="3040"/>
                  </a:lnTo>
                  <a:lnTo>
                    <a:pt x="3741" y="3039"/>
                  </a:lnTo>
                  <a:lnTo>
                    <a:pt x="3737" y="3037"/>
                  </a:lnTo>
                  <a:lnTo>
                    <a:pt x="3734" y="3036"/>
                  </a:lnTo>
                  <a:lnTo>
                    <a:pt x="3731" y="3035"/>
                  </a:lnTo>
                  <a:lnTo>
                    <a:pt x="3728" y="3034"/>
                  </a:lnTo>
                  <a:lnTo>
                    <a:pt x="3724" y="3033"/>
                  </a:lnTo>
                  <a:lnTo>
                    <a:pt x="3721" y="3033"/>
                  </a:lnTo>
                  <a:lnTo>
                    <a:pt x="3718" y="3032"/>
                  </a:lnTo>
                  <a:lnTo>
                    <a:pt x="3714" y="3032"/>
                  </a:lnTo>
                  <a:lnTo>
                    <a:pt x="3711" y="303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dirty="0">
                <a:latin typeface="Arial" panose="020B0604020202020204" pitchFamily="34" charset="0"/>
              </a:endParaRPr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B524A76B-D552-4013-81B9-82E0C646B263}"/>
              </a:ext>
            </a:extLst>
          </p:cNvPr>
          <p:cNvSpPr txBox="1"/>
          <p:nvPr/>
        </p:nvSpPr>
        <p:spPr>
          <a:xfrm>
            <a:off x="5201388" y="821617"/>
            <a:ext cx="2457691" cy="268046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 fontScale="92500" lnSpcReduction="10000"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Arial" panose="020B0604020202020204" pitchFamily="34" charset="0"/>
              </a:rPr>
              <a:t>Sections</a:t>
            </a:r>
            <a:endParaRPr lang="en-PH" sz="20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2DB73CFF-C5DF-4FB5-97E0-0C2EB93E2041}"/>
              </a:ext>
            </a:extLst>
          </p:cNvPr>
          <p:cNvSpPr txBox="1"/>
          <p:nvPr/>
        </p:nvSpPr>
        <p:spPr>
          <a:xfrm>
            <a:off x="9001246" y="821617"/>
            <a:ext cx="2457691" cy="268046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 fontScale="92500" lnSpcReduction="10000"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Arial" panose="020B0604020202020204" pitchFamily="34" charset="0"/>
              </a:rPr>
              <a:t>Focus</a:t>
            </a:r>
            <a:endParaRPr lang="en-PH" sz="20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4AF6042-A754-474B-BE8E-80B630BE0CC2}"/>
              </a:ext>
            </a:extLst>
          </p:cNvPr>
          <p:cNvGrpSpPr/>
          <p:nvPr/>
        </p:nvGrpSpPr>
        <p:grpSpPr>
          <a:xfrm>
            <a:off x="5818206" y="1354235"/>
            <a:ext cx="3291070" cy="535471"/>
            <a:chOff x="5818206" y="1643605"/>
            <a:chExt cx="2457693" cy="677748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ECAA26DA-E5E7-436F-A590-1BD658B1B538}"/>
                </a:ext>
              </a:extLst>
            </p:cNvPr>
            <p:cNvSpPr txBox="1"/>
            <p:nvPr/>
          </p:nvSpPr>
          <p:spPr>
            <a:xfrm>
              <a:off x="5818206" y="1643605"/>
              <a:ext cx="2457691" cy="268046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rmAutofit lnSpcReduction="10000"/>
            </a:bodyPr>
            <a:lstStyle/>
            <a:p>
              <a:r>
                <a:rPr lang="en-US" sz="1400" b="1" dirty="0">
                  <a:latin typeface="Arial" panose="020B0604020202020204" pitchFamily="34" charset="0"/>
                </a:rPr>
                <a:t>Market &amp; opportunity</a:t>
              </a:r>
              <a:endParaRPr lang="en-PH" sz="1400" b="1" dirty="0">
                <a:latin typeface="Arial" panose="020B0604020202020204" pitchFamily="34" charset="0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C6F7E51E-0540-4EC8-8FFE-CAA51B6D5DDD}"/>
                </a:ext>
              </a:extLst>
            </p:cNvPr>
            <p:cNvSpPr txBox="1"/>
            <p:nvPr/>
          </p:nvSpPr>
          <p:spPr>
            <a:xfrm>
              <a:off x="5818208" y="1972257"/>
              <a:ext cx="2457691" cy="34909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85000" lnSpcReduction="10000"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Disease burden, market size, and unmet need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E7FA93C7-5B64-48C3-A7F9-AF692A4745F4}"/>
              </a:ext>
            </a:extLst>
          </p:cNvPr>
          <p:cNvGrpSpPr/>
          <p:nvPr/>
        </p:nvGrpSpPr>
        <p:grpSpPr>
          <a:xfrm>
            <a:off x="5818206" y="2067688"/>
            <a:ext cx="3291070" cy="535471"/>
            <a:chOff x="5818206" y="2536303"/>
            <a:chExt cx="2457693" cy="677748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D6011F2A-EDA6-4F68-8853-D1E1054CF2E8}"/>
                </a:ext>
              </a:extLst>
            </p:cNvPr>
            <p:cNvSpPr txBox="1"/>
            <p:nvPr/>
          </p:nvSpPr>
          <p:spPr>
            <a:xfrm>
              <a:off x="5818206" y="2536303"/>
              <a:ext cx="2457691" cy="268046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rmAutofit fontScale="92500" lnSpcReduction="10000"/>
            </a:bodyPr>
            <a:lstStyle/>
            <a:p>
              <a:r>
                <a:rPr lang="en-US" sz="1500" b="1" dirty="0">
                  <a:latin typeface="Arial" panose="020B0604020202020204" pitchFamily="34" charset="0"/>
                </a:rPr>
                <a:t>Competitive landscape</a:t>
              </a:r>
              <a:endParaRPr lang="en-PH" sz="1600" b="1" dirty="0">
                <a:latin typeface="Arial" panose="020B0604020202020204" pitchFamily="34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A8934CAD-D815-4581-A157-241B26401104}"/>
                </a:ext>
              </a:extLst>
            </p:cNvPr>
            <p:cNvSpPr txBox="1"/>
            <p:nvPr/>
          </p:nvSpPr>
          <p:spPr>
            <a:xfrm>
              <a:off x="5818208" y="2864955"/>
              <a:ext cx="2457691" cy="34909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Share, pipeline threats, and positioning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37DB7F57-7D32-407D-A401-D661FFD05868}"/>
              </a:ext>
            </a:extLst>
          </p:cNvPr>
          <p:cNvGrpSpPr/>
          <p:nvPr/>
        </p:nvGrpSpPr>
        <p:grpSpPr>
          <a:xfrm>
            <a:off x="5818206" y="2781141"/>
            <a:ext cx="3291070" cy="535471"/>
            <a:chOff x="5818206" y="3429001"/>
            <a:chExt cx="2457693" cy="677748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B278278-9B9D-40B6-9CF2-23A54247A0AA}"/>
                </a:ext>
              </a:extLst>
            </p:cNvPr>
            <p:cNvSpPr txBox="1"/>
            <p:nvPr/>
          </p:nvSpPr>
          <p:spPr>
            <a:xfrm>
              <a:off x="5818206" y="3429001"/>
              <a:ext cx="2457691" cy="268046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rmAutofit lnSpcReduction="10000"/>
            </a:bodyPr>
            <a:lstStyle/>
            <a:p>
              <a:r>
                <a:rPr lang="en-US" sz="1400" b="1" dirty="0">
                  <a:latin typeface="Arial" panose="020B0604020202020204" pitchFamily="34" charset="0"/>
                </a:rPr>
                <a:t>Brand strategy</a:t>
              </a:r>
              <a:endParaRPr lang="en-PH" sz="1400" b="1" dirty="0">
                <a:latin typeface="Arial" panose="020B0604020202020204" pitchFamily="34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8892E4C9-3594-4452-9108-A5B7E64C09E4}"/>
                </a:ext>
              </a:extLst>
            </p:cNvPr>
            <p:cNvSpPr txBox="1"/>
            <p:nvPr/>
          </p:nvSpPr>
          <p:spPr>
            <a:xfrm>
              <a:off x="5818208" y="3757653"/>
              <a:ext cx="2457691" cy="34909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Positioning, value, segments, lifecycle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E230ECCB-CFCF-429B-B5AD-D314D5E4B343}"/>
              </a:ext>
            </a:extLst>
          </p:cNvPr>
          <p:cNvGrpSpPr/>
          <p:nvPr/>
        </p:nvGrpSpPr>
        <p:grpSpPr>
          <a:xfrm>
            <a:off x="5818206" y="3494594"/>
            <a:ext cx="3291070" cy="535471"/>
            <a:chOff x="5818206" y="4321699"/>
            <a:chExt cx="2457693" cy="677748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F4A9EA2D-60A4-4393-9C33-21EC0C1D9429}"/>
                </a:ext>
              </a:extLst>
            </p:cNvPr>
            <p:cNvSpPr txBox="1"/>
            <p:nvPr/>
          </p:nvSpPr>
          <p:spPr>
            <a:xfrm>
              <a:off x="5818206" y="4321699"/>
              <a:ext cx="2457691" cy="268046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rmAutofit lnSpcReduction="10000"/>
            </a:bodyPr>
            <a:lstStyle/>
            <a:p>
              <a:r>
                <a:rPr lang="en-US" sz="1400" b="1" dirty="0">
                  <a:latin typeface="Arial" panose="020B0604020202020204" pitchFamily="34" charset="0"/>
                </a:rPr>
                <a:t>Customer engagement</a:t>
              </a:r>
              <a:endParaRPr lang="en-PH" sz="1400" b="1" dirty="0">
                <a:latin typeface="Arial" panose="020B0604020202020204" pitchFamily="34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EB97A5B8-E53E-4C03-99CD-CAF2CB1A1EA1}"/>
                </a:ext>
              </a:extLst>
            </p:cNvPr>
            <p:cNvSpPr txBox="1"/>
            <p:nvPr/>
          </p:nvSpPr>
          <p:spPr>
            <a:xfrm>
              <a:off x="5818208" y="4650351"/>
              <a:ext cx="2457691" cy="34909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HCP, patient, and omnichannel models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3D40E278-6F0C-4173-BACC-AE7E1B53E435}"/>
              </a:ext>
            </a:extLst>
          </p:cNvPr>
          <p:cNvGrpSpPr/>
          <p:nvPr/>
        </p:nvGrpSpPr>
        <p:grpSpPr>
          <a:xfrm>
            <a:off x="5818206" y="4208047"/>
            <a:ext cx="3291070" cy="535471"/>
            <a:chOff x="5818206" y="5214395"/>
            <a:chExt cx="2457693" cy="677748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4E48F6FF-8BBE-4804-830D-EBE61C9C0A2A}"/>
                </a:ext>
              </a:extLst>
            </p:cNvPr>
            <p:cNvSpPr txBox="1"/>
            <p:nvPr/>
          </p:nvSpPr>
          <p:spPr>
            <a:xfrm>
              <a:off x="5818206" y="5214395"/>
              <a:ext cx="2457691" cy="268046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rmAutofit fontScale="92500" lnSpcReduction="10000"/>
            </a:bodyPr>
            <a:lstStyle/>
            <a:p>
              <a:r>
                <a:rPr lang="en-US" sz="1500" b="1" dirty="0">
                  <a:latin typeface="Arial" panose="020B0604020202020204" pitchFamily="34" charset="0"/>
                </a:rPr>
                <a:t>Market access</a:t>
              </a:r>
              <a:endParaRPr lang="en-PH" sz="1600" b="1" dirty="0">
                <a:latin typeface="Arial" panose="020B0604020202020204" pitchFamily="34" charset="0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49B20315-EC07-439E-ABE4-D0BE42EE7A63}"/>
                </a:ext>
              </a:extLst>
            </p:cNvPr>
            <p:cNvSpPr txBox="1"/>
            <p:nvPr/>
          </p:nvSpPr>
          <p:spPr>
            <a:xfrm>
              <a:off x="5818208" y="5543047"/>
              <a:ext cx="2457691" cy="34909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Payer mix, pricing, and access pathway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</p:grp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D934D2F-12AF-4A73-9413-BA1A7E587F86}"/>
              </a:ext>
            </a:extLst>
          </p:cNvPr>
          <p:cNvCxnSpPr/>
          <p:nvPr/>
        </p:nvCxnSpPr>
        <p:spPr>
          <a:xfrm>
            <a:off x="5177768" y="1978697"/>
            <a:ext cx="6281169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6F75A709-CFCB-41E2-8229-7A811C259E17}"/>
              </a:ext>
            </a:extLst>
          </p:cNvPr>
          <p:cNvCxnSpPr/>
          <p:nvPr/>
        </p:nvCxnSpPr>
        <p:spPr>
          <a:xfrm>
            <a:off x="5177768" y="2692150"/>
            <a:ext cx="6281169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1F7D8E77-0247-4131-AD97-8D0B1EE8F8AA}"/>
              </a:ext>
            </a:extLst>
          </p:cNvPr>
          <p:cNvCxnSpPr/>
          <p:nvPr/>
        </p:nvCxnSpPr>
        <p:spPr>
          <a:xfrm>
            <a:off x="5177768" y="3405603"/>
            <a:ext cx="6281169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7AEDD621-DF02-428C-8496-4D33734105D4}"/>
              </a:ext>
            </a:extLst>
          </p:cNvPr>
          <p:cNvCxnSpPr/>
          <p:nvPr/>
        </p:nvCxnSpPr>
        <p:spPr>
          <a:xfrm>
            <a:off x="5177768" y="4119056"/>
            <a:ext cx="6281169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36E5FCC3-77B7-4039-BFD9-A79D34E203B6}"/>
              </a:ext>
            </a:extLst>
          </p:cNvPr>
          <p:cNvSpPr txBox="1"/>
          <p:nvPr/>
        </p:nvSpPr>
        <p:spPr>
          <a:xfrm>
            <a:off x="9339073" y="1516082"/>
            <a:ext cx="1782038" cy="211776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 lnSpcReduction="10000"/>
          </a:bodyPr>
          <a:lstStyle/>
          <a:p>
            <a:pPr algn="ctr"/>
            <a:r>
              <a:rPr lang="en-US" sz="1400" b="1" dirty="0">
                <a:solidFill>
                  <a:schemeClr val="accent6"/>
                </a:solidFill>
                <a:latin typeface="Arial" panose="020B0604020202020204" pitchFamily="34" charset="0"/>
              </a:rPr>
              <a:t>01</a:t>
            </a:r>
            <a:endParaRPr lang="en-PH" sz="1400" b="1" dirty="0">
              <a:solidFill>
                <a:schemeClr val="accent6"/>
              </a:solidFill>
              <a:latin typeface="Arial" panose="020B0604020202020204" pitchFamily="34" charset="0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F8A05B10-4A46-4F84-A451-D08FB3DA8B89}"/>
              </a:ext>
            </a:extLst>
          </p:cNvPr>
          <p:cNvSpPr txBox="1"/>
          <p:nvPr/>
        </p:nvSpPr>
        <p:spPr>
          <a:xfrm>
            <a:off x="9339073" y="2221380"/>
            <a:ext cx="1782038" cy="211776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 lnSpcReduction="10000"/>
          </a:bodyPr>
          <a:lstStyle/>
          <a:p>
            <a:pPr algn="ctr"/>
            <a:r>
              <a:rPr lang="en-US" sz="1400" b="1" dirty="0">
                <a:solidFill>
                  <a:schemeClr val="accent6"/>
                </a:solidFill>
                <a:latin typeface="Arial" panose="020B0604020202020204" pitchFamily="34" charset="0"/>
              </a:rPr>
              <a:t>02</a:t>
            </a:r>
            <a:endParaRPr lang="en-PH" sz="1400" b="1" dirty="0">
              <a:solidFill>
                <a:schemeClr val="accent6"/>
              </a:solidFill>
              <a:latin typeface="Arial" panose="020B0604020202020204" pitchFamily="34" charset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D40CCAA7-EF4F-497E-A6F1-7C55E62C41B2}"/>
              </a:ext>
            </a:extLst>
          </p:cNvPr>
          <p:cNvSpPr txBox="1"/>
          <p:nvPr/>
        </p:nvSpPr>
        <p:spPr>
          <a:xfrm>
            <a:off x="9339073" y="2926677"/>
            <a:ext cx="1782038" cy="211776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 lnSpcReduction="10000"/>
          </a:bodyPr>
          <a:lstStyle/>
          <a:p>
            <a:pPr algn="ctr"/>
            <a:r>
              <a:rPr lang="en-US" sz="1400" b="1" dirty="0">
                <a:solidFill>
                  <a:schemeClr val="accent6"/>
                </a:solidFill>
                <a:latin typeface="Arial" panose="020B0604020202020204" pitchFamily="34" charset="0"/>
              </a:rPr>
              <a:t>03</a:t>
            </a:r>
            <a:endParaRPr lang="en-PH" sz="1400" b="1" dirty="0">
              <a:solidFill>
                <a:schemeClr val="accent6"/>
              </a:solidFill>
              <a:latin typeface="Arial" panose="020B0604020202020204" pitchFamily="34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4F40D8B4-4C48-4CD7-BD1A-EC3359E3A769}"/>
              </a:ext>
            </a:extLst>
          </p:cNvPr>
          <p:cNvSpPr txBox="1"/>
          <p:nvPr/>
        </p:nvSpPr>
        <p:spPr>
          <a:xfrm>
            <a:off x="9339073" y="3631975"/>
            <a:ext cx="1782038" cy="211776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 lnSpcReduction="10000"/>
          </a:bodyPr>
          <a:lstStyle/>
          <a:p>
            <a:pPr algn="ctr"/>
            <a:r>
              <a:rPr lang="en-US" sz="1400" b="1" dirty="0">
                <a:solidFill>
                  <a:schemeClr val="accent6"/>
                </a:solidFill>
                <a:latin typeface="Arial" panose="020B0604020202020204" pitchFamily="34" charset="0"/>
              </a:rPr>
              <a:t>04</a:t>
            </a:r>
            <a:endParaRPr lang="en-PH" sz="1400" b="1" dirty="0">
              <a:solidFill>
                <a:schemeClr val="accent6"/>
              </a:solidFill>
              <a:latin typeface="Arial" panose="020B0604020202020204" pitchFamily="34" charset="0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2999AE15-B5F6-4948-8E9C-E5E1BD7B33B0}"/>
              </a:ext>
            </a:extLst>
          </p:cNvPr>
          <p:cNvSpPr txBox="1"/>
          <p:nvPr/>
        </p:nvSpPr>
        <p:spPr>
          <a:xfrm>
            <a:off x="9339073" y="4337272"/>
            <a:ext cx="1782038" cy="211776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 lnSpcReduction="10000"/>
          </a:bodyPr>
          <a:lstStyle/>
          <a:p>
            <a:pPr algn="ctr"/>
            <a:r>
              <a:rPr lang="en-US" sz="1400" b="1" dirty="0">
                <a:solidFill>
                  <a:schemeClr val="accent6"/>
                </a:solidFill>
                <a:latin typeface="Arial" panose="020B0604020202020204" pitchFamily="34" charset="0"/>
              </a:rPr>
              <a:t>05</a:t>
            </a:r>
            <a:endParaRPr lang="en-PH" sz="1400" b="1" dirty="0">
              <a:solidFill>
                <a:schemeClr val="accent6"/>
              </a:solidFill>
              <a:latin typeface="Arial" panose="020B0604020202020204" pitchFamily="34" charset="0"/>
            </a:endParaRP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B04C3EA4-567E-4A50-B604-49EF79643B30}"/>
              </a:ext>
            </a:extLst>
          </p:cNvPr>
          <p:cNvGrpSpPr/>
          <p:nvPr/>
        </p:nvGrpSpPr>
        <p:grpSpPr>
          <a:xfrm>
            <a:off x="5818206" y="4921500"/>
            <a:ext cx="3291070" cy="535471"/>
            <a:chOff x="5818206" y="4321699"/>
            <a:chExt cx="2457693" cy="677748"/>
          </a:xfrm>
        </p:grpSpPr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62EA034F-19DC-4EEA-8F0A-209BEEF2D764}"/>
                </a:ext>
              </a:extLst>
            </p:cNvPr>
            <p:cNvSpPr txBox="1"/>
            <p:nvPr/>
          </p:nvSpPr>
          <p:spPr>
            <a:xfrm>
              <a:off x="5818206" y="4321699"/>
              <a:ext cx="2457691" cy="268046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rmAutofit fontScale="92500" lnSpcReduction="10000"/>
            </a:bodyPr>
            <a:lstStyle/>
            <a:p>
              <a:r>
                <a:rPr lang="en-US" sz="1500" b="1" dirty="0">
                  <a:latin typeface="Arial" panose="020B0604020202020204" pitchFamily="34" charset="0"/>
                </a:rPr>
                <a:t>Launch execution</a:t>
              </a:r>
              <a:endParaRPr lang="en-PH" sz="1600" b="1" dirty="0">
                <a:latin typeface="Arial" panose="020B0604020202020204" pitchFamily="34" charset="0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2C9A2E60-179D-4996-8B79-9CC2F3DA0934}"/>
                </a:ext>
              </a:extLst>
            </p:cNvPr>
            <p:cNvSpPr txBox="1"/>
            <p:nvPr/>
          </p:nvSpPr>
          <p:spPr>
            <a:xfrm>
              <a:off x="5818208" y="4650351"/>
              <a:ext cx="2457691" cy="34909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Phasing, field force, and operations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B5550E70-8424-4010-B2E6-5A89ADB45689}"/>
              </a:ext>
            </a:extLst>
          </p:cNvPr>
          <p:cNvGrpSpPr/>
          <p:nvPr/>
        </p:nvGrpSpPr>
        <p:grpSpPr>
          <a:xfrm>
            <a:off x="5818206" y="5634950"/>
            <a:ext cx="3291070" cy="535471"/>
            <a:chOff x="5818206" y="5214395"/>
            <a:chExt cx="2457693" cy="677748"/>
          </a:xfrm>
        </p:grpSpPr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DFD7EAD5-AA54-4FD7-809D-4227B2BD4378}"/>
                </a:ext>
              </a:extLst>
            </p:cNvPr>
            <p:cNvSpPr txBox="1"/>
            <p:nvPr/>
          </p:nvSpPr>
          <p:spPr>
            <a:xfrm>
              <a:off x="5818206" y="5214395"/>
              <a:ext cx="2457691" cy="268046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rmAutofit fontScale="92500" lnSpcReduction="10000"/>
            </a:bodyPr>
            <a:lstStyle/>
            <a:p>
              <a:r>
                <a:rPr lang="en-US" sz="1500" b="1" dirty="0">
                  <a:latin typeface="Arial" panose="020B0604020202020204" pitchFamily="34" charset="0"/>
                </a:rPr>
                <a:t>Financials &amp; governance</a:t>
              </a:r>
              <a:endParaRPr lang="en-PH" sz="1600" b="1" dirty="0">
                <a:latin typeface="Arial" panose="020B0604020202020204" pitchFamily="34" charset="0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6259C943-B4ED-4F6F-8E32-D030B25CEAE4}"/>
                </a:ext>
              </a:extLst>
            </p:cNvPr>
            <p:cNvSpPr txBox="1"/>
            <p:nvPr/>
          </p:nvSpPr>
          <p:spPr>
            <a:xfrm>
              <a:off x="5818208" y="5543047"/>
              <a:ext cx="2457691" cy="34909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Revenue, returns, risks, and roadmap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</p:grp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81975179-331E-4B08-B743-E01FEAB3614D}"/>
              </a:ext>
            </a:extLst>
          </p:cNvPr>
          <p:cNvCxnSpPr/>
          <p:nvPr/>
        </p:nvCxnSpPr>
        <p:spPr>
          <a:xfrm>
            <a:off x="5177768" y="4832509"/>
            <a:ext cx="6281169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4E6D7883-796D-4130-8125-2E0D9B3CEC3A}"/>
              </a:ext>
            </a:extLst>
          </p:cNvPr>
          <p:cNvCxnSpPr/>
          <p:nvPr/>
        </p:nvCxnSpPr>
        <p:spPr>
          <a:xfrm>
            <a:off x="5177768" y="5545962"/>
            <a:ext cx="6281169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>
            <a:extLst>
              <a:ext uri="{FF2B5EF4-FFF2-40B4-BE49-F238E27FC236}">
                <a16:creationId xmlns:a16="http://schemas.microsoft.com/office/drawing/2014/main" id="{C8EA43A7-39ED-4369-A3E0-BF20AC0619CA}"/>
              </a:ext>
            </a:extLst>
          </p:cNvPr>
          <p:cNvSpPr txBox="1"/>
          <p:nvPr/>
        </p:nvSpPr>
        <p:spPr>
          <a:xfrm>
            <a:off x="9339073" y="5042566"/>
            <a:ext cx="1782038" cy="211776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 lnSpcReduction="10000"/>
          </a:bodyPr>
          <a:lstStyle/>
          <a:p>
            <a:pPr algn="ctr"/>
            <a:r>
              <a:rPr lang="en-US" sz="1400" b="1" dirty="0">
                <a:solidFill>
                  <a:schemeClr val="accent6"/>
                </a:solidFill>
                <a:latin typeface="Arial" panose="020B0604020202020204" pitchFamily="34" charset="0"/>
              </a:rPr>
              <a:t>06</a:t>
            </a:r>
            <a:endParaRPr lang="en-PH" sz="1400" b="1" dirty="0">
              <a:solidFill>
                <a:schemeClr val="accent6"/>
              </a:solidFill>
              <a:latin typeface="Arial" panose="020B0604020202020204" pitchFamily="34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E26B8513-F965-46A5-AD02-28C0A35B8981}"/>
              </a:ext>
            </a:extLst>
          </p:cNvPr>
          <p:cNvSpPr txBox="1"/>
          <p:nvPr/>
        </p:nvSpPr>
        <p:spPr>
          <a:xfrm>
            <a:off x="9339073" y="5796797"/>
            <a:ext cx="1782038" cy="211776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 lnSpcReduction="10000"/>
          </a:bodyPr>
          <a:lstStyle/>
          <a:p>
            <a:pPr algn="ctr"/>
            <a:r>
              <a:rPr lang="en-US" sz="1400" b="1" dirty="0">
                <a:solidFill>
                  <a:schemeClr val="accent6"/>
                </a:solidFill>
                <a:latin typeface="Arial" panose="020B0604020202020204" pitchFamily="34" charset="0"/>
              </a:rPr>
              <a:t>07</a:t>
            </a:r>
            <a:endParaRPr lang="en-PH" sz="1400" b="1" dirty="0">
              <a:solidFill>
                <a:schemeClr val="accent6"/>
              </a:solidFill>
              <a:latin typeface="Arial" panose="020B0604020202020204" pitchFamily="34" charset="0"/>
            </a:endParaRPr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CDC3AAFF-EEAA-47A9-85D3-DBDBD2C7262C}"/>
              </a:ext>
            </a:extLst>
          </p:cNvPr>
          <p:cNvGrpSpPr/>
          <p:nvPr/>
        </p:nvGrpSpPr>
        <p:grpSpPr>
          <a:xfrm>
            <a:off x="5213650" y="5004517"/>
            <a:ext cx="364190" cy="369436"/>
            <a:chOff x="4973284" y="620228"/>
            <a:chExt cx="1122714" cy="1138885"/>
          </a:xfrm>
        </p:grpSpPr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FF00B500-752A-41A2-936C-1741BC6CAFBD}"/>
                </a:ext>
              </a:extLst>
            </p:cNvPr>
            <p:cNvSpPr/>
            <p:nvPr/>
          </p:nvSpPr>
          <p:spPr>
            <a:xfrm>
              <a:off x="4973284" y="620228"/>
              <a:ext cx="1061885" cy="106188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lnSpcReduction="10000"/>
            </a:bodyPr>
            <a:lstStyle/>
            <a:p>
              <a:pPr algn="ctr"/>
              <a:endParaRPr lang="en-PH" sz="1000" dirty="0">
                <a:latin typeface="Arial" panose="020B0604020202020204" pitchFamily="34" charset="0"/>
              </a:endParaRPr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BCCEA8B3-505C-4ED5-9DF2-035FD0A60607}"/>
                </a:ext>
              </a:extLst>
            </p:cNvPr>
            <p:cNvSpPr/>
            <p:nvPr/>
          </p:nvSpPr>
          <p:spPr>
            <a:xfrm>
              <a:off x="5034113" y="697228"/>
              <a:ext cx="1061885" cy="106188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fontScale="62500" lnSpcReduction="20000"/>
            </a:bodyPr>
            <a:lstStyle/>
            <a:p>
              <a:pPr algn="ctr"/>
              <a:r>
                <a:rPr lang="en-US" b="1" dirty="0">
                  <a:latin typeface="Arial" panose="020B0604020202020204" pitchFamily="34" charset="0"/>
                </a:rPr>
                <a:t>6</a:t>
              </a:r>
              <a:endParaRPr lang="en-PH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C57B1FCC-F9AD-426B-A319-DD74A72AF81A}"/>
              </a:ext>
            </a:extLst>
          </p:cNvPr>
          <p:cNvGrpSpPr/>
          <p:nvPr/>
        </p:nvGrpSpPr>
        <p:grpSpPr>
          <a:xfrm>
            <a:off x="5213650" y="5717967"/>
            <a:ext cx="364190" cy="369436"/>
            <a:chOff x="4973284" y="620228"/>
            <a:chExt cx="1122714" cy="1138885"/>
          </a:xfrm>
        </p:grpSpPr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3D268647-D705-424F-B8F9-1204E2EBCE89}"/>
                </a:ext>
              </a:extLst>
            </p:cNvPr>
            <p:cNvSpPr/>
            <p:nvPr/>
          </p:nvSpPr>
          <p:spPr>
            <a:xfrm>
              <a:off x="4973284" y="620228"/>
              <a:ext cx="1061885" cy="106188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lnSpcReduction="10000"/>
            </a:bodyPr>
            <a:lstStyle/>
            <a:p>
              <a:pPr algn="ctr"/>
              <a:endParaRPr lang="en-PH" sz="1000" dirty="0">
                <a:latin typeface="Arial" panose="020B0604020202020204" pitchFamily="34" charset="0"/>
              </a:endParaRPr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133B27B5-39F5-4839-8660-E2F6B43A1037}"/>
                </a:ext>
              </a:extLst>
            </p:cNvPr>
            <p:cNvSpPr/>
            <p:nvPr/>
          </p:nvSpPr>
          <p:spPr>
            <a:xfrm>
              <a:off x="5034113" y="697228"/>
              <a:ext cx="1061885" cy="106188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fontScale="62500" lnSpcReduction="20000"/>
            </a:bodyPr>
            <a:lstStyle/>
            <a:p>
              <a:pPr algn="ctr"/>
              <a:r>
                <a:rPr lang="en-US" b="1" dirty="0">
                  <a:latin typeface="Arial" panose="020B0604020202020204" pitchFamily="34" charset="0"/>
                </a:rPr>
                <a:t>7</a:t>
              </a:r>
              <a:endParaRPr lang="en-PH" b="1" dirty="0"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97482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37ABF327-3898-ED3C-4295-9A9962172349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04" imgH="405" progId="TCLayout.ActiveDocument.1">
                  <p:embed/>
                </p:oleObj>
              </mc:Choice>
              <mc:Fallback>
                <p:oleObj name="think-cell Slide" r:id="rId4" imgW="404" imgH="405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37ABF327-3898-ED3C-4295-9A99621723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DF0CA7F8-7161-1126-39C1-1D5CC3D8F1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n-US" dirty="0"/>
              <a:t>Lifecycle Growth Phases</a:t>
            </a:r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FCA67B2A-1A9A-4131-9B9E-AA01E78A16DC}"/>
              </a:ext>
            </a:extLst>
          </p:cNvPr>
          <p:cNvSpPr/>
          <p:nvPr/>
        </p:nvSpPr>
        <p:spPr>
          <a:xfrm>
            <a:off x="7443932" y="2527020"/>
            <a:ext cx="3506345" cy="3607609"/>
          </a:xfrm>
          <a:custGeom>
            <a:avLst/>
            <a:gdLst>
              <a:gd name="connsiteX0" fmla="*/ 0 w 3609975"/>
              <a:gd name="connsiteY0" fmla="*/ 542925 h 3781425"/>
              <a:gd name="connsiteX1" fmla="*/ 638175 w 3609975"/>
              <a:gd name="connsiteY1" fmla="*/ 0 h 3781425"/>
              <a:gd name="connsiteX2" fmla="*/ 3609975 w 3609975"/>
              <a:gd name="connsiteY2" fmla="*/ 0 h 3781425"/>
              <a:gd name="connsiteX3" fmla="*/ 3609975 w 3609975"/>
              <a:gd name="connsiteY3" fmla="*/ 3781425 h 3781425"/>
              <a:gd name="connsiteX4" fmla="*/ 9525 w 3609975"/>
              <a:gd name="connsiteY4" fmla="*/ 3781425 h 3781425"/>
              <a:gd name="connsiteX5" fmla="*/ 0 w 3609975"/>
              <a:gd name="connsiteY5" fmla="*/ 542925 h 3781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09975" h="3781425">
                <a:moveTo>
                  <a:pt x="0" y="542925"/>
                </a:moveTo>
                <a:lnTo>
                  <a:pt x="638175" y="0"/>
                </a:lnTo>
                <a:lnTo>
                  <a:pt x="3609975" y="0"/>
                </a:lnTo>
                <a:lnTo>
                  <a:pt x="3609975" y="3781425"/>
                </a:lnTo>
                <a:lnTo>
                  <a:pt x="9525" y="3781425"/>
                </a:lnTo>
                <a:lnTo>
                  <a:pt x="0" y="542925"/>
                </a:ln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5E6BA8B7-466E-4827-BD98-6582FC4F6648}"/>
              </a:ext>
            </a:extLst>
          </p:cNvPr>
          <p:cNvSpPr/>
          <p:nvPr/>
        </p:nvSpPr>
        <p:spPr>
          <a:xfrm>
            <a:off x="3965123" y="3011612"/>
            <a:ext cx="3506345" cy="3123015"/>
          </a:xfrm>
          <a:custGeom>
            <a:avLst/>
            <a:gdLst>
              <a:gd name="connsiteX0" fmla="*/ 0 w 3638550"/>
              <a:gd name="connsiteY0" fmla="*/ 552450 h 3228975"/>
              <a:gd name="connsiteX1" fmla="*/ 685800 w 3638550"/>
              <a:gd name="connsiteY1" fmla="*/ 0 h 3228975"/>
              <a:gd name="connsiteX2" fmla="*/ 3638550 w 3638550"/>
              <a:gd name="connsiteY2" fmla="*/ 0 h 3228975"/>
              <a:gd name="connsiteX3" fmla="*/ 3638550 w 3638550"/>
              <a:gd name="connsiteY3" fmla="*/ 3228975 h 3228975"/>
              <a:gd name="connsiteX4" fmla="*/ 9525 w 3638550"/>
              <a:gd name="connsiteY4" fmla="*/ 3228975 h 3228975"/>
              <a:gd name="connsiteX5" fmla="*/ 9525 w 3638550"/>
              <a:gd name="connsiteY5" fmla="*/ 552450 h 3228975"/>
              <a:gd name="connsiteX6" fmla="*/ 695325 w 3638550"/>
              <a:gd name="connsiteY6" fmla="*/ 0 h 3228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38550" h="3228975">
                <a:moveTo>
                  <a:pt x="0" y="552450"/>
                </a:moveTo>
                <a:lnTo>
                  <a:pt x="685800" y="0"/>
                </a:lnTo>
                <a:lnTo>
                  <a:pt x="3638550" y="0"/>
                </a:lnTo>
                <a:lnTo>
                  <a:pt x="3638550" y="3228975"/>
                </a:lnTo>
                <a:lnTo>
                  <a:pt x="9525" y="3228975"/>
                </a:lnTo>
                <a:lnTo>
                  <a:pt x="9525" y="552450"/>
                </a:lnTo>
                <a:lnTo>
                  <a:pt x="695325" y="0"/>
                </a:lnTo>
              </a:path>
            </a:pathLst>
          </a:custGeom>
          <a:solidFill>
            <a:schemeClr val="tx2">
              <a:lumMod val="10000"/>
              <a:lumOff val="90000"/>
            </a:schemeClr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09452B9B-F59D-4114-B649-73AAB94FA406}"/>
              </a:ext>
            </a:extLst>
          </p:cNvPr>
          <p:cNvSpPr/>
          <p:nvPr/>
        </p:nvSpPr>
        <p:spPr>
          <a:xfrm>
            <a:off x="630238" y="3506241"/>
            <a:ext cx="3353363" cy="2628386"/>
          </a:xfrm>
          <a:custGeom>
            <a:avLst/>
            <a:gdLst>
              <a:gd name="connsiteX0" fmla="*/ 521896 w 3479800"/>
              <a:gd name="connsiteY0" fmla="*/ 0 h 2673217"/>
              <a:gd name="connsiteX1" fmla="*/ 527050 w 3479800"/>
              <a:gd name="connsiteY1" fmla="*/ 0 h 2673217"/>
              <a:gd name="connsiteX2" fmla="*/ 3479800 w 3479800"/>
              <a:gd name="connsiteY2" fmla="*/ 0 h 2673217"/>
              <a:gd name="connsiteX3" fmla="*/ 3479800 w 3479800"/>
              <a:gd name="connsiteY3" fmla="*/ 2673217 h 2673217"/>
              <a:gd name="connsiteX4" fmla="*/ 527050 w 3479800"/>
              <a:gd name="connsiteY4" fmla="*/ 2673217 h 2673217"/>
              <a:gd name="connsiteX5" fmla="*/ 521896 w 3479800"/>
              <a:gd name="connsiteY5" fmla="*/ 2673217 h 2673217"/>
              <a:gd name="connsiteX6" fmla="*/ 0 w 3479800"/>
              <a:gd name="connsiteY6" fmla="*/ 2673217 h 2673217"/>
              <a:gd name="connsiteX7" fmla="*/ 0 w 3479800"/>
              <a:gd name="connsiteY7" fmla="*/ 455016 h 2673217"/>
              <a:gd name="connsiteX8" fmla="*/ 521896 w 3479800"/>
              <a:gd name="connsiteY8" fmla="*/ 4450 h 267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79800" h="2673217">
                <a:moveTo>
                  <a:pt x="521896" y="0"/>
                </a:moveTo>
                <a:lnTo>
                  <a:pt x="527050" y="0"/>
                </a:lnTo>
                <a:lnTo>
                  <a:pt x="3479800" y="0"/>
                </a:lnTo>
                <a:lnTo>
                  <a:pt x="3479800" y="2673217"/>
                </a:lnTo>
                <a:lnTo>
                  <a:pt x="527050" y="2673217"/>
                </a:lnTo>
                <a:lnTo>
                  <a:pt x="521896" y="2673217"/>
                </a:lnTo>
                <a:lnTo>
                  <a:pt x="0" y="2673217"/>
                </a:lnTo>
                <a:lnTo>
                  <a:pt x="0" y="455016"/>
                </a:lnTo>
                <a:lnTo>
                  <a:pt x="521896" y="4450"/>
                </a:ln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rgbClr val="575757"/>
              </a:solidFill>
              <a:latin typeface="Arial" panose="020B0604020202020204" pitchFamily="34" charset="0"/>
            </a:endParaRP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74F0A015-EE52-4012-96CD-4CCD28547097}"/>
              </a:ext>
            </a:extLst>
          </p:cNvPr>
          <p:cNvCxnSpPr/>
          <p:nvPr/>
        </p:nvCxnSpPr>
        <p:spPr>
          <a:xfrm>
            <a:off x="8083864" y="2527826"/>
            <a:ext cx="2843229" cy="0"/>
          </a:xfrm>
          <a:prstGeom prst="line">
            <a:avLst/>
          </a:prstGeom>
          <a:ln w="57150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599B72D8-21F0-466F-ABF6-0B21C579E9E4}"/>
              </a:ext>
            </a:extLst>
          </p:cNvPr>
          <p:cNvCxnSpPr/>
          <p:nvPr/>
        </p:nvCxnSpPr>
        <p:spPr>
          <a:xfrm>
            <a:off x="4608518" y="3018509"/>
            <a:ext cx="2843229" cy="0"/>
          </a:xfrm>
          <a:prstGeom prst="line">
            <a:avLst/>
          </a:prstGeom>
          <a:ln w="57150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D207EF14-ED4B-45A9-BABE-1479633BD831}"/>
              </a:ext>
            </a:extLst>
          </p:cNvPr>
          <p:cNvCxnSpPr/>
          <p:nvPr/>
        </p:nvCxnSpPr>
        <p:spPr>
          <a:xfrm>
            <a:off x="1133171" y="3509193"/>
            <a:ext cx="2843229" cy="0"/>
          </a:xfrm>
          <a:prstGeom prst="line">
            <a:avLst/>
          </a:prstGeom>
          <a:ln w="57150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BED351C7-D081-4F09-9CF5-F3E817AB7A5B}"/>
              </a:ext>
            </a:extLst>
          </p:cNvPr>
          <p:cNvCxnSpPr/>
          <p:nvPr/>
        </p:nvCxnSpPr>
        <p:spPr>
          <a:xfrm flipH="1">
            <a:off x="7451746" y="2527826"/>
            <a:ext cx="632118" cy="490683"/>
          </a:xfrm>
          <a:prstGeom prst="line">
            <a:avLst/>
          </a:prstGeom>
          <a:ln w="57150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BD7F0945-5F3A-4ECE-A9F3-D92EF747EB19}"/>
              </a:ext>
            </a:extLst>
          </p:cNvPr>
          <p:cNvCxnSpPr/>
          <p:nvPr/>
        </p:nvCxnSpPr>
        <p:spPr>
          <a:xfrm flipH="1">
            <a:off x="3983877" y="3018509"/>
            <a:ext cx="624641" cy="487732"/>
          </a:xfrm>
          <a:prstGeom prst="line">
            <a:avLst/>
          </a:prstGeom>
          <a:ln w="57150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1A5AB54B-CD06-4E21-8F72-8F5C871DB56B}"/>
              </a:ext>
            </a:extLst>
          </p:cNvPr>
          <p:cNvCxnSpPr>
            <a:cxnSpLocks/>
            <a:endCxn id="49" idx="7"/>
          </p:cNvCxnSpPr>
          <p:nvPr/>
        </p:nvCxnSpPr>
        <p:spPr>
          <a:xfrm flipH="1">
            <a:off x="630238" y="3509193"/>
            <a:ext cx="502933" cy="444433"/>
          </a:xfrm>
          <a:prstGeom prst="line">
            <a:avLst/>
          </a:prstGeom>
          <a:ln w="57150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A6473933-DD89-424F-85A5-FBE93CE1A731}"/>
              </a:ext>
            </a:extLst>
          </p:cNvPr>
          <p:cNvCxnSpPr/>
          <p:nvPr/>
        </p:nvCxnSpPr>
        <p:spPr>
          <a:xfrm flipH="1">
            <a:off x="10931232" y="2037143"/>
            <a:ext cx="632118" cy="490683"/>
          </a:xfrm>
          <a:prstGeom prst="line">
            <a:avLst/>
          </a:prstGeom>
          <a:ln w="57150" cap="rnd" cmpd="sng" algn="ctr">
            <a:solidFill>
              <a:schemeClr val="accent1"/>
            </a:solidFill>
            <a:prstDash val="solid"/>
            <a:round/>
            <a:headEnd type="triangle" w="lg" len="lg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TextBox 162">
            <a:extLst>
              <a:ext uri="{FF2B5EF4-FFF2-40B4-BE49-F238E27FC236}">
                <a16:creationId xmlns:a16="http://schemas.microsoft.com/office/drawing/2014/main" id="{56528C68-1B43-48C5-AA6C-F578497D5F1B}"/>
              </a:ext>
            </a:extLst>
          </p:cNvPr>
          <p:cNvSpPr txBox="1"/>
          <p:nvPr/>
        </p:nvSpPr>
        <p:spPr>
          <a:xfrm>
            <a:off x="1102820" y="3716937"/>
            <a:ext cx="2775356" cy="215444"/>
          </a:xfrm>
          <a:prstGeom prst="rect">
            <a:avLst/>
          </a:prstGeom>
          <a:noFill/>
          <a:ln cap="rnd">
            <a:noFill/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Launch &amp; establish</a:t>
            </a: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3DFCF955-7AEC-495C-88B1-733E0A07F817}"/>
              </a:ext>
            </a:extLst>
          </p:cNvPr>
          <p:cNvSpPr txBox="1"/>
          <p:nvPr/>
        </p:nvSpPr>
        <p:spPr>
          <a:xfrm>
            <a:off x="4587626" y="3223566"/>
            <a:ext cx="2827640" cy="21544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defTabSz="494922">
              <a:defRPr sz="1600" b="1">
                <a:solidFill>
                  <a:schemeClr val="tx2"/>
                </a:solidFill>
              </a:defRPr>
            </a:lvl1pPr>
          </a:lstStyle>
          <a:p>
            <a:pPr>
              <a:buFont typeface="Trebuchet MS" panose="020B0603020202020204" pitchFamily="34" charset="0"/>
              <a:buChar char="​"/>
            </a:pPr>
            <a:r>
              <a:rPr lang="en-US" sz="1400" dirty="0">
                <a:solidFill>
                  <a:schemeClr val="accent1"/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Scale &amp; broaden</a:t>
            </a: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038D9B25-AED1-4B42-B91C-E8C52F0E26E4}"/>
              </a:ext>
            </a:extLst>
          </p:cNvPr>
          <p:cNvSpPr txBox="1"/>
          <p:nvPr/>
        </p:nvSpPr>
        <p:spPr>
          <a:xfrm>
            <a:off x="7950352" y="2707525"/>
            <a:ext cx="2955964" cy="21544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defTabSz="494922">
              <a:defRPr sz="1600" b="1">
                <a:solidFill>
                  <a:schemeClr val="tx2"/>
                </a:solidFill>
              </a:defRPr>
            </a:lvl1pPr>
          </a:lstStyle>
          <a:p>
            <a:pPr>
              <a:buFont typeface="Trebuchet MS" panose="020B0603020202020204" pitchFamily="34" charset="0"/>
              <a:buChar char="​"/>
            </a:pPr>
            <a:r>
              <a:rPr lang="en-US" sz="1400" dirty="0">
                <a:solidFill>
                  <a:schemeClr val="accent1"/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Lead &amp; defend</a:t>
            </a:r>
          </a:p>
        </p:txBody>
      </p:sp>
      <p:sp>
        <p:nvSpPr>
          <p:cNvPr id="178" name="TextBox 177">
            <a:extLst>
              <a:ext uri="{FF2B5EF4-FFF2-40B4-BE49-F238E27FC236}">
                <a16:creationId xmlns:a16="http://schemas.microsoft.com/office/drawing/2014/main" id="{DB1C5822-F356-4DE1-B6BE-466777131662}"/>
              </a:ext>
            </a:extLst>
          </p:cNvPr>
          <p:cNvSpPr txBox="1"/>
          <p:nvPr/>
        </p:nvSpPr>
        <p:spPr>
          <a:xfrm>
            <a:off x="797279" y="4032312"/>
            <a:ext cx="3019281" cy="1612719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marL="365125" indent="-182563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sym typeface="Franklin Gothic Book" panose="020B0503020102020204" pitchFamily="34" charset="0"/>
              </a:rPr>
              <a:t>Launch indication one in core markets and stand up the access foundation.</a:t>
            </a:r>
          </a:p>
          <a:p>
            <a:pPr marL="365125" indent="-182563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sym typeface="Franklin Gothic Book" panose="020B0503020102020204" pitchFamily="34" charset="0"/>
              </a:rPr>
              <a:t>Activate the field force in priority specialist accounts at approval.</a:t>
            </a:r>
          </a:p>
          <a:p>
            <a:pPr marL="365125" indent="-182563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sym typeface="Franklin Gothic Book" panose="020B0503020102020204" pitchFamily="34" charset="0"/>
              </a:rPr>
              <a:t>Secure initial formulary wins and enroll patients in support services.</a:t>
            </a:r>
          </a:p>
          <a:p>
            <a:pPr marL="365125" indent="-182563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sym typeface="Franklin Gothic Book" panose="020B0503020102020204" pitchFamily="34" charset="0"/>
              </a:rPr>
              <a:t>Seed KOL advocacy and guideline presence ahead of broad uptake.</a:t>
            </a:r>
          </a:p>
        </p:txBody>
      </p:sp>
      <p:sp>
        <p:nvSpPr>
          <p:cNvPr id="176" name="TextBox 175">
            <a:extLst>
              <a:ext uri="{FF2B5EF4-FFF2-40B4-BE49-F238E27FC236}">
                <a16:creationId xmlns:a16="http://schemas.microsoft.com/office/drawing/2014/main" id="{5F35248F-8130-4D36-839C-20332A291A17}"/>
              </a:ext>
            </a:extLst>
          </p:cNvPr>
          <p:cNvSpPr txBox="1"/>
          <p:nvPr/>
        </p:nvSpPr>
        <p:spPr>
          <a:xfrm>
            <a:off x="4208654" y="3545152"/>
            <a:ext cx="3019281" cy="2170541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rmAutofit lnSpcReduction="10000"/>
          </a:bodyPr>
          <a:lstStyle/>
          <a:p>
            <a:pPr marL="365125" indent="-182563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sym typeface="Franklin Gothic Book" panose="020B0503020102020204" pitchFamily="34" charset="0"/>
              </a:rPr>
              <a:t>Expand reach across community settings and additional channels.</a:t>
            </a:r>
          </a:p>
          <a:p>
            <a:pPr marL="365125" indent="-182563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sym typeface="Franklin Gothic Book" panose="020B0503020102020204" pitchFamily="34" charset="0"/>
              </a:rPr>
              <a:t>Launch the second indication to broaden the eligible population.</a:t>
            </a:r>
          </a:p>
          <a:p>
            <a:pPr marL="365125" indent="-182563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sym typeface="Franklin Gothic Book" panose="020B0503020102020204" pitchFamily="34" charset="0"/>
              </a:rPr>
              <a:t>Generate real-world evidence that converts skeptics and reassures payers.</a:t>
            </a:r>
          </a:p>
          <a:p>
            <a:pPr marL="365125" indent="-182563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sym typeface="Franklin Gothic Book" panose="020B0503020102020204" pitchFamily="34" charset="0"/>
              </a:rPr>
              <a:t>Enter new geographies with localized access and pricing strategies.</a:t>
            </a:r>
          </a:p>
          <a:p>
            <a:pPr marL="365125" indent="-182563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sym typeface="Franklin Gothic Book" panose="020B0503020102020204" pitchFamily="34" charset="0"/>
              </a:rPr>
              <a:t>Deepen patient-support to protect adherence and durability.</a:t>
            </a:r>
          </a:p>
          <a:p>
            <a:pPr marL="365125" indent="-182563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sym typeface="Franklin Gothic Book" panose="020B0503020102020204" pitchFamily="34" charset="0"/>
              </a:rPr>
              <a:t>Rebalance spend toward efficient digital and patient-facing channels.</a:t>
            </a:r>
          </a:p>
        </p:txBody>
      </p:sp>
      <p:sp>
        <p:nvSpPr>
          <p:cNvPr id="177" name="TextBox 176">
            <a:extLst>
              <a:ext uri="{FF2B5EF4-FFF2-40B4-BE49-F238E27FC236}">
                <a16:creationId xmlns:a16="http://schemas.microsoft.com/office/drawing/2014/main" id="{882CBCF6-1469-4A8C-88A9-A050C161B5F0}"/>
              </a:ext>
            </a:extLst>
          </p:cNvPr>
          <p:cNvSpPr txBox="1"/>
          <p:nvPr/>
        </p:nvSpPr>
        <p:spPr>
          <a:xfrm>
            <a:off x="7687464" y="3053590"/>
            <a:ext cx="3019281" cy="2662103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marL="365125" indent="-182563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sym typeface="Franklin Gothic Book" panose="020B0503020102020204" pitchFamily="34" charset="0"/>
              </a:rPr>
              <a:t>Launch the third indication and consolidate franchise leadership.</a:t>
            </a:r>
          </a:p>
          <a:p>
            <a:pPr marL="365125" indent="-182563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sym typeface="Franklin Gothic Book" panose="020B0503020102020204" pitchFamily="34" charset="0"/>
              </a:rPr>
              <a:t>Defend share against new entrants with sustained evidence and advocacy.</a:t>
            </a:r>
          </a:p>
          <a:p>
            <a:pPr marL="365125" indent="-182563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sym typeface="Franklin Gothic Book" panose="020B0503020102020204" pitchFamily="34" charset="0"/>
              </a:rPr>
              <a:t>Sustain peak revenue while protecting net price through contracting.</a:t>
            </a:r>
          </a:p>
          <a:p>
            <a:pPr marL="365125" indent="-182563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sym typeface="Franklin Gothic Book" panose="020B0503020102020204" pitchFamily="34" charset="0"/>
              </a:rPr>
              <a:t>Renew contracts using accumulated real-world outcomes data.</a:t>
            </a:r>
          </a:p>
          <a:p>
            <a:pPr marL="365125" indent="-182563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sym typeface="Franklin Gothic Book" panose="020B0503020102020204" pitchFamily="34" charset="0"/>
              </a:rPr>
              <a:t>Convert loyal patients and physicians into a durable advocacy base.</a:t>
            </a:r>
          </a:p>
          <a:p>
            <a:pPr marL="365125" indent="-182563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sym typeface="Franklin Gothic Book" panose="020B0503020102020204" pitchFamily="34" charset="0"/>
              </a:rPr>
              <a:t>Maintain registries that sustain the value story at maturity.</a:t>
            </a:r>
          </a:p>
          <a:p>
            <a:pPr marL="365125" indent="-182563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sym typeface="Franklin Gothic Book" panose="020B0503020102020204" pitchFamily="34" charset="0"/>
              </a:rPr>
              <a:t>Optimize the franchise for long-term, profitable durability.</a:t>
            </a:r>
          </a:p>
        </p:txBody>
      </p:sp>
      <p:cxnSp>
        <p:nvCxnSpPr>
          <p:cNvPr id="159" name="Straight Connector 158">
            <a:extLst>
              <a:ext uri="{FF2B5EF4-FFF2-40B4-BE49-F238E27FC236}">
                <a16:creationId xmlns:a16="http://schemas.microsoft.com/office/drawing/2014/main" id="{488541C3-1C3A-452F-B1A3-0909AB865821}"/>
              </a:ext>
            </a:extLst>
          </p:cNvPr>
          <p:cNvCxnSpPr>
            <a:cxnSpLocks/>
            <a:stCxn id="49" idx="2"/>
          </p:cNvCxnSpPr>
          <p:nvPr/>
        </p:nvCxnSpPr>
        <p:spPr>
          <a:xfrm>
            <a:off x="3983601" y="3506241"/>
            <a:ext cx="13339" cy="2828543"/>
          </a:xfrm>
          <a:prstGeom prst="line">
            <a:avLst/>
          </a:prstGeom>
          <a:ln w="22225" cap="rnd" cmpd="sng" algn="ctr">
            <a:solidFill>
              <a:srgbClr val="FFFFFF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Straight Connector 159">
            <a:extLst>
              <a:ext uri="{FF2B5EF4-FFF2-40B4-BE49-F238E27FC236}">
                <a16:creationId xmlns:a16="http://schemas.microsoft.com/office/drawing/2014/main" id="{7694BEB8-5522-42D0-87F8-3B391F854221}"/>
              </a:ext>
            </a:extLst>
          </p:cNvPr>
          <p:cNvCxnSpPr>
            <a:cxnSpLocks/>
            <a:stCxn id="48" idx="2"/>
          </p:cNvCxnSpPr>
          <p:nvPr/>
        </p:nvCxnSpPr>
        <p:spPr>
          <a:xfrm>
            <a:off x="7471468" y="3011612"/>
            <a:ext cx="4281" cy="3323172"/>
          </a:xfrm>
          <a:prstGeom prst="line">
            <a:avLst/>
          </a:prstGeom>
          <a:ln w="22225" cap="rnd" cmpd="sng" algn="ctr">
            <a:solidFill>
              <a:srgbClr val="FFFFFF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Group 64">
            <a:extLst>
              <a:ext uri="{FF2B5EF4-FFF2-40B4-BE49-F238E27FC236}">
                <a16:creationId xmlns:a16="http://schemas.microsoft.com/office/drawing/2014/main" id="{8810511D-872E-4351-8A84-9A8D12B4BC72}"/>
              </a:ext>
            </a:extLst>
          </p:cNvPr>
          <p:cNvGrpSpPr/>
          <p:nvPr/>
        </p:nvGrpSpPr>
        <p:grpSpPr>
          <a:xfrm>
            <a:off x="1898591" y="2581155"/>
            <a:ext cx="816656" cy="816656"/>
            <a:chOff x="1649691" y="1609295"/>
            <a:chExt cx="914400" cy="914400"/>
          </a:xfrm>
        </p:grpSpPr>
        <p:sp>
          <p:nvSpPr>
            <p:cNvPr id="66" name="Accent">
              <a:extLst>
                <a:ext uri="{FF2B5EF4-FFF2-40B4-BE49-F238E27FC236}">
                  <a16:creationId xmlns:a16="http://schemas.microsoft.com/office/drawing/2014/main" id="{935ED536-C532-41EC-971A-43AC4340537A}"/>
                </a:ext>
              </a:extLst>
            </p:cNvPr>
            <p:cNvSpPr/>
            <p:nvPr/>
          </p:nvSpPr>
          <p:spPr>
            <a:xfrm>
              <a:off x="1649691" y="1609295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000" y="4680"/>
                  </a:moveTo>
                  <a:lnTo>
                    <a:pt x="4662" y="4663"/>
                  </a:lnTo>
                  <a:lnTo>
                    <a:pt x="4337" y="4614"/>
                  </a:lnTo>
                  <a:lnTo>
                    <a:pt x="4025" y="4534"/>
                  </a:lnTo>
                  <a:lnTo>
                    <a:pt x="3729" y="4424"/>
                  </a:lnTo>
                  <a:lnTo>
                    <a:pt x="3452" y="4288"/>
                  </a:lnTo>
                  <a:lnTo>
                    <a:pt x="3195" y="4126"/>
                  </a:lnTo>
                  <a:lnTo>
                    <a:pt x="2960" y="3940"/>
                  </a:lnTo>
                  <a:lnTo>
                    <a:pt x="2750" y="3732"/>
                  </a:lnTo>
                  <a:lnTo>
                    <a:pt x="2566" y="3504"/>
                  </a:lnTo>
                  <a:lnTo>
                    <a:pt x="2411" y="3257"/>
                  </a:lnTo>
                  <a:lnTo>
                    <a:pt x="2287" y="2994"/>
                  </a:lnTo>
                  <a:lnTo>
                    <a:pt x="2196" y="2715"/>
                  </a:lnTo>
                  <a:lnTo>
                    <a:pt x="2139" y="2423"/>
                  </a:lnTo>
                  <a:lnTo>
                    <a:pt x="2120" y="2120"/>
                  </a:lnTo>
                  <a:lnTo>
                    <a:pt x="2517" y="2137"/>
                  </a:lnTo>
                  <a:lnTo>
                    <a:pt x="2884" y="2186"/>
                  </a:lnTo>
                  <a:lnTo>
                    <a:pt x="3222" y="2266"/>
                  </a:lnTo>
                  <a:lnTo>
                    <a:pt x="3531" y="2376"/>
                  </a:lnTo>
                  <a:lnTo>
                    <a:pt x="3810" y="2512"/>
                  </a:lnTo>
                  <a:lnTo>
                    <a:pt x="4060" y="2674"/>
                  </a:lnTo>
                  <a:lnTo>
                    <a:pt x="4280" y="2860"/>
                  </a:lnTo>
                  <a:lnTo>
                    <a:pt x="4471" y="3068"/>
                  </a:lnTo>
                  <a:lnTo>
                    <a:pt x="4633" y="3296"/>
                  </a:lnTo>
                  <a:lnTo>
                    <a:pt x="4765" y="3543"/>
                  </a:lnTo>
                  <a:lnTo>
                    <a:pt x="4868" y="3806"/>
                  </a:lnTo>
                  <a:lnTo>
                    <a:pt x="4941" y="4085"/>
                  </a:lnTo>
                  <a:lnTo>
                    <a:pt x="4985" y="4377"/>
                  </a:lnTo>
                  <a:lnTo>
                    <a:pt x="5000" y="46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dirty="0">
                <a:latin typeface="Arial" panose="020B0604020202020204" pitchFamily="34" charset="0"/>
              </a:endParaRPr>
            </a:p>
          </p:txBody>
        </p:sp>
        <p:sp>
          <p:nvSpPr>
            <p:cNvPr id="67" name="Outline">
              <a:extLst>
                <a:ext uri="{FF2B5EF4-FFF2-40B4-BE49-F238E27FC236}">
                  <a16:creationId xmlns:a16="http://schemas.microsoft.com/office/drawing/2014/main" id="{AE925FA6-9DDC-4B41-A21C-D5617308E80F}"/>
                </a:ext>
              </a:extLst>
            </p:cNvPr>
            <p:cNvSpPr/>
            <p:nvPr/>
          </p:nvSpPr>
          <p:spPr>
            <a:xfrm>
              <a:off x="1649691" y="1609295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375" y="4270"/>
                  </a:moveTo>
                  <a:lnTo>
                    <a:pt x="5350" y="4273"/>
                  </a:lnTo>
                  <a:lnTo>
                    <a:pt x="5250" y="4278"/>
                  </a:lnTo>
                  <a:lnTo>
                    <a:pt x="5250" y="8270"/>
                  </a:lnTo>
                  <a:lnTo>
                    <a:pt x="7560" y="8270"/>
                  </a:lnTo>
                  <a:lnTo>
                    <a:pt x="7593" y="8272"/>
                  </a:lnTo>
                  <a:lnTo>
                    <a:pt x="7625" y="8279"/>
                  </a:lnTo>
                  <a:lnTo>
                    <a:pt x="7656" y="8289"/>
                  </a:lnTo>
                  <a:lnTo>
                    <a:pt x="7685" y="8303"/>
                  </a:lnTo>
                  <a:lnTo>
                    <a:pt x="7712" y="8322"/>
                  </a:lnTo>
                  <a:lnTo>
                    <a:pt x="7737" y="8343"/>
                  </a:lnTo>
                  <a:lnTo>
                    <a:pt x="7758" y="8368"/>
                  </a:lnTo>
                  <a:lnTo>
                    <a:pt x="7777" y="8395"/>
                  </a:lnTo>
                  <a:lnTo>
                    <a:pt x="7791" y="8424"/>
                  </a:lnTo>
                  <a:lnTo>
                    <a:pt x="7801" y="8455"/>
                  </a:lnTo>
                  <a:lnTo>
                    <a:pt x="7808" y="8487"/>
                  </a:lnTo>
                  <a:lnTo>
                    <a:pt x="7810" y="8520"/>
                  </a:lnTo>
                  <a:lnTo>
                    <a:pt x="7808" y="8553"/>
                  </a:lnTo>
                  <a:lnTo>
                    <a:pt x="7801" y="8585"/>
                  </a:lnTo>
                  <a:lnTo>
                    <a:pt x="7791" y="8616"/>
                  </a:lnTo>
                  <a:lnTo>
                    <a:pt x="7777" y="8645"/>
                  </a:lnTo>
                  <a:lnTo>
                    <a:pt x="7758" y="8672"/>
                  </a:lnTo>
                  <a:lnTo>
                    <a:pt x="7737" y="8697"/>
                  </a:lnTo>
                  <a:lnTo>
                    <a:pt x="7712" y="8718"/>
                  </a:lnTo>
                  <a:lnTo>
                    <a:pt x="7685" y="8737"/>
                  </a:lnTo>
                  <a:lnTo>
                    <a:pt x="7656" y="8751"/>
                  </a:lnTo>
                  <a:lnTo>
                    <a:pt x="7625" y="8761"/>
                  </a:lnTo>
                  <a:lnTo>
                    <a:pt x="7593" y="8768"/>
                  </a:lnTo>
                  <a:lnTo>
                    <a:pt x="7560" y="8770"/>
                  </a:lnTo>
                  <a:lnTo>
                    <a:pt x="5000" y="8770"/>
                  </a:lnTo>
                  <a:lnTo>
                    <a:pt x="2440" y="8770"/>
                  </a:lnTo>
                  <a:lnTo>
                    <a:pt x="2407" y="8768"/>
                  </a:lnTo>
                  <a:lnTo>
                    <a:pt x="2375" y="8761"/>
                  </a:lnTo>
                  <a:lnTo>
                    <a:pt x="2344" y="8751"/>
                  </a:lnTo>
                  <a:lnTo>
                    <a:pt x="2315" y="8737"/>
                  </a:lnTo>
                  <a:lnTo>
                    <a:pt x="2288" y="8718"/>
                  </a:lnTo>
                  <a:lnTo>
                    <a:pt x="2263" y="8697"/>
                  </a:lnTo>
                  <a:lnTo>
                    <a:pt x="2242" y="8672"/>
                  </a:lnTo>
                  <a:lnTo>
                    <a:pt x="2223" y="8645"/>
                  </a:lnTo>
                  <a:lnTo>
                    <a:pt x="2209" y="8616"/>
                  </a:lnTo>
                  <a:lnTo>
                    <a:pt x="2199" y="8585"/>
                  </a:lnTo>
                  <a:lnTo>
                    <a:pt x="2192" y="8553"/>
                  </a:lnTo>
                  <a:lnTo>
                    <a:pt x="2190" y="8520"/>
                  </a:lnTo>
                  <a:lnTo>
                    <a:pt x="2192" y="8487"/>
                  </a:lnTo>
                  <a:lnTo>
                    <a:pt x="2199" y="8455"/>
                  </a:lnTo>
                  <a:lnTo>
                    <a:pt x="2209" y="8424"/>
                  </a:lnTo>
                  <a:lnTo>
                    <a:pt x="2223" y="8395"/>
                  </a:lnTo>
                  <a:lnTo>
                    <a:pt x="2242" y="8368"/>
                  </a:lnTo>
                  <a:lnTo>
                    <a:pt x="2263" y="8343"/>
                  </a:lnTo>
                  <a:lnTo>
                    <a:pt x="2288" y="8322"/>
                  </a:lnTo>
                  <a:lnTo>
                    <a:pt x="2315" y="8303"/>
                  </a:lnTo>
                  <a:lnTo>
                    <a:pt x="2344" y="8289"/>
                  </a:lnTo>
                  <a:lnTo>
                    <a:pt x="2375" y="8279"/>
                  </a:lnTo>
                  <a:lnTo>
                    <a:pt x="2407" y="8272"/>
                  </a:lnTo>
                  <a:lnTo>
                    <a:pt x="2440" y="8270"/>
                  </a:lnTo>
                  <a:lnTo>
                    <a:pt x="4750" y="8270"/>
                  </a:lnTo>
                  <a:lnTo>
                    <a:pt x="4750" y="4918"/>
                  </a:lnTo>
                  <a:lnTo>
                    <a:pt x="4650" y="4913"/>
                  </a:lnTo>
                  <a:lnTo>
                    <a:pt x="4625" y="4910"/>
                  </a:lnTo>
                  <a:lnTo>
                    <a:pt x="4299" y="4861"/>
                  </a:lnTo>
                  <a:lnTo>
                    <a:pt x="4274" y="4856"/>
                  </a:lnTo>
                  <a:lnTo>
                    <a:pt x="3963" y="4776"/>
                  </a:lnTo>
                  <a:lnTo>
                    <a:pt x="3938" y="4768"/>
                  </a:lnTo>
                  <a:lnTo>
                    <a:pt x="3643" y="4659"/>
                  </a:lnTo>
                  <a:lnTo>
                    <a:pt x="3619" y="4649"/>
                  </a:lnTo>
                  <a:lnTo>
                    <a:pt x="3342" y="4512"/>
                  </a:lnTo>
                  <a:lnTo>
                    <a:pt x="3319" y="4499"/>
                  </a:lnTo>
                  <a:lnTo>
                    <a:pt x="3061" y="4337"/>
                  </a:lnTo>
                  <a:lnTo>
                    <a:pt x="3040" y="4322"/>
                  </a:lnTo>
                  <a:lnTo>
                    <a:pt x="2805" y="4136"/>
                  </a:lnTo>
                  <a:lnTo>
                    <a:pt x="2784" y="4118"/>
                  </a:lnTo>
                  <a:lnTo>
                    <a:pt x="2574" y="3910"/>
                  </a:lnTo>
                  <a:lnTo>
                    <a:pt x="2555" y="3889"/>
                  </a:lnTo>
                  <a:lnTo>
                    <a:pt x="2371" y="3661"/>
                  </a:lnTo>
                  <a:lnTo>
                    <a:pt x="2354" y="3637"/>
                  </a:lnTo>
                  <a:lnTo>
                    <a:pt x="2199" y="3390"/>
                  </a:lnTo>
                  <a:lnTo>
                    <a:pt x="2185" y="3364"/>
                  </a:lnTo>
                  <a:lnTo>
                    <a:pt x="2061" y="3100"/>
                  </a:lnTo>
                  <a:lnTo>
                    <a:pt x="2049" y="3072"/>
                  </a:lnTo>
                  <a:lnTo>
                    <a:pt x="1958" y="2793"/>
                  </a:lnTo>
                  <a:lnTo>
                    <a:pt x="1950" y="2763"/>
                  </a:lnTo>
                  <a:lnTo>
                    <a:pt x="1894" y="2471"/>
                  </a:lnTo>
                  <a:lnTo>
                    <a:pt x="1890" y="2439"/>
                  </a:lnTo>
                  <a:lnTo>
                    <a:pt x="1871" y="2136"/>
                  </a:lnTo>
                  <a:lnTo>
                    <a:pt x="1871" y="2104"/>
                  </a:lnTo>
                  <a:lnTo>
                    <a:pt x="1875" y="2072"/>
                  </a:lnTo>
                  <a:lnTo>
                    <a:pt x="1883" y="2041"/>
                  </a:lnTo>
                  <a:lnTo>
                    <a:pt x="1895" y="2011"/>
                  </a:lnTo>
                  <a:lnTo>
                    <a:pt x="1911" y="1983"/>
                  </a:lnTo>
                  <a:lnTo>
                    <a:pt x="1930" y="1957"/>
                  </a:lnTo>
                  <a:lnTo>
                    <a:pt x="1953" y="1934"/>
                  </a:lnTo>
                  <a:lnTo>
                    <a:pt x="1978" y="1914"/>
                  </a:lnTo>
                  <a:lnTo>
                    <a:pt x="2006" y="1897"/>
                  </a:lnTo>
                  <a:lnTo>
                    <a:pt x="2036" y="1885"/>
                  </a:lnTo>
                  <a:lnTo>
                    <a:pt x="2067" y="1876"/>
                  </a:lnTo>
                  <a:lnTo>
                    <a:pt x="2098" y="1871"/>
                  </a:lnTo>
                  <a:lnTo>
                    <a:pt x="2131" y="1870"/>
                  </a:lnTo>
                  <a:lnTo>
                    <a:pt x="2527" y="1887"/>
                  </a:lnTo>
                  <a:lnTo>
                    <a:pt x="2550" y="1889"/>
                  </a:lnTo>
                  <a:lnTo>
                    <a:pt x="2917" y="1938"/>
                  </a:lnTo>
                  <a:lnTo>
                    <a:pt x="2942" y="1943"/>
                  </a:lnTo>
                  <a:lnTo>
                    <a:pt x="3280" y="2023"/>
                  </a:lnTo>
                  <a:lnTo>
                    <a:pt x="3305" y="2031"/>
                  </a:lnTo>
                  <a:lnTo>
                    <a:pt x="3614" y="2140"/>
                  </a:lnTo>
                  <a:lnTo>
                    <a:pt x="3640" y="2151"/>
                  </a:lnTo>
                  <a:lnTo>
                    <a:pt x="3920" y="2288"/>
                  </a:lnTo>
                  <a:lnTo>
                    <a:pt x="3946" y="2302"/>
                  </a:lnTo>
                  <a:lnTo>
                    <a:pt x="4196" y="2464"/>
                  </a:lnTo>
                  <a:lnTo>
                    <a:pt x="4221" y="2483"/>
                  </a:lnTo>
                  <a:lnTo>
                    <a:pt x="4441" y="2669"/>
                  </a:lnTo>
                  <a:lnTo>
                    <a:pt x="4464" y="2691"/>
                  </a:lnTo>
                  <a:lnTo>
                    <a:pt x="4655" y="2899"/>
                  </a:lnTo>
                  <a:lnTo>
                    <a:pt x="4675" y="2923"/>
                  </a:lnTo>
                  <a:lnTo>
                    <a:pt x="4837" y="3152"/>
                  </a:lnTo>
                  <a:lnTo>
                    <a:pt x="4853" y="3178"/>
                  </a:lnTo>
                  <a:lnTo>
                    <a:pt x="4865" y="3200"/>
                  </a:lnTo>
                  <a:lnTo>
                    <a:pt x="4891" y="3102"/>
                  </a:lnTo>
                  <a:lnTo>
                    <a:pt x="4899" y="3075"/>
                  </a:lnTo>
                  <a:lnTo>
                    <a:pt x="5002" y="2812"/>
                  </a:lnTo>
                  <a:lnTo>
                    <a:pt x="5015" y="2785"/>
                  </a:lnTo>
                  <a:lnTo>
                    <a:pt x="5147" y="2538"/>
                  </a:lnTo>
                  <a:lnTo>
                    <a:pt x="5163" y="2512"/>
                  </a:lnTo>
                  <a:lnTo>
                    <a:pt x="5325" y="2283"/>
                  </a:lnTo>
                  <a:lnTo>
                    <a:pt x="5345" y="2259"/>
                  </a:lnTo>
                  <a:lnTo>
                    <a:pt x="5536" y="2051"/>
                  </a:lnTo>
                  <a:lnTo>
                    <a:pt x="5559" y="2029"/>
                  </a:lnTo>
                  <a:lnTo>
                    <a:pt x="5779" y="1843"/>
                  </a:lnTo>
                  <a:lnTo>
                    <a:pt x="5804" y="1824"/>
                  </a:lnTo>
                  <a:lnTo>
                    <a:pt x="6054" y="1662"/>
                  </a:lnTo>
                  <a:lnTo>
                    <a:pt x="6080" y="1648"/>
                  </a:lnTo>
                  <a:lnTo>
                    <a:pt x="6360" y="1511"/>
                  </a:lnTo>
                  <a:lnTo>
                    <a:pt x="6386" y="1500"/>
                  </a:lnTo>
                  <a:lnTo>
                    <a:pt x="6695" y="1391"/>
                  </a:lnTo>
                  <a:lnTo>
                    <a:pt x="6720" y="1383"/>
                  </a:lnTo>
                  <a:lnTo>
                    <a:pt x="7058" y="1303"/>
                  </a:lnTo>
                  <a:lnTo>
                    <a:pt x="7083" y="1298"/>
                  </a:lnTo>
                  <a:lnTo>
                    <a:pt x="7450" y="1249"/>
                  </a:lnTo>
                  <a:lnTo>
                    <a:pt x="7473" y="1247"/>
                  </a:lnTo>
                  <a:lnTo>
                    <a:pt x="7869" y="1230"/>
                  </a:lnTo>
                  <a:lnTo>
                    <a:pt x="7902" y="1231"/>
                  </a:lnTo>
                  <a:lnTo>
                    <a:pt x="7933" y="1236"/>
                  </a:lnTo>
                  <a:lnTo>
                    <a:pt x="7964" y="1245"/>
                  </a:lnTo>
                  <a:lnTo>
                    <a:pt x="7994" y="1257"/>
                  </a:lnTo>
                  <a:lnTo>
                    <a:pt x="8022" y="1274"/>
                  </a:lnTo>
                  <a:lnTo>
                    <a:pt x="8047" y="1294"/>
                  </a:lnTo>
                  <a:lnTo>
                    <a:pt x="8070" y="1317"/>
                  </a:lnTo>
                  <a:lnTo>
                    <a:pt x="8089" y="1343"/>
                  </a:lnTo>
                  <a:lnTo>
                    <a:pt x="8105" y="1371"/>
                  </a:lnTo>
                  <a:lnTo>
                    <a:pt x="8117" y="1401"/>
                  </a:lnTo>
                  <a:lnTo>
                    <a:pt x="8125" y="1432"/>
                  </a:lnTo>
                  <a:lnTo>
                    <a:pt x="8129" y="1464"/>
                  </a:lnTo>
                  <a:lnTo>
                    <a:pt x="8129" y="1496"/>
                  </a:lnTo>
                  <a:lnTo>
                    <a:pt x="8110" y="1799"/>
                  </a:lnTo>
                  <a:lnTo>
                    <a:pt x="8106" y="1831"/>
                  </a:lnTo>
                  <a:lnTo>
                    <a:pt x="8050" y="2123"/>
                  </a:lnTo>
                  <a:lnTo>
                    <a:pt x="8042" y="2153"/>
                  </a:lnTo>
                  <a:lnTo>
                    <a:pt x="7951" y="2432"/>
                  </a:lnTo>
                  <a:lnTo>
                    <a:pt x="7939" y="2460"/>
                  </a:lnTo>
                  <a:lnTo>
                    <a:pt x="7815" y="2724"/>
                  </a:lnTo>
                  <a:lnTo>
                    <a:pt x="7801" y="2750"/>
                  </a:lnTo>
                  <a:lnTo>
                    <a:pt x="7646" y="2997"/>
                  </a:lnTo>
                  <a:lnTo>
                    <a:pt x="7629" y="3021"/>
                  </a:lnTo>
                  <a:lnTo>
                    <a:pt x="7445" y="3249"/>
                  </a:lnTo>
                  <a:lnTo>
                    <a:pt x="7426" y="3270"/>
                  </a:lnTo>
                  <a:lnTo>
                    <a:pt x="7216" y="3478"/>
                  </a:lnTo>
                  <a:lnTo>
                    <a:pt x="7195" y="3496"/>
                  </a:lnTo>
                  <a:lnTo>
                    <a:pt x="6960" y="3682"/>
                  </a:lnTo>
                  <a:lnTo>
                    <a:pt x="6939" y="3697"/>
                  </a:lnTo>
                  <a:lnTo>
                    <a:pt x="6681" y="3859"/>
                  </a:lnTo>
                  <a:lnTo>
                    <a:pt x="6658" y="3872"/>
                  </a:lnTo>
                  <a:lnTo>
                    <a:pt x="6381" y="4009"/>
                  </a:lnTo>
                  <a:lnTo>
                    <a:pt x="6357" y="4019"/>
                  </a:lnTo>
                  <a:lnTo>
                    <a:pt x="6062" y="4128"/>
                  </a:lnTo>
                  <a:lnTo>
                    <a:pt x="6037" y="4136"/>
                  </a:lnTo>
                  <a:lnTo>
                    <a:pt x="5726" y="4216"/>
                  </a:lnTo>
                  <a:lnTo>
                    <a:pt x="5701" y="4221"/>
                  </a:lnTo>
                  <a:lnTo>
                    <a:pt x="5375" y="4270"/>
                  </a:lnTo>
                  <a:close/>
                  <a:moveTo>
                    <a:pt x="5304" y="3495"/>
                  </a:moveTo>
                  <a:lnTo>
                    <a:pt x="5264" y="3761"/>
                  </a:lnTo>
                  <a:lnTo>
                    <a:pt x="5263" y="3777"/>
                  </a:lnTo>
                  <a:lnTo>
                    <a:pt x="5313" y="3774"/>
                  </a:lnTo>
                  <a:lnTo>
                    <a:pt x="5613" y="3728"/>
                  </a:lnTo>
                  <a:lnTo>
                    <a:pt x="5900" y="3655"/>
                  </a:lnTo>
                  <a:lnTo>
                    <a:pt x="6172" y="3554"/>
                  </a:lnTo>
                  <a:lnTo>
                    <a:pt x="6426" y="3429"/>
                  </a:lnTo>
                  <a:lnTo>
                    <a:pt x="6661" y="3281"/>
                  </a:lnTo>
                  <a:lnTo>
                    <a:pt x="6874" y="3113"/>
                  </a:lnTo>
                  <a:lnTo>
                    <a:pt x="7064" y="2924"/>
                  </a:lnTo>
                  <a:lnTo>
                    <a:pt x="7230" y="2719"/>
                  </a:lnTo>
                  <a:lnTo>
                    <a:pt x="7369" y="2497"/>
                  </a:lnTo>
                  <a:lnTo>
                    <a:pt x="7480" y="2261"/>
                  </a:lnTo>
                  <a:lnTo>
                    <a:pt x="7562" y="2012"/>
                  </a:lnTo>
                  <a:lnTo>
                    <a:pt x="7612" y="1752"/>
                  </a:lnTo>
                  <a:lnTo>
                    <a:pt x="7613" y="1742"/>
                  </a:lnTo>
                  <a:lnTo>
                    <a:pt x="7505" y="1746"/>
                  </a:lnTo>
                  <a:lnTo>
                    <a:pt x="7162" y="1792"/>
                  </a:lnTo>
                  <a:lnTo>
                    <a:pt x="6849" y="1867"/>
                  </a:lnTo>
                  <a:lnTo>
                    <a:pt x="6566" y="1967"/>
                  </a:lnTo>
                  <a:lnTo>
                    <a:pt x="6314" y="2090"/>
                  </a:lnTo>
                  <a:lnTo>
                    <a:pt x="6090" y="2235"/>
                  </a:lnTo>
                  <a:lnTo>
                    <a:pt x="5893" y="2401"/>
                  </a:lnTo>
                  <a:lnTo>
                    <a:pt x="5724" y="2585"/>
                  </a:lnTo>
                  <a:lnTo>
                    <a:pt x="5580" y="2788"/>
                  </a:lnTo>
                  <a:lnTo>
                    <a:pt x="5463" y="3008"/>
                  </a:lnTo>
                  <a:lnTo>
                    <a:pt x="5370" y="3244"/>
                  </a:lnTo>
                  <a:lnTo>
                    <a:pt x="5304" y="3495"/>
                  </a:lnTo>
                  <a:close/>
                  <a:moveTo>
                    <a:pt x="4387" y="4368"/>
                  </a:moveTo>
                  <a:lnTo>
                    <a:pt x="4687" y="4414"/>
                  </a:lnTo>
                  <a:lnTo>
                    <a:pt x="4737" y="4417"/>
                  </a:lnTo>
                  <a:lnTo>
                    <a:pt x="4736" y="4401"/>
                  </a:lnTo>
                  <a:lnTo>
                    <a:pt x="4696" y="4135"/>
                  </a:lnTo>
                  <a:lnTo>
                    <a:pt x="4630" y="3884"/>
                  </a:lnTo>
                  <a:lnTo>
                    <a:pt x="4537" y="3648"/>
                  </a:lnTo>
                  <a:lnTo>
                    <a:pt x="4420" y="3428"/>
                  </a:lnTo>
                  <a:lnTo>
                    <a:pt x="4276" y="3225"/>
                  </a:lnTo>
                  <a:lnTo>
                    <a:pt x="4107" y="3041"/>
                  </a:lnTo>
                  <a:lnTo>
                    <a:pt x="3910" y="2875"/>
                  </a:lnTo>
                  <a:lnTo>
                    <a:pt x="3686" y="2730"/>
                  </a:lnTo>
                  <a:lnTo>
                    <a:pt x="3434" y="2607"/>
                  </a:lnTo>
                  <a:lnTo>
                    <a:pt x="3151" y="2507"/>
                  </a:lnTo>
                  <a:lnTo>
                    <a:pt x="2838" y="2432"/>
                  </a:lnTo>
                  <a:lnTo>
                    <a:pt x="2495" y="2386"/>
                  </a:lnTo>
                  <a:lnTo>
                    <a:pt x="2387" y="2382"/>
                  </a:lnTo>
                  <a:lnTo>
                    <a:pt x="2388" y="2392"/>
                  </a:lnTo>
                  <a:lnTo>
                    <a:pt x="2438" y="2652"/>
                  </a:lnTo>
                  <a:lnTo>
                    <a:pt x="2520" y="2901"/>
                  </a:lnTo>
                  <a:lnTo>
                    <a:pt x="2631" y="3137"/>
                  </a:lnTo>
                  <a:lnTo>
                    <a:pt x="2770" y="3359"/>
                  </a:lnTo>
                  <a:lnTo>
                    <a:pt x="2936" y="3564"/>
                  </a:lnTo>
                  <a:lnTo>
                    <a:pt x="3126" y="3753"/>
                  </a:lnTo>
                  <a:lnTo>
                    <a:pt x="3339" y="3921"/>
                  </a:lnTo>
                  <a:lnTo>
                    <a:pt x="3574" y="4069"/>
                  </a:lnTo>
                  <a:lnTo>
                    <a:pt x="3828" y="4194"/>
                  </a:lnTo>
                  <a:lnTo>
                    <a:pt x="4100" y="4295"/>
                  </a:lnTo>
                  <a:lnTo>
                    <a:pt x="4387" y="4368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/>
            <a:lstStyle/>
            <a:p>
              <a:endParaRPr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32BE9E32-CCCA-4C68-A7E2-965C08099791}"/>
              </a:ext>
            </a:extLst>
          </p:cNvPr>
          <p:cNvGrpSpPr/>
          <p:nvPr/>
        </p:nvGrpSpPr>
        <p:grpSpPr>
          <a:xfrm>
            <a:off x="5621804" y="2128964"/>
            <a:ext cx="816656" cy="816656"/>
            <a:chOff x="1649691" y="1609295"/>
            <a:chExt cx="914400" cy="914400"/>
          </a:xfrm>
        </p:grpSpPr>
        <p:sp>
          <p:nvSpPr>
            <p:cNvPr id="69" name="Accent">
              <a:extLst>
                <a:ext uri="{FF2B5EF4-FFF2-40B4-BE49-F238E27FC236}">
                  <a16:creationId xmlns:a16="http://schemas.microsoft.com/office/drawing/2014/main" id="{9B9BC673-B86A-458C-996E-E5D1F91CF90A}"/>
                </a:ext>
              </a:extLst>
            </p:cNvPr>
            <p:cNvSpPr/>
            <p:nvPr/>
          </p:nvSpPr>
          <p:spPr>
            <a:xfrm>
              <a:off x="1649691" y="1609295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000" y="4680"/>
                  </a:moveTo>
                  <a:lnTo>
                    <a:pt x="4662" y="4663"/>
                  </a:lnTo>
                  <a:lnTo>
                    <a:pt x="4337" y="4614"/>
                  </a:lnTo>
                  <a:lnTo>
                    <a:pt x="4025" y="4534"/>
                  </a:lnTo>
                  <a:lnTo>
                    <a:pt x="3729" y="4424"/>
                  </a:lnTo>
                  <a:lnTo>
                    <a:pt x="3452" y="4288"/>
                  </a:lnTo>
                  <a:lnTo>
                    <a:pt x="3195" y="4126"/>
                  </a:lnTo>
                  <a:lnTo>
                    <a:pt x="2960" y="3940"/>
                  </a:lnTo>
                  <a:lnTo>
                    <a:pt x="2750" y="3732"/>
                  </a:lnTo>
                  <a:lnTo>
                    <a:pt x="2566" y="3504"/>
                  </a:lnTo>
                  <a:lnTo>
                    <a:pt x="2411" y="3257"/>
                  </a:lnTo>
                  <a:lnTo>
                    <a:pt x="2287" y="2994"/>
                  </a:lnTo>
                  <a:lnTo>
                    <a:pt x="2196" y="2715"/>
                  </a:lnTo>
                  <a:lnTo>
                    <a:pt x="2139" y="2423"/>
                  </a:lnTo>
                  <a:lnTo>
                    <a:pt x="2120" y="2120"/>
                  </a:lnTo>
                  <a:lnTo>
                    <a:pt x="2517" y="2137"/>
                  </a:lnTo>
                  <a:lnTo>
                    <a:pt x="2884" y="2186"/>
                  </a:lnTo>
                  <a:lnTo>
                    <a:pt x="3222" y="2266"/>
                  </a:lnTo>
                  <a:lnTo>
                    <a:pt x="3531" y="2376"/>
                  </a:lnTo>
                  <a:lnTo>
                    <a:pt x="3810" y="2512"/>
                  </a:lnTo>
                  <a:lnTo>
                    <a:pt x="4060" y="2674"/>
                  </a:lnTo>
                  <a:lnTo>
                    <a:pt x="4280" y="2860"/>
                  </a:lnTo>
                  <a:lnTo>
                    <a:pt x="4471" y="3068"/>
                  </a:lnTo>
                  <a:lnTo>
                    <a:pt x="4633" y="3296"/>
                  </a:lnTo>
                  <a:lnTo>
                    <a:pt x="4765" y="3543"/>
                  </a:lnTo>
                  <a:lnTo>
                    <a:pt x="4868" y="3806"/>
                  </a:lnTo>
                  <a:lnTo>
                    <a:pt x="4941" y="4085"/>
                  </a:lnTo>
                  <a:lnTo>
                    <a:pt x="4985" y="4377"/>
                  </a:lnTo>
                  <a:lnTo>
                    <a:pt x="5000" y="46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dirty="0">
                <a:latin typeface="Arial" panose="020B0604020202020204" pitchFamily="34" charset="0"/>
              </a:endParaRPr>
            </a:p>
          </p:txBody>
        </p:sp>
        <p:sp>
          <p:nvSpPr>
            <p:cNvPr id="70" name="Outline">
              <a:extLst>
                <a:ext uri="{FF2B5EF4-FFF2-40B4-BE49-F238E27FC236}">
                  <a16:creationId xmlns:a16="http://schemas.microsoft.com/office/drawing/2014/main" id="{C4BC3F37-5CED-4ACC-8013-FB7B4A73D9DE}"/>
                </a:ext>
              </a:extLst>
            </p:cNvPr>
            <p:cNvSpPr/>
            <p:nvPr/>
          </p:nvSpPr>
          <p:spPr>
            <a:xfrm>
              <a:off x="1649691" y="1609295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375" y="4270"/>
                  </a:moveTo>
                  <a:lnTo>
                    <a:pt x="5350" y="4273"/>
                  </a:lnTo>
                  <a:lnTo>
                    <a:pt x="5250" y="4278"/>
                  </a:lnTo>
                  <a:lnTo>
                    <a:pt x="5250" y="8270"/>
                  </a:lnTo>
                  <a:lnTo>
                    <a:pt x="7560" y="8270"/>
                  </a:lnTo>
                  <a:lnTo>
                    <a:pt x="7593" y="8272"/>
                  </a:lnTo>
                  <a:lnTo>
                    <a:pt x="7625" y="8279"/>
                  </a:lnTo>
                  <a:lnTo>
                    <a:pt x="7656" y="8289"/>
                  </a:lnTo>
                  <a:lnTo>
                    <a:pt x="7685" y="8303"/>
                  </a:lnTo>
                  <a:lnTo>
                    <a:pt x="7712" y="8322"/>
                  </a:lnTo>
                  <a:lnTo>
                    <a:pt x="7737" y="8343"/>
                  </a:lnTo>
                  <a:lnTo>
                    <a:pt x="7758" y="8368"/>
                  </a:lnTo>
                  <a:lnTo>
                    <a:pt x="7777" y="8395"/>
                  </a:lnTo>
                  <a:lnTo>
                    <a:pt x="7791" y="8424"/>
                  </a:lnTo>
                  <a:lnTo>
                    <a:pt x="7801" y="8455"/>
                  </a:lnTo>
                  <a:lnTo>
                    <a:pt x="7808" y="8487"/>
                  </a:lnTo>
                  <a:lnTo>
                    <a:pt x="7810" y="8520"/>
                  </a:lnTo>
                  <a:lnTo>
                    <a:pt x="7808" y="8553"/>
                  </a:lnTo>
                  <a:lnTo>
                    <a:pt x="7801" y="8585"/>
                  </a:lnTo>
                  <a:lnTo>
                    <a:pt x="7791" y="8616"/>
                  </a:lnTo>
                  <a:lnTo>
                    <a:pt x="7777" y="8645"/>
                  </a:lnTo>
                  <a:lnTo>
                    <a:pt x="7758" y="8672"/>
                  </a:lnTo>
                  <a:lnTo>
                    <a:pt x="7737" y="8697"/>
                  </a:lnTo>
                  <a:lnTo>
                    <a:pt x="7712" y="8718"/>
                  </a:lnTo>
                  <a:lnTo>
                    <a:pt x="7685" y="8737"/>
                  </a:lnTo>
                  <a:lnTo>
                    <a:pt x="7656" y="8751"/>
                  </a:lnTo>
                  <a:lnTo>
                    <a:pt x="7625" y="8761"/>
                  </a:lnTo>
                  <a:lnTo>
                    <a:pt x="7593" y="8768"/>
                  </a:lnTo>
                  <a:lnTo>
                    <a:pt x="7560" y="8770"/>
                  </a:lnTo>
                  <a:lnTo>
                    <a:pt x="5000" y="8770"/>
                  </a:lnTo>
                  <a:lnTo>
                    <a:pt x="2440" y="8770"/>
                  </a:lnTo>
                  <a:lnTo>
                    <a:pt x="2407" y="8768"/>
                  </a:lnTo>
                  <a:lnTo>
                    <a:pt x="2375" y="8761"/>
                  </a:lnTo>
                  <a:lnTo>
                    <a:pt x="2344" y="8751"/>
                  </a:lnTo>
                  <a:lnTo>
                    <a:pt x="2315" y="8737"/>
                  </a:lnTo>
                  <a:lnTo>
                    <a:pt x="2288" y="8718"/>
                  </a:lnTo>
                  <a:lnTo>
                    <a:pt x="2263" y="8697"/>
                  </a:lnTo>
                  <a:lnTo>
                    <a:pt x="2242" y="8672"/>
                  </a:lnTo>
                  <a:lnTo>
                    <a:pt x="2223" y="8645"/>
                  </a:lnTo>
                  <a:lnTo>
                    <a:pt x="2209" y="8616"/>
                  </a:lnTo>
                  <a:lnTo>
                    <a:pt x="2199" y="8585"/>
                  </a:lnTo>
                  <a:lnTo>
                    <a:pt x="2192" y="8553"/>
                  </a:lnTo>
                  <a:lnTo>
                    <a:pt x="2190" y="8520"/>
                  </a:lnTo>
                  <a:lnTo>
                    <a:pt x="2192" y="8487"/>
                  </a:lnTo>
                  <a:lnTo>
                    <a:pt x="2199" y="8455"/>
                  </a:lnTo>
                  <a:lnTo>
                    <a:pt x="2209" y="8424"/>
                  </a:lnTo>
                  <a:lnTo>
                    <a:pt x="2223" y="8395"/>
                  </a:lnTo>
                  <a:lnTo>
                    <a:pt x="2242" y="8368"/>
                  </a:lnTo>
                  <a:lnTo>
                    <a:pt x="2263" y="8343"/>
                  </a:lnTo>
                  <a:lnTo>
                    <a:pt x="2288" y="8322"/>
                  </a:lnTo>
                  <a:lnTo>
                    <a:pt x="2315" y="8303"/>
                  </a:lnTo>
                  <a:lnTo>
                    <a:pt x="2344" y="8289"/>
                  </a:lnTo>
                  <a:lnTo>
                    <a:pt x="2375" y="8279"/>
                  </a:lnTo>
                  <a:lnTo>
                    <a:pt x="2407" y="8272"/>
                  </a:lnTo>
                  <a:lnTo>
                    <a:pt x="2440" y="8270"/>
                  </a:lnTo>
                  <a:lnTo>
                    <a:pt x="4750" y="8270"/>
                  </a:lnTo>
                  <a:lnTo>
                    <a:pt x="4750" y="4918"/>
                  </a:lnTo>
                  <a:lnTo>
                    <a:pt x="4650" y="4913"/>
                  </a:lnTo>
                  <a:lnTo>
                    <a:pt x="4625" y="4910"/>
                  </a:lnTo>
                  <a:lnTo>
                    <a:pt x="4299" y="4861"/>
                  </a:lnTo>
                  <a:lnTo>
                    <a:pt x="4274" y="4856"/>
                  </a:lnTo>
                  <a:lnTo>
                    <a:pt x="3963" y="4776"/>
                  </a:lnTo>
                  <a:lnTo>
                    <a:pt x="3938" y="4768"/>
                  </a:lnTo>
                  <a:lnTo>
                    <a:pt x="3643" y="4659"/>
                  </a:lnTo>
                  <a:lnTo>
                    <a:pt x="3619" y="4649"/>
                  </a:lnTo>
                  <a:lnTo>
                    <a:pt x="3342" y="4512"/>
                  </a:lnTo>
                  <a:lnTo>
                    <a:pt x="3319" y="4499"/>
                  </a:lnTo>
                  <a:lnTo>
                    <a:pt x="3061" y="4337"/>
                  </a:lnTo>
                  <a:lnTo>
                    <a:pt x="3040" y="4322"/>
                  </a:lnTo>
                  <a:lnTo>
                    <a:pt x="2805" y="4136"/>
                  </a:lnTo>
                  <a:lnTo>
                    <a:pt x="2784" y="4118"/>
                  </a:lnTo>
                  <a:lnTo>
                    <a:pt x="2574" y="3910"/>
                  </a:lnTo>
                  <a:lnTo>
                    <a:pt x="2555" y="3889"/>
                  </a:lnTo>
                  <a:lnTo>
                    <a:pt x="2371" y="3661"/>
                  </a:lnTo>
                  <a:lnTo>
                    <a:pt x="2354" y="3637"/>
                  </a:lnTo>
                  <a:lnTo>
                    <a:pt x="2199" y="3390"/>
                  </a:lnTo>
                  <a:lnTo>
                    <a:pt x="2185" y="3364"/>
                  </a:lnTo>
                  <a:lnTo>
                    <a:pt x="2061" y="3100"/>
                  </a:lnTo>
                  <a:lnTo>
                    <a:pt x="2049" y="3072"/>
                  </a:lnTo>
                  <a:lnTo>
                    <a:pt x="1958" y="2793"/>
                  </a:lnTo>
                  <a:lnTo>
                    <a:pt x="1950" y="2763"/>
                  </a:lnTo>
                  <a:lnTo>
                    <a:pt x="1894" y="2471"/>
                  </a:lnTo>
                  <a:lnTo>
                    <a:pt x="1890" y="2439"/>
                  </a:lnTo>
                  <a:lnTo>
                    <a:pt x="1871" y="2136"/>
                  </a:lnTo>
                  <a:lnTo>
                    <a:pt x="1871" y="2104"/>
                  </a:lnTo>
                  <a:lnTo>
                    <a:pt x="1875" y="2072"/>
                  </a:lnTo>
                  <a:lnTo>
                    <a:pt x="1883" y="2041"/>
                  </a:lnTo>
                  <a:lnTo>
                    <a:pt x="1895" y="2011"/>
                  </a:lnTo>
                  <a:lnTo>
                    <a:pt x="1911" y="1983"/>
                  </a:lnTo>
                  <a:lnTo>
                    <a:pt x="1930" y="1957"/>
                  </a:lnTo>
                  <a:lnTo>
                    <a:pt x="1953" y="1934"/>
                  </a:lnTo>
                  <a:lnTo>
                    <a:pt x="1978" y="1914"/>
                  </a:lnTo>
                  <a:lnTo>
                    <a:pt x="2006" y="1897"/>
                  </a:lnTo>
                  <a:lnTo>
                    <a:pt x="2036" y="1885"/>
                  </a:lnTo>
                  <a:lnTo>
                    <a:pt x="2067" y="1876"/>
                  </a:lnTo>
                  <a:lnTo>
                    <a:pt x="2098" y="1871"/>
                  </a:lnTo>
                  <a:lnTo>
                    <a:pt x="2131" y="1870"/>
                  </a:lnTo>
                  <a:lnTo>
                    <a:pt x="2527" y="1887"/>
                  </a:lnTo>
                  <a:lnTo>
                    <a:pt x="2550" y="1889"/>
                  </a:lnTo>
                  <a:lnTo>
                    <a:pt x="2917" y="1938"/>
                  </a:lnTo>
                  <a:lnTo>
                    <a:pt x="2942" y="1943"/>
                  </a:lnTo>
                  <a:lnTo>
                    <a:pt x="3280" y="2023"/>
                  </a:lnTo>
                  <a:lnTo>
                    <a:pt x="3305" y="2031"/>
                  </a:lnTo>
                  <a:lnTo>
                    <a:pt x="3614" y="2140"/>
                  </a:lnTo>
                  <a:lnTo>
                    <a:pt x="3640" y="2151"/>
                  </a:lnTo>
                  <a:lnTo>
                    <a:pt x="3920" y="2288"/>
                  </a:lnTo>
                  <a:lnTo>
                    <a:pt x="3946" y="2302"/>
                  </a:lnTo>
                  <a:lnTo>
                    <a:pt x="4196" y="2464"/>
                  </a:lnTo>
                  <a:lnTo>
                    <a:pt x="4221" y="2483"/>
                  </a:lnTo>
                  <a:lnTo>
                    <a:pt x="4441" y="2669"/>
                  </a:lnTo>
                  <a:lnTo>
                    <a:pt x="4464" y="2691"/>
                  </a:lnTo>
                  <a:lnTo>
                    <a:pt x="4655" y="2899"/>
                  </a:lnTo>
                  <a:lnTo>
                    <a:pt x="4675" y="2923"/>
                  </a:lnTo>
                  <a:lnTo>
                    <a:pt x="4837" y="3152"/>
                  </a:lnTo>
                  <a:lnTo>
                    <a:pt x="4853" y="3178"/>
                  </a:lnTo>
                  <a:lnTo>
                    <a:pt x="4865" y="3200"/>
                  </a:lnTo>
                  <a:lnTo>
                    <a:pt x="4891" y="3102"/>
                  </a:lnTo>
                  <a:lnTo>
                    <a:pt x="4899" y="3075"/>
                  </a:lnTo>
                  <a:lnTo>
                    <a:pt x="5002" y="2812"/>
                  </a:lnTo>
                  <a:lnTo>
                    <a:pt x="5015" y="2785"/>
                  </a:lnTo>
                  <a:lnTo>
                    <a:pt x="5147" y="2538"/>
                  </a:lnTo>
                  <a:lnTo>
                    <a:pt x="5163" y="2512"/>
                  </a:lnTo>
                  <a:lnTo>
                    <a:pt x="5325" y="2283"/>
                  </a:lnTo>
                  <a:lnTo>
                    <a:pt x="5345" y="2259"/>
                  </a:lnTo>
                  <a:lnTo>
                    <a:pt x="5536" y="2051"/>
                  </a:lnTo>
                  <a:lnTo>
                    <a:pt x="5559" y="2029"/>
                  </a:lnTo>
                  <a:lnTo>
                    <a:pt x="5779" y="1843"/>
                  </a:lnTo>
                  <a:lnTo>
                    <a:pt x="5804" y="1824"/>
                  </a:lnTo>
                  <a:lnTo>
                    <a:pt x="6054" y="1662"/>
                  </a:lnTo>
                  <a:lnTo>
                    <a:pt x="6080" y="1648"/>
                  </a:lnTo>
                  <a:lnTo>
                    <a:pt x="6360" y="1511"/>
                  </a:lnTo>
                  <a:lnTo>
                    <a:pt x="6386" y="1500"/>
                  </a:lnTo>
                  <a:lnTo>
                    <a:pt x="6695" y="1391"/>
                  </a:lnTo>
                  <a:lnTo>
                    <a:pt x="6720" y="1383"/>
                  </a:lnTo>
                  <a:lnTo>
                    <a:pt x="7058" y="1303"/>
                  </a:lnTo>
                  <a:lnTo>
                    <a:pt x="7083" y="1298"/>
                  </a:lnTo>
                  <a:lnTo>
                    <a:pt x="7450" y="1249"/>
                  </a:lnTo>
                  <a:lnTo>
                    <a:pt x="7473" y="1247"/>
                  </a:lnTo>
                  <a:lnTo>
                    <a:pt x="7869" y="1230"/>
                  </a:lnTo>
                  <a:lnTo>
                    <a:pt x="7902" y="1231"/>
                  </a:lnTo>
                  <a:lnTo>
                    <a:pt x="7933" y="1236"/>
                  </a:lnTo>
                  <a:lnTo>
                    <a:pt x="7964" y="1245"/>
                  </a:lnTo>
                  <a:lnTo>
                    <a:pt x="7994" y="1257"/>
                  </a:lnTo>
                  <a:lnTo>
                    <a:pt x="8022" y="1274"/>
                  </a:lnTo>
                  <a:lnTo>
                    <a:pt x="8047" y="1294"/>
                  </a:lnTo>
                  <a:lnTo>
                    <a:pt x="8070" y="1317"/>
                  </a:lnTo>
                  <a:lnTo>
                    <a:pt x="8089" y="1343"/>
                  </a:lnTo>
                  <a:lnTo>
                    <a:pt x="8105" y="1371"/>
                  </a:lnTo>
                  <a:lnTo>
                    <a:pt x="8117" y="1401"/>
                  </a:lnTo>
                  <a:lnTo>
                    <a:pt x="8125" y="1432"/>
                  </a:lnTo>
                  <a:lnTo>
                    <a:pt x="8129" y="1464"/>
                  </a:lnTo>
                  <a:lnTo>
                    <a:pt x="8129" y="1496"/>
                  </a:lnTo>
                  <a:lnTo>
                    <a:pt x="8110" y="1799"/>
                  </a:lnTo>
                  <a:lnTo>
                    <a:pt x="8106" y="1831"/>
                  </a:lnTo>
                  <a:lnTo>
                    <a:pt x="8050" y="2123"/>
                  </a:lnTo>
                  <a:lnTo>
                    <a:pt x="8042" y="2153"/>
                  </a:lnTo>
                  <a:lnTo>
                    <a:pt x="7951" y="2432"/>
                  </a:lnTo>
                  <a:lnTo>
                    <a:pt x="7939" y="2460"/>
                  </a:lnTo>
                  <a:lnTo>
                    <a:pt x="7815" y="2724"/>
                  </a:lnTo>
                  <a:lnTo>
                    <a:pt x="7801" y="2750"/>
                  </a:lnTo>
                  <a:lnTo>
                    <a:pt x="7646" y="2997"/>
                  </a:lnTo>
                  <a:lnTo>
                    <a:pt x="7629" y="3021"/>
                  </a:lnTo>
                  <a:lnTo>
                    <a:pt x="7445" y="3249"/>
                  </a:lnTo>
                  <a:lnTo>
                    <a:pt x="7426" y="3270"/>
                  </a:lnTo>
                  <a:lnTo>
                    <a:pt x="7216" y="3478"/>
                  </a:lnTo>
                  <a:lnTo>
                    <a:pt x="7195" y="3496"/>
                  </a:lnTo>
                  <a:lnTo>
                    <a:pt x="6960" y="3682"/>
                  </a:lnTo>
                  <a:lnTo>
                    <a:pt x="6939" y="3697"/>
                  </a:lnTo>
                  <a:lnTo>
                    <a:pt x="6681" y="3859"/>
                  </a:lnTo>
                  <a:lnTo>
                    <a:pt x="6658" y="3872"/>
                  </a:lnTo>
                  <a:lnTo>
                    <a:pt x="6381" y="4009"/>
                  </a:lnTo>
                  <a:lnTo>
                    <a:pt x="6357" y="4019"/>
                  </a:lnTo>
                  <a:lnTo>
                    <a:pt x="6062" y="4128"/>
                  </a:lnTo>
                  <a:lnTo>
                    <a:pt x="6037" y="4136"/>
                  </a:lnTo>
                  <a:lnTo>
                    <a:pt x="5726" y="4216"/>
                  </a:lnTo>
                  <a:lnTo>
                    <a:pt x="5701" y="4221"/>
                  </a:lnTo>
                  <a:lnTo>
                    <a:pt x="5375" y="4270"/>
                  </a:lnTo>
                  <a:close/>
                  <a:moveTo>
                    <a:pt x="5304" y="3495"/>
                  </a:moveTo>
                  <a:lnTo>
                    <a:pt x="5264" y="3761"/>
                  </a:lnTo>
                  <a:lnTo>
                    <a:pt x="5263" y="3777"/>
                  </a:lnTo>
                  <a:lnTo>
                    <a:pt x="5313" y="3774"/>
                  </a:lnTo>
                  <a:lnTo>
                    <a:pt x="5613" y="3728"/>
                  </a:lnTo>
                  <a:lnTo>
                    <a:pt x="5900" y="3655"/>
                  </a:lnTo>
                  <a:lnTo>
                    <a:pt x="6172" y="3554"/>
                  </a:lnTo>
                  <a:lnTo>
                    <a:pt x="6426" y="3429"/>
                  </a:lnTo>
                  <a:lnTo>
                    <a:pt x="6661" y="3281"/>
                  </a:lnTo>
                  <a:lnTo>
                    <a:pt x="6874" y="3113"/>
                  </a:lnTo>
                  <a:lnTo>
                    <a:pt x="7064" y="2924"/>
                  </a:lnTo>
                  <a:lnTo>
                    <a:pt x="7230" y="2719"/>
                  </a:lnTo>
                  <a:lnTo>
                    <a:pt x="7369" y="2497"/>
                  </a:lnTo>
                  <a:lnTo>
                    <a:pt x="7480" y="2261"/>
                  </a:lnTo>
                  <a:lnTo>
                    <a:pt x="7562" y="2012"/>
                  </a:lnTo>
                  <a:lnTo>
                    <a:pt x="7612" y="1752"/>
                  </a:lnTo>
                  <a:lnTo>
                    <a:pt x="7613" y="1742"/>
                  </a:lnTo>
                  <a:lnTo>
                    <a:pt x="7505" y="1746"/>
                  </a:lnTo>
                  <a:lnTo>
                    <a:pt x="7162" y="1792"/>
                  </a:lnTo>
                  <a:lnTo>
                    <a:pt x="6849" y="1867"/>
                  </a:lnTo>
                  <a:lnTo>
                    <a:pt x="6566" y="1967"/>
                  </a:lnTo>
                  <a:lnTo>
                    <a:pt x="6314" y="2090"/>
                  </a:lnTo>
                  <a:lnTo>
                    <a:pt x="6090" y="2235"/>
                  </a:lnTo>
                  <a:lnTo>
                    <a:pt x="5893" y="2401"/>
                  </a:lnTo>
                  <a:lnTo>
                    <a:pt x="5724" y="2585"/>
                  </a:lnTo>
                  <a:lnTo>
                    <a:pt x="5580" y="2788"/>
                  </a:lnTo>
                  <a:lnTo>
                    <a:pt x="5463" y="3008"/>
                  </a:lnTo>
                  <a:lnTo>
                    <a:pt x="5370" y="3244"/>
                  </a:lnTo>
                  <a:lnTo>
                    <a:pt x="5304" y="3495"/>
                  </a:lnTo>
                  <a:close/>
                  <a:moveTo>
                    <a:pt x="4387" y="4368"/>
                  </a:moveTo>
                  <a:lnTo>
                    <a:pt x="4687" y="4414"/>
                  </a:lnTo>
                  <a:lnTo>
                    <a:pt x="4737" y="4417"/>
                  </a:lnTo>
                  <a:lnTo>
                    <a:pt x="4736" y="4401"/>
                  </a:lnTo>
                  <a:lnTo>
                    <a:pt x="4696" y="4135"/>
                  </a:lnTo>
                  <a:lnTo>
                    <a:pt x="4630" y="3884"/>
                  </a:lnTo>
                  <a:lnTo>
                    <a:pt x="4537" y="3648"/>
                  </a:lnTo>
                  <a:lnTo>
                    <a:pt x="4420" y="3428"/>
                  </a:lnTo>
                  <a:lnTo>
                    <a:pt x="4276" y="3225"/>
                  </a:lnTo>
                  <a:lnTo>
                    <a:pt x="4107" y="3041"/>
                  </a:lnTo>
                  <a:lnTo>
                    <a:pt x="3910" y="2875"/>
                  </a:lnTo>
                  <a:lnTo>
                    <a:pt x="3686" y="2730"/>
                  </a:lnTo>
                  <a:lnTo>
                    <a:pt x="3434" y="2607"/>
                  </a:lnTo>
                  <a:lnTo>
                    <a:pt x="3151" y="2507"/>
                  </a:lnTo>
                  <a:lnTo>
                    <a:pt x="2838" y="2432"/>
                  </a:lnTo>
                  <a:lnTo>
                    <a:pt x="2495" y="2386"/>
                  </a:lnTo>
                  <a:lnTo>
                    <a:pt x="2387" y="2382"/>
                  </a:lnTo>
                  <a:lnTo>
                    <a:pt x="2388" y="2392"/>
                  </a:lnTo>
                  <a:lnTo>
                    <a:pt x="2438" y="2652"/>
                  </a:lnTo>
                  <a:lnTo>
                    <a:pt x="2520" y="2901"/>
                  </a:lnTo>
                  <a:lnTo>
                    <a:pt x="2631" y="3137"/>
                  </a:lnTo>
                  <a:lnTo>
                    <a:pt x="2770" y="3359"/>
                  </a:lnTo>
                  <a:lnTo>
                    <a:pt x="2936" y="3564"/>
                  </a:lnTo>
                  <a:lnTo>
                    <a:pt x="3126" y="3753"/>
                  </a:lnTo>
                  <a:lnTo>
                    <a:pt x="3339" y="3921"/>
                  </a:lnTo>
                  <a:lnTo>
                    <a:pt x="3574" y="4069"/>
                  </a:lnTo>
                  <a:lnTo>
                    <a:pt x="3828" y="4194"/>
                  </a:lnTo>
                  <a:lnTo>
                    <a:pt x="4100" y="4295"/>
                  </a:lnTo>
                  <a:lnTo>
                    <a:pt x="4387" y="4368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/>
            <a:lstStyle/>
            <a:p>
              <a:endParaRPr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D01196AE-B442-40A8-85B7-9DDEBBEE6639}"/>
              </a:ext>
            </a:extLst>
          </p:cNvPr>
          <p:cNvGrpSpPr/>
          <p:nvPr/>
        </p:nvGrpSpPr>
        <p:grpSpPr>
          <a:xfrm>
            <a:off x="9020006" y="1628815"/>
            <a:ext cx="816656" cy="816656"/>
            <a:chOff x="1649691" y="1609295"/>
            <a:chExt cx="914400" cy="914400"/>
          </a:xfrm>
        </p:grpSpPr>
        <p:sp>
          <p:nvSpPr>
            <p:cNvPr id="72" name="Accent">
              <a:extLst>
                <a:ext uri="{FF2B5EF4-FFF2-40B4-BE49-F238E27FC236}">
                  <a16:creationId xmlns:a16="http://schemas.microsoft.com/office/drawing/2014/main" id="{470B78AE-B8E9-46EC-B110-E27E7AB79944}"/>
                </a:ext>
              </a:extLst>
            </p:cNvPr>
            <p:cNvSpPr/>
            <p:nvPr/>
          </p:nvSpPr>
          <p:spPr>
            <a:xfrm>
              <a:off x="1649691" y="1609295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000" y="4680"/>
                  </a:moveTo>
                  <a:lnTo>
                    <a:pt x="4662" y="4663"/>
                  </a:lnTo>
                  <a:lnTo>
                    <a:pt x="4337" y="4614"/>
                  </a:lnTo>
                  <a:lnTo>
                    <a:pt x="4025" y="4534"/>
                  </a:lnTo>
                  <a:lnTo>
                    <a:pt x="3729" y="4424"/>
                  </a:lnTo>
                  <a:lnTo>
                    <a:pt x="3452" y="4288"/>
                  </a:lnTo>
                  <a:lnTo>
                    <a:pt x="3195" y="4126"/>
                  </a:lnTo>
                  <a:lnTo>
                    <a:pt x="2960" y="3940"/>
                  </a:lnTo>
                  <a:lnTo>
                    <a:pt x="2750" y="3732"/>
                  </a:lnTo>
                  <a:lnTo>
                    <a:pt x="2566" y="3504"/>
                  </a:lnTo>
                  <a:lnTo>
                    <a:pt x="2411" y="3257"/>
                  </a:lnTo>
                  <a:lnTo>
                    <a:pt x="2287" y="2994"/>
                  </a:lnTo>
                  <a:lnTo>
                    <a:pt x="2196" y="2715"/>
                  </a:lnTo>
                  <a:lnTo>
                    <a:pt x="2139" y="2423"/>
                  </a:lnTo>
                  <a:lnTo>
                    <a:pt x="2120" y="2120"/>
                  </a:lnTo>
                  <a:lnTo>
                    <a:pt x="2517" y="2137"/>
                  </a:lnTo>
                  <a:lnTo>
                    <a:pt x="2884" y="2186"/>
                  </a:lnTo>
                  <a:lnTo>
                    <a:pt x="3222" y="2266"/>
                  </a:lnTo>
                  <a:lnTo>
                    <a:pt x="3531" y="2376"/>
                  </a:lnTo>
                  <a:lnTo>
                    <a:pt x="3810" y="2512"/>
                  </a:lnTo>
                  <a:lnTo>
                    <a:pt x="4060" y="2674"/>
                  </a:lnTo>
                  <a:lnTo>
                    <a:pt x="4280" y="2860"/>
                  </a:lnTo>
                  <a:lnTo>
                    <a:pt x="4471" y="3068"/>
                  </a:lnTo>
                  <a:lnTo>
                    <a:pt x="4633" y="3296"/>
                  </a:lnTo>
                  <a:lnTo>
                    <a:pt x="4765" y="3543"/>
                  </a:lnTo>
                  <a:lnTo>
                    <a:pt x="4868" y="3806"/>
                  </a:lnTo>
                  <a:lnTo>
                    <a:pt x="4941" y="4085"/>
                  </a:lnTo>
                  <a:lnTo>
                    <a:pt x="4985" y="4377"/>
                  </a:lnTo>
                  <a:lnTo>
                    <a:pt x="5000" y="46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dirty="0">
                <a:latin typeface="Arial" panose="020B0604020202020204" pitchFamily="34" charset="0"/>
              </a:endParaRPr>
            </a:p>
          </p:txBody>
        </p:sp>
        <p:sp>
          <p:nvSpPr>
            <p:cNvPr id="73" name="Outline">
              <a:extLst>
                <a:ext uri="{FF2B5EF4-FFF2-40B4-BE49-F238E27FC236}">
                  <a16:creationId xmlns:a16="http://schemas.microsoft.com/office/drawing/2014/main" id="{0EBC7DE0-7AF4-473F-A495-FF4BF635FC02}"/>
                </a:ext>
              </a:extLst>
            </p:cNvPr>
            <p:cNvSpPr/>
            <p:nvPr/>
          </p:nvSpPr>
          <p:spPr>
            <a:xfrm>
              <a:off x="1649691" y="1609295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375" y="4270"/>
                  </a:moveTo>
                  <a:lnTo>
                    <a:pt x="5350" y="4273"/>
                  </a:lnTo>
                  <a:lnTo>
                    <a:pt x="5250" y="4278"/>
                  </a:lnTo>
                  <a:lnTo>
                    <a:pt x="5250" y="8270"/>
                  </a:lnTo>
                  <a:lnTo>
                    <a:pt x="7560" y="8270"/>
                  </a:lnTo>
                  <a:lnTo>
                    <a:pt x="7593" y="8272"/>
                  </a:lnTo>
                  <a:lnTo>
                    <a:pt x="7625" y="8279"/>
                  </a:lnTo>
                  <a:lnTo>
                    <a:pt x="7656" y="8289"/>
                  </a:lnTo>
                  <a:lnTo>
                    <a:pt x="7685" y="8303"/>
                  </a:lnTo>
                  <a:lnTo>
                    <a:pt x="7712" y="8322"/>
                  </a:lnTo>
                  <a:lnTo>
                    <a:pt x="7737" y="8343"/>
                  </a:lnTo>
                  <a:lnTo>
                    <a:pt x="7758" y="8368"/>
                  </a:lnTo>
                  <a:lnTo>
                    <a:pt x="7777" y="8395"/>
                  </a:lnTo>
                  <a:lnTo>
                    <a:pt x="7791" y="8424"/>
                  </a:lnTo>
                  <a:lnTo>
                    <a:pt x="7801" y="8455"/>
                  </a:lnTo>
                  <a:lnTo>
                    <a:pt x="7808" y="8487"/>
                  </a:lnTo>
                  <a:lnTo>
                    <a:pt x="7810" y="8520"/>
                  </a:lnTo>
                  <a:lnTo>
                    <a:pt x="7808" y="8553"/>
                  </a:lnTo>
                  <a:lnTo>
                    <a:pt x="7801" y="8585"/>
                  </a:lnTo>
                  <a:lnTo>
                    <a:pt x="7791" y="8616"/>
                  </a:lnTo>
                  <a:lnTo>
                    <a:pt x="7777" y="8645"/>
                  </a:lnTo>
                  <a:lnTo>
                    <a:pt x="7758" y="8672"/>
                  </a:lnTo>
                  <a:lnTo>
                    <a:pt x="7737" y="8697"/>
                  </a:lnTo>
                  <a:lnTo>
                    <a:pt x="7712" y="8718"/>
                  </a:lnTo>
                  <a:lnTo>
                    <a:pt x="7685" y="8737"/>
                  </a:lnTo>
                  <a:lnTo>
                    <a:pt x="7656" y="8751"/>
                  </a:lnTo>
                  <a:lnTo>
                    <a:pt x="7625" y="8761"/>
                  </a:lnTo>
                  <a:lnTo>
                    <a:pt x="7593" y="8768"/>
                  </a:lnTo>
                  <a:lnTo>
                    <a:pt x="7560" y="8770"/>
                  </a:lnTo>
                  <a:lnTo>
                    <a:pt x="5000" y="8770"/>
                  </a:lnTo>
                  <a:lnTo>
                    <a:pt x="2440" y="8770"/>
                  </a:lnTo>
                  <a:lnTo>
                    <a:pt x="2407" y="8768"/>
                  </a:lnTo>
                  <a:lnTo>
                    <a:pt x="2375" y="8761"/>
                  </a:lnTo>
                  <a:lnTo>
                    <a:pt x="2344" y="8751"/>
                  </a:lnTo>
                  <a:lnTo>
                    <a:pt x="2315" y="8737"/>
                  </a:lnTo>
                  <a:lnTo>
                    <a:pt x="2288" y="8718"/>
                  </a:lnTo>
                  <a:lnTo>
                    <a:pt x="2263" y="8697"/>
                  </a:lnTo>
                  <a:lnTo>
                    <a:pt x="2242" y="8672"/>
                  </a:lnTo>
                  <a:lnTo>
                    <a:pt x="2223" y="8645"/>
                  </a:lnTo>
                  <a:lnTo>
                    <a:pt x="2209" y="8616"/>
                  </a:lnTo>
                  <a:lnTo>
                    <a:pt x="2199" y="8585"/>
                  </a:lnTo>
                  <a:lnTo>
                    <a:pt x="2192" y="8553"/>
                  </a:lnTo>
                  <a:lnTo>
                    <a:pt x="2190" y="8520"/>
                  </a:lnTo>
                  <a:lnTo>
                    <a:pt x="2192" y="8487"/>
                  </a:lnTo>
                  <a:lnTo>
                    <a:pt x="2199" y="8455"/>
                  </a:lnTo>
                  <a:lnTo>
                    <a:pt x="2209" y="8424"/>
                  </a:lnTo>
                  <a:lnTo>
                    <a:pt x="2223" y="8395"/>
                  </a:lnTo>
                  <a:lnTo>
                    <a:pt x="2242" y="8368"/>
                  </a:lnTo>
                  <a:lnTo>
                    <a:pt x="2263" y="8343"/>
                  </a:lnTo>
                  <a:lnTo>
                    <a:pt x="2288" y="8322"/>
                  </a:lnTo>
                  <a:lnTo>
                    <a:pt x="2315" y="8303"/>
                  </a:lnTo>
                  <a:lnTo>
                    <a:pt x="2344" y="8289"/>
                  </a:lnTo>
                  <a:lnTo>
                    <a:pt x="2375" y="8279"/>
                  </a:lnTo>
                  <a:lnTo>
                    <a:pt x="2407" y="8272"/>
                  </a:lnTo>
                  <a:lnTo>
                    <a:pt x="2440" y="8270"/>
                  </a:lnTo>
                  <a:lnTo>
                    <a:pt x="4750" y="8270"/>
                  </a:lnTo>
                  <a:lnTo>
                    <a:pt x="4750" y="4918"/>
                  </a:lnTo>
                  <a:lnTo>
                    <a:pt x="4650" y="4913"/>
                  </a:lnTo>
                  <a:lnTo>
                    <a:pt x="4625" y="4910"/>
                  </a:lnTo>
                  <a:lnTo>
                    <a:pt x="4299" y="4861"/>
                  </a:lnTo>
                  <a:lnTo>
                    <a:pt x="4274" y="4856"/>
                  </a:lnTo>
                  <a:lnTo>
                    <a:pt x="3963" y="4776"/>
                  </a:lnTo>
                  <a:lnTo>
                    <a:pt x="3938" y="4768"/>
                  </a:lnTo>
                  <a:lnTo>
                    <a:pt x="3643" y="4659"/>
                  </a:lnTo>
                  <a:lnTo>
                    <a:pt x="3619" y="4649"/>
                  </a:lnTo>
                  <a:lnTo>
                    <a:pt x="3342" y="4512"/>
                  </a:lnTo>
                  <a:lnTo>
                    <a:pt x="3319" y="4499"/>
                  </a:lnTo>
                  <a:lnTo>
                    <a:pt x="3061" y="4337"/>
                  </a:lnTo>
                  <a:lnTo>
                    <a:pt x="3040" y="4322"/>
                  </a:lnTo>
                  <a:lnTo>
                    <a:pt x="2805" y="4136"/>
                  </a:lnTo>
                  <a:lnTo>
                    <a:pt x="2784" y="4118"/>
                  </a:lnTo>
                  <a:lnTo>
                    <a:pt x="2574" y="3910"/>
                  </a:lnTo>
                  <a:lnTo>
                    <a:pt x="2555" y="3889"/>
                  </a:lnTo>
                  <a:lnTo>
                    <a:pt x="2371" y="3661"/>
                  </a:lnTo>
                  <a:lnTo>
                    <a:pt x="2354" y="3637"/>
                  </a:lnTo>
                  <a:lnTo>
                    <a:pt x="2199" y="3390"/>
                  </a:lnTo>
                  <a:lnTo>
                    <a:pt x="2185" y="3364"/>
                  </a:lnTo>
                  <a:lnTo>
                    <a:pt x="2061" y="3100"/>
                  </a:lnTo>
                  <a:lnTo>
                    <a:pt x="2049" y="3072"/>
                  </a:lnTo>
                  <a:lnTo>
                    <a:pt x="1958" y="2793"/>
                  </a:lnTo>
                  <a:lnTo>
                    <a:pt x="1950" y="2763"/>
                  </a:lnTo>
                  <a:lnTo>
                    <a:pt x="1894" y="2471"/>
                  </a:lnTo>
                  <a:lnTo>
                    <a:pt x="1890" y="2439"/>
                  </a:lnTo>
                  <a:lnTo>
                    <a:pt x="1871" y="2136"/>
                  </a:lnTo>
                  <a:lnTo>
                    <a:pt x="1871" y="2104"/>
                  </a:lnTo>
                  <a:lnTo>
                    <a:pt x="1875" y="2072"/>
                  </a:lnTo>
                  <a:lnTo>
                    <a:pt x="1883" y="2041"/>
                  </a:lnTo>
                  <a:lnTo>
                    <a:pt x="1895" y="2011"/>
                  </a:lnTo>
                  <a:lnTo>
                    <a:pt x="1911" y="1983"/>
                  </a:lnTo>
                  <a:lnTo>
                    <a:pt x="1930" y="1957"/>
                  </a:lnTo>
                  <a:lnTo>
                    <a:pt x="1953" y="1934"/>
                  </a:lnTo>
                  <a:lnTo>
                    <a:pt x="1978" y="1914"/>
                  </a:lnTo>
                  <a:lnTo>
                    <a:pt x="2006" y="1897"/>
                  </a:lnTo>
                  <a:lnTo>
                    <a:pt x="2036" y="1885"/>
                  </a:lnTo>
                  <a:lnTo>
                    <a:pt x="2067" y="1876"/>
                  </a:lnTo>
                  <a:lnTo>
                    <a:pt x="2098" y="1871"/>
                  </a:lnTo>
                  <a:lnTo>
                    <a:pt x="2131" y="1870"/>
                  </a:lnTo>
                  <a:lnTo>
                    <a:pt x="2527" y="1887"/>
                  </a:lnTo>
                  <a:lnTo>
                    <a:pt x="2550" y="1889"/>
                  </a:lnTo>
                  <a:lnTo>
                    <a:pt x="2917" y="1938"/>
                  </a:lnTo>
                  <a:lnTo>
                    <a:pt x="2942" y="1943"/>
                  </a:lnTo>
                  <a:lnTo>
                    <a:pt x="3280" y="2023"/>
                  </a:lnTo>
                  <a:lnTo>
                    <a:pt x="3305" y="2031"/>
                  </a:lnTo>
                  <a:lnTo>
                    <a:pt x="3614" y="2140"/>
                  </a:lnTo>
                  <a:lnTo>
                    <a:pt x="3640" y="2151"/>
                  </a:lnTo>
                  <a:lnTo>
                    <a:pt x="3920" y="2288"/>
                  </a:lnTo>
                  <a:lnTo>
                    <a:pt x="3946" y="2302"/>
                  </a:lnTo>
                  <a:lnTo>
                    <a:pt x="4196" y="2464"/>
                  </a:lnTo>
                  <a:lnTo>
                    <a:pt x="4221" y="2483"/>
                  </a:lnTo>
                  <a:lnTo>
                    <a:pt x="4441" y="2669"/>
                  </a:lnTo>
                  <a:lnTo>
                    <a:pt x="4464" y="2691"/>
                  </a:lnTo>
                  <a:lnTo>
                    <a:pt x="4655" y="2899"/>
                  </a:lnTo>
                  <a:lnTo>
                    <a:pt x="4675" y="2923"/>
                  </a:lnTo>
                  <a:lnTo>
                    <a:pt x="4837" y="3152"/>
                  </a:lnTo>
                  <a:lnTo>
                    <a:pt x="4853" y="3178"/>
                  </a:lnTo>
                  <a:lnTo>
                    <a:pt x="4865" y="3200"/>
                  </a:lnTo>
                  <a:lnTo>
                    <a:pt x="4891" y="3102"/>
                  </a:lnTo>
                  <a:lnTo>
                    <a:pt x="4899" y="3075"/>
                  </a:lnTo>
                  <a:lnTo>
                    <a:pt x="5002" y="2812"/>
                  </a:lnTo>
                  <a:lnTo>
                    <a:pt x="5015" y="2785"/>
                  </a:lnTo>
                  <a:lnTo>
                    <a:pt x="5147" y="2538"/>
                  </a:lnTo>
                  <a:lnTo>
                    <a:pt x="5163" y="2512"/>
                  </a:lnTo>
                  <a:lnTo>
                    <a:pt x="5325" y="2283"/>
                  </a:lnTo>
                  <a:lnTo>
                    <a:pt x="5345" y="2259"/>
                  </a:lnTo>
                  <a:lnTo>
                    <a:pt x="5536" y="2051"/>
                  </a:lnTo>
                  <a:lnTo>
                    <a:pt x="5559" y="2029"/>
                  </a:lnTo>
                  <a:lnTo>
                    <a:pt x="5779" y="1843"/>
                  </a:lnTo>
                  <a:lnTo>
                    <a:pt x="5804" y="1824"/>
                  </a:lnTo>
                  <a:lnTo>
                    <a:pt x="6054" y="1662"/>
                  </a:lnTo>
                  <a:lnTo>
                    <a:pt x="6080" y="1648"/>
                  </a:lnTo>
                  <a:lnTo>
                    <a:pt x="6360" y="1511"/>
                  </a:lnTo>
                  <a:lnTo>
                    <a:pt x="6386" y="1500"/>
                  </a:lnTo>
                  <a:lnTo>
                    <a:pt x="6695" y="1391"/>
                  </a:lnTo>
                  <a:lnTo>
                    <a:pt x="6720" y="1383"/>
                  </a:lnTo>
                  <a:lnTo>
                    <a:pt x="7058" y="1303"/>
                  </a:lnTo>
                  <a:lnTo>
                    <a:pt x="7083" y="1298"/>
                  </a:lnTo>
                  <a:lnTo>
                    <a:pt x="7450" y="1249"/>
                  </a:lnTo>
                  <a:lnTo>
                    <a:pt x="7473" y="1247"/>
                  </a:lnTo>
                  <a:lnTo>
                    <a:pt x="7869" y="1230"/>
                  </a:lnTo>
                  <a:lnTo>
                    <a:pt x="7902" y="1231"/>
                  </a:lnTo>
                  <a:lnTo>
                    <a:pt x="7933" y="1236"/>
                  </a:lnTo>
                  <a:lnTo>
                    <a:pt x="7964" y="1245"/>
                  </a:lnTo>
                  <a:lnTo>
                    <a:pt x="7994" y="1257"/>
                  </a:lnTo>
                  <a:lnTo>
                    <a:pt x="8022" y="1274"/>
                  </a:lnTo>
                  <a:lnTo>
                    <a:pt x="8047" y="1294"/>
                  </a:lnTo>
                  <a:lnTo>
                    <a:pt x="8070" y="1317"/>
                  </a:lnTo>
                  <a:lnTo>
                    <a:pt x="8089" y="1343"/>
                  </a:lnTo>
                  <a:lnTo>
                    <a:pt x="8105" y="1371"/>
                  </a:lnTo>
                  <a:lnTo>
                    <a:pt x="8117" y="1401"/>
                  </a:lnTo>
                  <a:lnTo>
                    <a:pt x="8125" y="1432"/>
                  </a:lnTo>
                  <a:lnTo>
                    <a:pt x="8129" y="1464"/>
                  </a:lnTo>
                  <a:lnTo>
                    <a:pt x="8129" y="1496"/>
                  </a:lnTo>
                  <a:lnTo>
                    <a:pt x="8110" y="1799"/>
                  </a:lnTo>
                  <a:lnTo>
                    <a:pt x="8106" y="1831"/>
                  </a:lnTo>
                  <a:lnTo>
                    <a:pt x="8050" y="2123"/>
                  </a:lnTo>
                  <a:lnTo>
                    <a:pt x="8042" y="2153"/>
                  </a:lnTo>
                  <a:lnTo>
                    <a:pt x="7951" y="2432"/>
                  </a:lnTo>
                  <a:lnTo>
                    <a:pt x="7939" y="2460"/>
                  </a:lnTo>
                  <a:lnTo>
                    <a:pt x="7815" y="2724"/>
                  </a:lnTo>
                  <a:lnTo>
                    <a:pt x="7801" y="2750"/>
                  </a:lnTo>
                  <a:lnTo>
                    <a:pt x="7646" y="2997"/>
                  </a:lnTo>
                  <a:lnTo>
                    <a:pt x="7629" y="3021"/>
                  </a:lnTo>
                  <a:lnTo>
                    <a:pt x="7445" y="3249"/>
                  </a:lnTo>
                  <a:lnTo>
                    <a:pt x="7426" y="3270"/>
                  </a:lnTo>
                  <a:lnTo>
                    <a:pt x="7216" y="3478"/>
                  </a:lnTo>
                  <a:lnTo>
                    <a:pt x="7195" y="3496"/>
                  </a:lnTo>
                  <a:lnTo>
                    <a:pt x="6960" y="3682"/>
                  </a:lnTo>
                  <a:lnTo>
                    <a:pt x="6939" y="3697"/>
                  </a:lnTo>
                  <a:lnTo>
                    <a:pt x="6681" y="3859"/>
                  </a:lnTo>
                  <a:lnTo>
                    <a:pt x="6658" y="3872"/>
                  </a:lnTo>
                  <a:lnTo>
                    <a:pt x="6381" y="4009"/>
                  </a:lnTo>
                  <a:lnTo>
                    <a:pt x="6357" y="4019"/>
                  </a:lnTo>
                  <a:lnTo>
                    <a:pt x="6062" y="4128"/>
                  </a:lnTo>
                  <a:lnTo>
                    <a:pt x="6037" y="4136"/>
                  </a:lnTo>
                  <a:lnTo>
                    <a:pt x="5726" y="4216"/>
                  </a:lnTo>
                  <a:lnTo>
                    <a:pt x="5701" y="4221"/>
                  </a:lnTo>
                  <a:lnTo>
                    <a:pt x="5375" y="4270"/>
                  </a:lnTo>
                  <a:close/>
                  <a:moveTo>
                    <a:pt x="5304" y="3495"/>
                  </a:moveTo>
                  <a:lnTo>
                    <a:pt x="5264" y="3761"/>
                  </a:lnTo>
                  <a:lnTo>
                    <a:pt x="5263" y="3777"/>
                  </a:lnTo>
                  <a:lnTo>
                    <a:pt x="5313" y="3774"/>
                  </a:lnTo>
                  <a:lnTo>
                    <a:pt x="5613" y="3728"/>
                  </a:lnTo>
                  <a:lnTo>
                    <a:pt x="5900" y="3655"/>
                  </a:lnTo>
                  <a:lnTo>
                    <a:pt x="6172" y="3554"/>
                  </a:lnTo>
                  <a:lnTo>
                    <a:pt x="6426" y="3429"/>
                  </a:lnTo>
                  <a:lnTo>
                    <a:pt x="6661" y="3281"/>
                  </a:lnTo>
                  <a:lnTo>
                    <a:pt x="6874" y="3113"/>
                  </a:lnTo>
                  <a:lnTo>
                    <a:pt x="7064" y="2924"/>
                  </a:lnTo>
                  <a:lnTo>
                    <a:pt x="7230" y="2719"/>
                  </a:lnTo>
                  <a:lnTo>
                    <a:pt x="7369" y="2497"/>
                  </a:lnTo>
                  <a:lnTo>
                    <a:pt x="7480" y="2261"/>
                  </a:lnTo>
                  <a:lnTo>
                    <a:pt x="7562" y="2012"/>
                  </a:lnTo>
                  <a:lnTo>
                    <a:pt x="7612" y="1752"/>
                  </a:lnTo>
                  <a:lnTo>
                    <a:pt x="7613" y="1742"/>
                  </a:lnTo>
                  <a:lnTo>
                    <a:pt x="7505" y="1746"/>
                  </a:lnTo>
                  <a:lnTo>
                    <a:pt x="7162" y="1792"/>
                  </a:lnTo>
                  <a:lnTo>
                    <a:pt x="6849" y="1867"/>
                  </a:lnTo>
                  <a:lnTo>
                    <a:pt x="6566" y="1967"/>
                  </a:lnTo>
                  <a:lnTo>
                    <a:pt x="6314" y="2090"/>
                  </a:lnTo>
                  <a:lnTo>
                    <a:pt x="6090" y="2235"/>
                  </a:lnTo>
                  <a:lnTo>
                    <a:pt x="5893" y="2401"/>
                  </a:lnTo>
                  <a:lnTo>
                    <a:pt x="5724" y="2585"/>
                  </a:lnTo>
                  <a:lnTo>
                    <a:pt x="5580" y="2788"/>
                  </a:lnTo>
                  <a:lnTo>
                    <a:pt x="5463" y="3008"/>
                  </a:lnTo>
                  <a:lnTo>
                    <a:pt x="5370" y="3244"/>
                  </a:lnTo>
                  <a:lnTo>
                    <a:pt x="5304" y="3495"/>
                  </a:lnTo>
                  <a:close/>
                  <a:moveTo>
                    <a:pt x="4387" y="4368"/>
                  </a:moveTo>
                  <a:lnTo>
                    <a:pt x="4687" y="4414"/>
                  </a:lnTo>
                  <a:lnTo>
                    <a:pt x="4737" y="4417"/>
                  </a:lnTo>
                  <a:lnTo>
                    <a:pt x="4736" y="4401"/>
                  </a:lnTo>
                  <a:lnTo>
                    <a:pt x="4696" y="4135"/>
                  </a:lnTo>
                  <a:lnTo>
                    <a:pt x="4630" y="3884"/>
                  </a:lnTo>
                  <a:lnTo>
                    <a:pt x="4537" y="3648"/>
                  </a:lnTo>
                  <a:lnTo>
                    <a:pt x="4420" y="3428"/>
                  </a:lnTo>
                  <a:lnTo>
                    <a:pt x="4276" y="3225"/>
                  </a:lnTo>
                  <a:lnTo>
                    <a:pt x="4107" y="3041"/>
                  </a:lnTo>
                  <a:lnTo>
                    <a:pt x="3910" y="2875"/>
                  </a:lnTo>
                  <a:lnTo>
                    <a:pt x="3686" y="2730"/>
                  </a:lnTo>
                  <a:lnTo>
                    <a:pt x="3434" y="2607"/>
                  </a:lnTo>
                  <a:lnTo>
                    <a:pt x="3151" y="2507"/>
                  </a:lnTo>
                  <a:lnTo>
                    <a:pt x="2838" y="2432"/>
                  </a:lnTo>
                  <a:lnTo>
                    <a:pt x="2495" y="2386"/>
                  </a:lnTo>
                  <a:lnTo>
                    <a:pt x="2387" y="2382"/>
                  </a:lnTo>
                  <a:lnTo>
                    <a:pt x="2388" y="2392"/>
                  </a:lnTo>
                  <a:lnTo>
                    <a:pt x="2438" y="2652"/>
                  </a:lnTo>
                  <a:lnTo>
                    <a:pt x="2520" y="2901"/>
                  </a:lnTo>
                  <a:lnTo>
                    <a:pt x="2631" y="3137"/>
                  </a:lnTo>
                  <a:lnTo>
                    <a:pt x="2770" y="3359"/>
                  </a:lnTo>
                  <a:lnTo>
                    <a:pt x="2936" y="3564"/>
                  </a:lnTo>
                  <a:lnTo>
                    <a:pt x="3126" y="3753"/>
                  </a:lnTo>
                  <a:lnTo>
                    <a:pt x="3339" y="3921"/>
                  </a:lnTo>
                  <a:lnTo>
                    <a:pt x="3574" y="4069"/>
                  </a:lnTo>
                  <a:lnTo>
                    <a:pt x="3828" y="4194"/>
                  </a:lnTo>
                  <a:lnTo>
                    <a:pt x="4100" y="4295"/>
                  </a:lnTo>
                  <a:lnTo>
                    <a:pt x="4387" y="4368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/>
            <a:lstStyle/>
            <a:p>
              <a:endParaRPr dirty="0">
                <a:latin typeface="Arial" panose="020B0604020202020204" pitchFamily="34" charset="0"/>
              </a:endParaRPr>
            </a:p>
          </p:txBody>
        </p:sp>
      </p:grpSp>
      <p:sp>
        <p:nvSpPr>
          <p:cNvPr id="75" name="ee4pHeader1">
            <a:extLst>
              <a:ext uri="{FF2B5EF4-FFF2-40B4-BE49-F238E27FC236}">
                <a16:creationId xmlns:a16="http://schemas.microsoft.com/office/drawing/2014/main" id="{44E303E3-28A9-45C3-B676-C7973BAB8757}"/>
              </a:ext>
            </a:extLst>
          </p:cNvPr>
          <p:cNvSpPr txBox="1"/>
          <p:nvPr/>
        </p:nvSpPr>
        <p:spPr>
          <a:xfrm>
            <a:off x="571016" y="1376570"/>
            <a:ext cx="8133145" cy="242617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Autofit/>
          </a:bodyPr>
          <a:lstStyle/>
          <a:p>
            <a:pPr marL="0" lvl="3"/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</a:rPr>
              <a:t>Each phase builds on the access and advocacy assets created by the prior one.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9E7312B-D4F1-44D8-87E8-5155981BE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20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308821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7661ADA-1D10-4788-94AC-451841C9AB6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PH" dirty="0"/>
              <a:t>Customer Engagement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D12DFA9-9140-4780-B008-B72C654A2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21</a:t>
            </a:fld>
            <a:endParaRPr lang="en-PH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08593F53-CC22-445F-A91E-1D6B6C503A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674536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46871-2A6A-4277-8F2C-B6438868E2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Patient Journey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795B5D1-F55B-4CF2-838C-C867C9140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22</a:t>
            </a:fld>
            <a:endParaRPr lang="en-PH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E4510D0-F8DA-4087-B68F-490DE538F0E9}"/>
              </a:ext>
            </a:extLst>
          </p:cNvPr>
          <p:cNvSpPr/>
          <p:nvPr/>
        </p:nvSpPr>
        <p:spPr>
          <a:xfrm>
            <a:off x="0" y="3567246"/>
            <a:ext cx="12192000" cy="8871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7BBC9BAE-0921-4E1F-A9AA-02E9E4B71B5B}"/>
              </a:ext>
            </a:extLst>
          </p:cNvPr>
          <p:cNvGrpSpPr/>
          <p:nvPr/>
        </p:nvGrpSpPr>
        <p:grpSpPr>
          <a:xfrm>
            <a:off x="958111" y="1968730"/>
            <a:ext cx="1200314" cy="1800258"/>
            <a:chOff x="876412" y="1766746"/>
            <a:chExt cx="1327401" cy="1990866"/>
          </a:xfrm>
        </p:grpSpPr>
        <p:sp>
          <p:nvSpPr>
            <p:cNvPr id="7" name="Teardrop 6">
              <a:extLst>
                <a:ext uri="{FF2B5EF4-FFF2-40B4-BE49-F238E27FC236}">
                  <a16:creationId xmlns:a16="http://schemas.microsoft.com/office/drawing/2014/main" id="{E9637F06-1272-4B7B-ABF2-B08A9B262159}"/>
                </a:ext>
              </a:extLst>
            </p:cNvPr>
            <p:cNvSpPr/>
            <p:nvPr/>
          </p:nvSpPr>
          <p:spPr>
            <a:xfrm rot="8100000">
              <a:off x="876412" y="1766746"/>
              <a:ext cx="1264171" cy="1264169"/>
            </a:xfrm>
            <a:prstGeom prst="teardrop">
              <a:avLst/>
            </a:prstGeom>
            <a:solidFill>
              <a:schemeClr val="accent1"/>
            </a:soli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8" name="Freeform 94">
              <a:extLst>
                <a:ext uri="{FF2B5EF4-FFF2-40B4-BE49-F238E27FC236}">
                  <a16:creationId xmlns:a16="http://schemas.microsoft.com/office/drawing/2014/main" id="{7ADF1D46-1F84-4483-A76B-CE17108A3C07}"/>
                </a:ext>
              </a:extLst>
            </p:cNvPr>
            <p:cNvSpPr/>
            <p:nvPr/>
          </p:nvSpPr>
          <p:spPr>
            <a:xfrm rot="8100000">
              <a:off x="939642" y="1919389"/>
              <a:ext cx="1264171" cy="1085335"/>
            </a:xfrm>
            <a:custGeom>
              <a:avLst/>
              <a:gdLst>
                <a:gd name="connsiteX0" fmla="*/ 158030 w 1079096"/>
                <a:gd name="connsiteY0" fmla="*/ 921066 h 926442"/>
                <a:gd name="connsiteX1" fmla="*/ 0 w 1079096"/>
                <a:gd name="connsiteY1" fmla="*/ 539548 h 926442"/>
                <a:gd name="connsiteX2" fmla="*/ 539548 w 1079096"/>
                <a:gd name="connsiteY2" fmla="*/ 0 h 926442"/>
                <a:gd name="connsiteX3" fmla="*/ 1079096 w 1079096"/>
                <a:gd name="connsiteY3" fmla="*/ 0 h 926442"/>
                <a:gd name="connsiteX4" fmla="*/ 1079096 w 1079096"/>
                <a:gd name="connsiteY4" fmla="*/ 11892 h 926442"/>
                <a:gd name="connsiteX5" fmla="*/ 164546 w 1079096"/>
                <a:gd name="connsiteY5" fmla="*/ 926442 h 92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79096" h="926442">
                  <a:moveTo>
                    <a:pt x="158030" y="921066"/>
                  </a:moveTo>
                  <a:cubicBezTo>
                    <a:pt x="60391" y="823427"/>
                    <a:pt x="0" y="688540"/>
                    <a:pt x="0" y="539548"/>
                  </a:cubicBezTo>
                  <a:cubicBezTo>
                    <a:pt x="0" y="241564"/>
                    <a:pt x="241564" y="0"/>
                    <a:pt x="539548" y="0"/>
                  </a:cubicBezTo>
                  <a:lnTo>
                    <a:pt x="1079096" y="0"/>
                  </a:lnTo>
                  <a:lnTo>
                    <a:pt x="1079096" y="11892"/>
                  </a:lnTo>
                  <a:lnTo>
                    <a:pt x="164546" y="926442"/>
                  </a:lnTo>
                  <a:close/>
                </a:path>
              </a:pathLst>
            </a:custGeom>
            <a:solidFill>
              <a:schemeClr val="accent2"/>
            </a:soli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FB48005C-E8A6-4297-93F8-B6FB93DFBDDF}"/>
                </a:ext>
              </a:extLst>
            </p:cNvPr>
            <p:cNvSpPr/>
            <p:nvPr/>
          </p:nvSpPr>
          <p:spPr>
            <a:xfrm>
              <a:off x="984986" y="1875316"/>
              <a:ext cx="1047014" cy="1047014"/>
            </a:xfrm>
            <a:prstGeom prst="ellipse">
              <a:avLst/>
            </a:prstGeom>
            <a:solidFill>
              <a:schemeClr val="bg1"/>
            </a:soli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9525" cap="rnd" cmpd="sng" algn="ctr">
                  <a:solidFill>
                    <a:srgbClr val="005B4F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19" name="AutoShape 15">
              <a:extLst>
                <a:ext uri="{FF2B5EF4-FFF2-40B4-BE49-F238E27FC236}">
                  <a16:creationId xmlns:a16="http://schemas.microsoft.com/office/drawing/2014/main" id="{AD313568-FFB0-4FFA-ADFB-0517FA8BCBA6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080003" y="1970746"/>
              <a:ext cx="856980" cy="85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378D98B1-778E-4FCC-985B-825B81AC6AA5}"/>
                </a:ext>
              </a:extLst>
            </p:cNvPr>
            <p:cNvGrpSpPr/>
            <p:nvPr/>
          </p:nvGrpSpPr>
          <p:grpSpPr>
            <a:xfrm>
              <a:off x="1362484" y="3465596"/>
              <a:ext cx="292018" cy="292016"/>
              <a:chOff x="1897688" y="2263380"/>
              <a:chExt cx="181330" cy="181329"/>
            </a:xfrm>
          </p:grpSpPr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C5E96A36-E7E9-4043-86FB-F5CF13DA53D8}"/>
                  </a:ext>
                </a:extLst>
              </p:cNvPr>
              <p:cNvSpPr/>
              <p:nvPr/>
            </p:nvSpPr>
            <p:spPr>
              <a:xfrm>
                <a:off x="1897688" y="2263380"/>
                <a:ext cx="181330" cy="181329"/>
              </a:xfrm>
              <a:prstGeom prst="ellipse">
                <a:avLst/>
              </a:prstGeom>
              <a:solidFill>
                <a:srgbClr val="FFFFFF"/>
              </a:solidFill>
              <a:ln w="9525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1240B29-F687-4F45-9708-019B960494DF}">
                  <a14:hiddenLine xmlns:a14="http://schemas.microsoft.com/office/drawing/2010/main" w="9525" cap="rnd" cmpd="sng" algn="ctr">
                    <a:solidFill>
                      <a:srgbClr val="005B4F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sym typeface="+mn-lt"/>
                </a:endParaRPr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8F28E70C-E79D-4813-9767-08FE6758E8F1}"/>
                  </a:ext>
                </a:extLst>
              </p:cNvPr>
              <p:cNvSpPr/>
              <p:nvPr/>
            </p:nvSpPr>
            <p:spPr>
              <a:xfrm>
                <a:off x="1938464" y="2304154"/>
                <a:ext cx="99778" cy="99778"/>
              </a:xfrm>
              <a:prstGeom prst="ellipse">
                <a:avLst/>
              </a:prstGeom>
              <a:solidFill>
                <a:schemeClr val="accent1"/>
              </a:solidFill>
              <a:ln w="9525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1240B29-F687-4F45-9708-019B960494DF}">
                  <a14:hiddenLine xmlns:a14="http://schemas.microsoft.com/office/drawing/2010/main" w="9525" cap="rnd" cmpd="sng" algn="ctr">
                    <a:solidFill>
                      <a:srgbClr val="005B4F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sym typeface="+mn-lt"/>
                </a:endParaRPr>
              </a:p>
            </p:txBody>
          </p:sp>
        </p:grpSp>
        <p:grpSp>
          <p:nvGrpSpPr>
            <p:cNvPr id="90" name="Graphic 34"/>
            <p:cNvGrpSpPr/>
            <p:nvPr/>
          </p:nvGrpSpPr>
          <p:grpSpPr>
            <a:xfrm>
              <a:off x="1095290" y="1985620"/>
              <a:ext cx="826406" cy="826406"/>
              <a:chOff x="1830237" y="1760267"/>
              <a:chExt cx="633600" cy="633600"/>
            </a:xfrm>
          </p:grpSpPr>
          <p:sp>
            <p:nvSpPr>
              <p:cNvPr id="91" name="Accent"/>
              <p:cNvSpPr/>
              <p:nvPr/>
            </p:nvSpPr>
            <p:spPr>
              <a:xfrm>
                <a:off x="1830237" y="1760267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4999" y="3192"/>
                    </a:moveTo>
                    <a:lnTo>
                      <a:pt x="5001" y="3218"/>
                    </a:lnTo>
                    <a:lnTo>
                      <a:pt x="5001" y="7056"/>
                    </a:lnTo>
                    <a:lnTo>
                      <a:pt x="5000" y="7074"/>
                    </a:lnTo>
                    <a:lnTo>
                      <a:pt x="5005" y="7075"/>
                    </a:lnTo>
                    <a:lnTo>
                      <a:pt x="5045" y="7084"/>
                    </a:lnTo>
                    <a:lnTo>
                      <a:pt x="5084" y="7094"/>
                    </a:lnTo>
                    <a:lnTo>
                      <a:pt x="5124" y="7105"/>
                    </a:lnTo>
                    <a:lnTo>
                      <a:pt x="5163" y="7118"/>
                    </a:lnTo>
                    <a:lnTo>
                      <a:pt x="5201" y="7132"/>
                    </a:lnTo>
                    <a:lnTo>
                      <a:pt x="5239" y="7148"/>
                    </a:lnTo>
                    <a:lnTo>
                      <a:pt x="5276" y="7165"/>
                    </a:lnTo>
                    <a:lnTo>
                      <a:pt x="5313" y="7183"/>
                    </a:lnTo>
                    <a:lnTo>
                      <a:pt x="5349" y="7203"/>
                    </a:lnTo>
                    <a:lnTo>
                      <a:pt x="5384" y="7224"/>
                    </a:lnTo>
                    <a:lnTo>
                      <a:pt x="5419" y="7247"/>
                    </a:lnTo>
                    <a:lnTo>
                      <a:pt x="5452" y="7271"/>
                    </a:lnTo>
                    <a:lnTo>
                      <a:pt x="5485" y="7296"/>
                    </a:lnTo>
                    <a:lnTo>
                      <a:pt x="5516" y="7322"/>
                    </a:lnTo>
                    <a:lnTo>
                      <a:pt x="5547" y="7349"/>
                    </a:lnTo>
                    <a:lnTo>
                      <a:pt x="5576" y="7378"/>
                    </a:lnTo>
                    <a:lnTo>
                      <a:pt x="5605" y="7407"/>
                    </a:lnTo>
                    <a:lnTo>
                      <a:pt x="5632" y="7438"/>
                    </a:lnTo>
                    <a:lnTo>
                      <a:pt x="5658" y="7469"/>
                    </a:lnTo>
                    <a:lnTo>
                      <a:pt x="5683" y="7502"/>
                    </a:lnTo>
                    <a:lnTo>
                      <a:pt x="5707" y="7535"/>
                    </a:lnTo>
                    <a:lnTo>
                      <a:pt x="5730" y="7570"/>
                    </a:lnTo>
                    <a:lnTo>
                      <a:pt x="5751" y="7605"/>
                    </a:lnTo>
                    <a:lnTo>
                      <a:pt x="5771" y="7641"/>
                    </a:lnTo>
                    <a:lnTo>
                      <a:pt x="5789" y="7678"/>
                    </a:lnTo>
                    <a:lnTo>
                      <a:pt x="5806" y="7715"/>
                    </a:lnTo>
                    <a:lnTo>
                      <a:pt x="5822" y="7753"/>
                    </a:lnTo>
                    <a:lnTo>
                      <a:pt x="5836" y="7791"/>
                    </a:lnTo>
                    <a:lnTo>
                      <a:pt x="5849" y="7830"/>
                    </a:lnTo>
                    <a:lnTo>
                      <a:pt x="5860" y="7870"/>
                    </a:lnTo>
                    <a:lnTo>
                      <a:pt x="5870" y="7909"/>
                    </a:lnTo>
                    <a:lnTo>
                      <a:pt x="5879" y="7949"/>
                    </a:lnTo>
                    <a:lnTo>
                      <a:pt x="5886" y="7990"/>
                    </a:lnTo>
                    <a:lnTo>
                      <a:pt x="5891" y="8030"/>
                    </a:lnTo>
                    <a:lnTo>
                      <a:pt x="5895" y="8071"/>
                    </a:lnTo>
                    <a:lnTo>
                      <a:pt x="5897" y="8112"/>
                    </a:lnTo>
                    <a:lnTo>
                      <a:pt x="5898" y="8153"/>
                    </a:lnTo>
                    <a:lnTo>
                      <a:pt x="5897" y="8194"/>
                    </a:lnTo>
                    <a:lnTo>
                      <a:pt x="5895" y="8235"/>
                    </a:lnTo>
                    <a:lnTo>
                      <a:pt x="5891" y="8276"/>
                    </a:lnTo>
                    <a:lnTo>
                      <a:pt x="5886" y="8317"/>
                    </a:lnTo>
                    <a:lnTo>
                      <a:pt x="5879" y="8357"/>
                    </a:lnTo>
                    <a:lnTo>
                      <a:pt x="5870" y="8398"/>
                    </a:lnTo>
                    <a:lnTo>
                      <a:pt x="5860" y="8437"/>
                    </a:lnTo>
                    <a:lnTo>
                      <a:pt x="5849" y="8477"/>
                    </a:lnTo>
                    <a:lnTo>
                      <a:pt x="5836" y="8515"/>
                    </a:lnTo>
                    <a:lnTo>
                      <a:pt x="5822" y="8554"/>
                    </a:lnTo>
                    <a:lnTo>
                      <a:pt x="5806" y="8592"/>
                    </a:lnTo>
                    <a:lnTo>
                      <a:pt x="5789" y="8629"/>
                    </a:lnTo>
                    <a:lnTo>
                      <a:pt x="5771" y="8666"/>
                    </a:lnTo>
                    <a:lnTo>
                      <a:pt x="5751" y="8702"/>
                    </a:lnTo>
                    <a:lnTo>
                      <a:pt x="5730" y="8737"/>
                    </a:lnTo>
                    <a:lnTo>
                      <a:pt x="5707" y="8771"/>
                    </a:lnTo>
                    <a:lnTo>
                      <a:pt x="5683" y="8805"/>
                    </a:lnTo>
                    <a:lnTo>
                      <a:pt x="5658" y="8837"/>
                    </a:lnTo>
                    <a:lnTo>
                      <a:pt x="5632" y="8869"/>
                    </a:lnTo>
                    <a:lnTo>
                      <a:pt x="5605" y="8899"/>
                    </a:lnTo>
                    <a:lnTo>
                      <a:pt x="5576" y="8929"/>
                    </a:lnTo>
                    <a:lnTo>
                      <a:pt x="5547" y="8957"/>
                    </a:lnTo>
                    <a:lnTo>
                      <a:pt x="5516" y="8984"/>
                    </a:lnTo>
                    <a:lnTo>
                      <a:pt x="5485" y="9011"/>
                    </a:lnTo>
                    <a:lnTo>
                      <a:pt x="5452" y="9036"/>
                    </a:lnTo>
                    <a:lnTo>
                      <a:pt x="5419" y="9059"/>
                    </a:lnTo>
                    <a:lnTo>
                      <a:pt x="5384" y="9082"/>
                    </a:lnTo>
                    <a:lnTo>
                      <a:pt x="5349" y="9103"/>
                    </a:lnTo>
                    <a:lnTo>
                      <a:pt x="5313" y="9123"/>
                    </a:lnTo>
                    <a:lnTo>
                      <a:pt x="5276" y="9141"/>
                    </a:lnTo>
                    <a:lnTo>
                      <a:pt x="5239" y="9158"/>
                    </a:lnTo>
                    <a:lnTo>
                      <a:pt x="5201" y="9174"/>
                    </a:lnTo>
                    <a:lnTo>
                      <a:pt x="5163" y="9188"/>
                    </a:lnTo>
                    <a:lnTo>
                      <a:pt x="5124" y="9201"/>
                    </a:lnTo>
                    <a:lnTo>
                      <a:pt x="5084" y="9212"/>
                    </a:lnTo>
                    <a:lnTo>
                      <a:pt x="5045" y="9222"/>
                    </a:lnTo>
                    <a:lnTo>
                      <a:pt x="5005" y="9231"/>
                    </a:lnTo>
                    <a:lnTo>
                      <a:pt x="4964" y="9238"/>
                    </a:lnTo>
                    <a:lnTo>
                      <a:pt x="4924" y="9243"/>
                    </a:lnTo>
                    <a:lnTo>
                      <a:pt x="4883" y="9247"/>
                    </a:lnTo>
                    <a:lnTo>
                      <a:pt x="4842" y="9249"/>
                    </a:lnTo>
                    <a:lnTo>
                      <a:pt x="4801" y="9250"/>
                    </a:lnTo>
                    <a:lnTo>
                      <a:pt x="4760" y="9249"/>
                    </a:lnTo>
                    <a:lnTo>
                      <a:pt x="4719" y="9247"/>
                    </a:lnTo>
                    <a:lnTo>
                      <a:pt x="4678" y="9243"/>
                    </a:lnTo>
                    <a:lnTo>
                      <a:pt x="4637" y="9238"/>
                    </a:lnTo>
                    <a:lnTo>
                      <a:pt x="4597" y="9231"/>
                    </a:lnTo>
                    <a:lnTo>
                      <a:pt x="4556" y="9222"/>
                    </a:lnTo>
                    <a:lnTo>
                      <a:pt x="4517" y="9212"/>
                    </a:lnTo>
                    <a:lnTo>
                      <a:pt x="4477" y="9201"/>
                    </a:lnTo>
                    <a:lnTo>
                      <a:pt x="4439" y="9188"/>
                    </a:lnTo>
                    <a:lnTo>
                      <a:pt x="4400" y="9174"/>
                    </a:lnTo>
                    <a:lnTo>
                      <a:pt x="4362" y="9158"/>
                    </a:lnTo>
                    <a:lnTo>
                      <a:pt x="4325" y="9141"/>
                    </a:lnTo>
                    <a:lnTo>
                      <a:pt x="4288" y="9123"/>
                    </a:lnTo>
                    <a:lnTo>
                      <a:pt x="4252" y="9103"/>
                    </a:lnTo>
                    <a:lnTo>
                      <a:pt x="4217" y="9082"/>
                    </a:lnTo>
                    <a:lnTo>
                      <a:pt x="4183" y="9059"/>
                    </a:lnTo>
                    <a:lnTo>
                      <a:pt x="4149" y="9036"/>
                    </a:lnTo>
                    <a:lnTo>
                      <a:pt x="4117" y="9011"/>
                    </a:lnTo>
                    <a:lnTo>
                      <a:pt x="4085" y="8984"/>
                    </a:lnTo>
                    <a:lnTo>
                      <a:pt x="4055" y="8957"/>
                    </a:lnTo>
                    <a:lnTo>
                      <a:pt x="4025" y="8929"/>
                    </a:lnTo>
                    <a:lnTo>
                      <a:pt x="3997" y="8899"/>
                    </a:lnTo>
                    <a:lnTo>
                      <a:pt x="3970" y="8869"/>
                    </a:lnTo>
                    <a:lnTo>
                      <a:pt x="3943" y="8837"/>
                    </a:lnTo>
                    <a:lnTo>
                      <a:pt x="3918" y="8805"/>
                    </a:lnTo>
                    <a:lnTo>
                      <a:pt x="3895" y="8771"/>
                    </a:lnTo>
                    <a:lnTo>
                      <a:pt x="3872" y="8737"/>
                    </a:lnTo>
                    <a:lnTo>
                      <a:pt x="3851" y="8702"/>
                    </a:lnTo>
                    <a:lnTo>
                      <a:pt x="3831" y="8666"/>
                    </a:lnTo>
                    <a:lnTo>
                      <a:pt x="3813" y="8629"/>
                    </a:lnTo>
                    <a:lnTo>
                      <a:pt x="3796" y="8592"/>
                    </a:lnTo>
                    <a:lnTo>
                      <a:pt x="3780" y="8554"/>
                    </a:lnTo>
                    <a:lnTo>
                      <a:pt x="3766" y="8515"/>
                    </a:lnTo>
                    <a:lnTo>
                      <a:pt x="3753" y="8477"/>
                    </a:lnTo>
                    <a:lnTo>
                      <a:pt x="3742" y="8437"/>
                    </a:lnTo>
                    <a:lnTo>
                      <a:pt x="3732" y="8398"/>
                    </a:lnTo>
                    <a:lnTo>
                      <a:pt x="3723" y="8357"/>
                    </a:lnTo>
                    <a:lnTo>
                      <a:pt x="3716" y="8317"/>
                    </a:lnTo>
                    <a:lnTo>
                      <a:pt x="3711" y="8276"/>
                    </a:lnTo>
                    <a:lnTo>
                      <a:pt x="3707" y="8235"/>
                    </a:lnTo>
                    <a:lnTo>
                      <a:pt x="3705" y="8194"/>
                    </a:lnTo>
                    <a:lnTo>
                      <a:pt x="3704" y="8153"/>
                    </a:lnTo>
                    <a:lnTo>
                      <a:pt x="3705" y="8112"/>
                    </a:lnTo>
                    <a:lnTo>
                      <a:pt x="3707" y="8071"/>
                    </a:lnTo>
                    <a:lnTo>
                      <a:pt x="3711" y="8030"/>
                    </a:lnTo>
                    <a:lnTo>
                      <a:pt x="3716" y="7990"/>
                    </a:lnTo>
                    <a:lnTo>
                      <a:pt x="3723" y="7949"/>
                    </a:lnTo>
                    <a:lnTo>
                      <a:pt x="3732" y="7909"/>
                    </a:lnTo>
                    <a:lnTo>
                      <a:pt x="3742" y="7870"/>
                    </a:lnTo>
                    <a:lnTo>
                      <a:pt x="3753" y="7830"/>
                    </a:lnTo>
                    <a:lnTo>
                      <a:pt x="3766" y="7791"/>
                    </a:lnTo>
                    <a:lnTo>
                      <a:pt x="3780" y="7753"/>
                    </a:lnTo>
                    <a:lnTo>
                      <a:pt x="3796" y="7715"/>
                    </a:lnTo>
                    <a:lnTo>
                      <a:pt x="3813" y="7678"/>
                    </a:lnTo>
                    <a:lnTo>
                      <a:pt x="3831" y="7641"/>
                    </a:lnTo>
                    <a:lnTo>
                      <a:pt x="3851" y="7605"/>
                    </a:lnTo>
                    <a:lnTo>
                      <a:pt x="3872" y="7570"/>
                    </a:lnTo>
                    <a:lnTo>
                      <a:pt x="3895" y="7535"/>
                    </a:lnTo>
                    <a:lnTo>
                      <a:pt x="3918" y="7502"/>
                    </a:lnTo>
                    <a:lnTo>
                      <a:pt x="3943" y="7469"/>
                    </a:lnTo>
                    <a:lnTo>
                      <a:pt x="3970" y="7438"/>
                    </a:lnTo>
                    <a:lnTo>
                      <a:pt x="3997" y="7407"/>
                    </a:lnTo>
                    <a:lnTo>
                      <a:pt x="4025" y="7378"/>
                    </a:lnTo>
                    <a:lnTo>
                      <a:pt x="4055" y="7349"/>
                    </a:lnTo>
                    <a:lnTo>
                      <a:pt x="4085" y="7322"/>
                    </a:lnTo>
                    <a:lnTo>
                      <a:pt x="4117" y="7296"/>
                    </a:lnTo>
                    <a:lnTo>
                      <a:pt x="4149" y="7271"/>
                    </a:lnTo>
                    <a:lnTo>
                      <a:pt x="4183" y="7247"/>
                    </a:lnTo>
                    <a:lnTo>
                      <a:pt x="4217" y="7224"/>
                    </a:lnTo>
                    <a:lnTo>
                      <a:pt x="4252" y="7203"/>
                    </a:lnTo>
                    <a:lnTo>
                      <a:pt x="4288" y="7183"/>
                    </a:lnTo>
                    <a:lnTo>
                      <a:pt x="4325" y="7165"/>
                    </a:lnTo>
                    <a:lnTo>
                      <a:pt x="4362" y="7148"/>
                    </a:lnTo>
                    <a:lnTo>
                      <a:pt x="4400" y="7132"/>
                    </a:lnTo>
                    <a:lnTo>
                      <a:pt x="4439" y="7118"/>
                    </a:lnTo>
                    <a:lnTo>
                      <a:pt x="4477" y="7105"/>
                    </a:lnTo>
                    <a:lnTo>
                      <a:pt x="4517" y="7094"/>
                    </a:lnTo>
                    <a:lnTo>
                      <a:pt x="4556" y="7084"/>
                    </a:lnTo>
                    <a:lnTo>
                      <a:pt x="4597" y="7075"/>
                    </a:lnTo>
                    <a:lnTo>
                      <a:pt x="4602" y="7074"/>
                    </a:lnTo>
                    <a:lnTo>
                      <a:pt x="4601" y="7056"/>
                    </a:lnTo>
                    <a:lnTo>
                      <a:pt x="4601" y="3218"/>
                    </a:lnTo>
                    <a:lnTo>
                      <a:pt x="4603" y="3192"/>
                    </a:lnTo>
                    <a:lnTo>
                      <a:pt x="4608" y="3166"/>
                    </a:lnTo>
                    <a:lnTo>
                      <a:pt x="4616" y="3141"/>
                    </a:lnTo>
                    <a:lnTo>
                      <a:pt x="4628" y="3118"/>
                    </a:lnTo>
                    <a:lnTo>
                      <a:pt x="4642" y="3096"/>
                    </a:lnTo>
                    <a:lnTo>
                      <a:pt x="4660" y="3077"/>
                    </a:lnTo>
                    <a:lnTo>
                      <a:pt x="4679" y="3059"/>
                    </a:lnTo>
                    <a:lnTo>
                      <a:pt x="4701" y="3045"/>
                    </a:lnTo>
                    <a:lnTo>
                      <a:pt x="4724" y="3033"/>
                    </a:lnTo>
                    <a:lnTo>
                      <a:pt x="4749" y="3025"/>
                    </a:lnTo>
                    <a:lnTo>
                      <a:pt x="4775" y="3020"/>
                    </a:lnTo>
                    <a:lnTo>
                      <a:pt x="4801" y="3018"/>
                    </a:lnTo>
                    <a:lnTo>
                      <a:pt x="4827" y="3020"/>
                    </a:lnTo>
                    <a:lnTo>
                      <a:pt x="4853" y="3025"/>
                    </a:lnTo>
                    <a:lnTo>
                      <a:pt x="4878" y="3033"/>
                    </a:lnTo>
                    <a:lnTo>
                      <a:pt x="4901" y="3045"/>
                    </a:lnTo>
                    <a:lnTo>
                      <a:pt x="4923" y="3059"/>
                    </a:lnTo>
                    <a:lnTo>
                      <a:pt x="4942" y="3077"/>
                    </a:lnTo>
                    <a:lnTo>
                      <a:pt x="4960" y="3096"/>
                    </a:lnTo>
                    <a:lnTo>
                      <a:pt x="4974" y="3118"/>
                    </a:lnTo>
                    <a:lnTo>
                      <a:pt x="4986" y="3141"/>
                    </a:lnTo>
                    <a:lnTo>
                      <a:pt x="4994" y="3166"/>
                    </a:lnTo>
                    <a:lnTo>
                      <a:pt x="4999" y="319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2" name="Outline"/>
              <p:cNvSpPr/>
              <p:nvPr/>
            </p:nvSpPr>
            <p:spPr>
              <a:xfrm>
                <a:off x="1830237" y="1760267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6622" y="3363"/>
                    </a:moveTo>
                    <a:lnTo>
                      <a:pt x="6603" y="3367"/>
                    </a:lnTo>
                    <a:lnTo>
                      <a:pt x="6583" y="3368"/>
                    </a:lnTo>
                    <a:lnTo>
                      <a:pt x="5898" y="3368"/>
                    </a:lnTo>
                    <a:lnTo>
                      <a:pt x="5878" y="3367"/>
                    </a:lnTo>
                    <a:lnTo>
                      <a:pt x="5873" y="3366"/>
                    </a:lnTo>
                    <a:lnTo>
                      <a:pt x="5873" y="4441"/>
                    </a:lnTo>
                    <a:lnTo>
                      <a:pt x="5878" y="4440"/>
                    </a:lnTo>
                    <a:lnTo>
                      <a:pt x="5898" y="4439"/>
                    </a:lnTo>
                    <a:lnTo>
                      <a:pt x="6583" y="4439"/>
                    </a:lnTo>
                    <a:lnTo>
                      <a:pt x="6603" y="4440"/>
                    </a:lnTo>
                    <a:lnTo>
                      <a:pt x="6622" y="4444"/>
                    </a:lnTo>
                    <a:lnTo>
                      <a:pt x="6640" y="4450"/>
                    </a:lnTo>
                    <a:lnTo>
                      <a:pt x="6658" y="4459"/>
                    </a:lnTo>
                    <a:lnTo>
                      <a:pt x="6674" y="4470"/>
                    </a:lnTo>
                    <a:lnTo>
                      <a:pt x="6689" y="4483"/>
                    </a:lnTo>
                    <a:lnTo>
                      <a:pt x="6702" y="4498"/>
                    </a:lnTo>
                    <a:lnTo>
                      <a:pt x="6713" y="4514"/>
                    </a:lnTo>
                    <a:lnTo>
                      <a:pt x="6722" y="4532"/>
                    </a:lnTo>
                    <a:lnTo>
                      <a:pt x="6728" y="4550"/>
                    </a:lnTo>
                    <a:lnTo>
                      <a:pt x="6732" y="4569"/>
                    </a:lnTo>
                    <a:lnTo>
                      <a:pt x="6733" y="4589"/>
                    </a:lnTo>
                    <a:lnTo>
                      <a:pt x="6732" y="4609"/>
                    </a:lnTo>
                    <a:lnTo>
                      <a:pt x="6728" y="4628"/>
                    </a:lnTo>
                    <a:lnTo>
                      <a:pt x="6722" y="4646"/>
                    </a:lnTo>
                    <a:lnTo>
                      <a:pt x="6713" y="4664"/>
                    </a:lnTo>
                    <a:lnTo>
                      <a:pt x="6702" y="4680"/>
                    </a:lnTo>
                    <a:lnTo>
                      <a:pt x="6689" y="4695"/>
                    </a:lnTo>
                    <a:lnTo>
                      <a:pt x="6674" y="4708"/>
                    </a:lnTo>
                    <a:lnTo>
                      <a:pt x="6658" y="4719"/>
                    </a:lnTo>
                    <a:lnTo>
                      <a:pt x="6640" y="4728"/>
                    </a:lnTo>
                    <a:lnTo>
                      <a:pt x="6622" y="4734"/>
                    </a:lnTo>
                    <a:lnTo>
                      <a:pt x="6603" y="4738"/>
                    </a:lnTo>
                    <a:lnTo>
                      <a:pt x="6583" y="4739"/>
                    </a:lnTo>
                    <a:lnTo>
                      <a:pt x="5898" y="4739"/>
                    </a:lnTo>
                    <a:lnTo>
                      <a:pt x="5878" y="4738"/>
                    </a:lnTo>
                    <a:lnTo>
                      <a:pt x="5873" y="4737"/>
                    </a:lnTo>
                    <a:lnTo>
                      <a:pt x="5873" y="6664"/>
                    </a:lnTo>
                    <a:lnTo>
                      <a:pt x="5903" y="6691"/>
                    </a:lnTo>
                    <a:lnTo>
                      <a:pt x="5910" y="6697"/>
                    </a:lnTo>
                    <a:lnTo>
                      <a:pt x="5945" y="6731"/>
                    </a:lnTo>
                    <a:lnTo>
                      <a:pt x="5951" y="6737"/>
                    </a:lnTo>
                    <a:lnTo>
                      <a:pt x="5985" y="6773"/>
                    </a:lnTo>
                    <a:lnTo>
                      <a:pt x="5991" y="6779"/>
                    </a:lnTo>
                    <a:lnTo>
                      <a:pt x="6024" y="6815"/>
                    </a:lnTo>
                    <a:lnTo>
                      <a:pt x="6030" y="6822"/>
                    </a:lnTo>
                    <a:lnTo>
                      <a:pt x="6061" y="6860"/>
                    </a:lnTo>
                    <a:lnTo>
                      <a:pt x="6066" y="6867"/>
                    </a:lnTo>
                    <a:lnTo>
                      <a:pt x="6096" y="6905"/>
                    </a:lnTo>
                    <a:lnTo>
                      <a:pt x="6102" y="6912"/>
                    </a:lnTo>
                    <a:lnTo>
                      <a:pt x="6130" y="6952"/>
                    </a:lnTo>
                    <a:lnTo>
                      <a:pt x="6135" y="6959"/>
                    </a:lnTo>
                    <a:lnTo>
                      <a:pt x="6162" y="7000"/>
                    </a:lnTo>
                    <a:lnTo>
                      <a:pt x="6167" y="7007"/>
                    </a:lnTo>
                    <a:lnTo>
                      <a:pt x="6193" y="7049"/>
                    </a:lnTo>
                    <a:lnTo>
                      <a:pt x="6197" y="7056"/>
                    </a:lnTo>
                    <a:lnTo>
                      <a:pt x="6221" y="7099"/>
                    </a:lnTo>
                    <a:lnTo>
                      <a:pt x="6226" y="7107"/>
                    </a:lnTo>
                    <a:lnTo>
                      <a:pt x="6248" y="7150"/>
                    </a:lnTo>
                    <a:lnTo>
                      <a:pt x="6252" y="7158"/>
                    </a:lnTo>
                    <a:lnTo>
                      <a:pt x="6274" y="7202"/>
                    </a:lnTo>
                    <a:lnTo>
                      <a:pt x="6277" y="7210"/>
                    </a:lnTo>
                    <a:lnTo>
                      <a:pt x="6297" y="7255"/>
                    </a:lnTo>
                    <a:lnTo>
                      <a:pt x="6300" y="7263"/>
                    </a:lnTo>
                    <a:lnTo>
                      <a:pt x="6318" y="7309"/>
                    </a:lnTo>
                    <a:lnTo>
                      <a:pt x="6321" y="7317"/>
                    </a:lnTo>
                    <a:lnTo>
                      <a:pt x="6338" y="7364"/>
                    </a:lnTo>
                    <a:lnTo>
                      <a:pt x="6341" y="7372"/>
                    </a:lnTo>
                    <a:lnTo>
                      <a:pt x="6355" y="7419"/>
                    </a:lnTo>
                    <a:lnTo>
                      <a:pt x="6358" y="7428"/>
                    </a:lnTo>
                    <a:lnTo>
                      <a:pt x="6371" y="7475"/>
                    </a:lnTo>
                    <a:lnTo>
                      <a:pt x="6373" y="7484"/>
                    </a:lnTo>
                    <a:lnTo>
                      <a:pt x="6384" y="7531"/>
                    </a:lnTo>
                    <a:lnTo>
                      <a:pt x="6386" y="7540"/>
                    </a:lnTo>
                    <a:lnTo>
                      <a:pt x="6396" y="7588"/>
                    </a:lnTo>
                    <a:lnTo>
                      <a:pt x="6397" y="7597"/>
                    </a:lnTo>
                    <a:lnTo>
                      <a:pt x="6405" y="7645"/>
                    </a:lnTo>
                    <a:lnTo>
                      <a:pt x="6406" y="7654"/>
                    </a:lnTo>
                    <a:lnTo>
                      <a:pt x="6412" y="7702"/>
                    </a:lnTo>
                    <a:lnTo>
                      <a:pt x="6413" y="7711"/>
                    </a:lnTo>
                    <a:lnTo>
                      <a:pt x="6417" y="7760"/>
                    </a:lnTo>
                    <a:lnTo>
                      <a:pt x="6418" y="7769"/>
                    </a:lnTo>
                    <a:lnTo>
                      <a:pt x="6421" y="7818"/>
                    </a:lnTo>
                    <a:lnTo>
                      <a:pt x="6421" y="7827"/>
                    </a:lnTo>
                    <a:lnTo>
                      <a:pt x="6422" y="7876"/>
                    </a:lnTo>
                    <a:lnTo>
                      <a:pt x="6422" y="7885"/>
                    </a:lnTo>
                    <a:lnTo>
                      <a:pt x="6421" y="7934"/>
                    </a:lnTo>
                    <a:lnTo>
                      <a:pt x="6420" y="7943"/>
                    </a:lnTo>
                    <a:lnTo>
                      <a:pt x="6418" y="7992"/>
                    </a:lnTo>
                    <a:lnTo>
                      <a:pt x="6417" y="8000"/>
                    </a:lnTo>
                    <a:lnTo>
                      <a:pt x="6413" y="8049"/>
                    </a:lnTo>
                    <a:lnTo>
                      <a:pt x="6412" y="8058"/>
                    </a:lnTo>
                    <a:lnTo>
                      <a:pt x="6406" y="8106"/>
                    </a:lnTo>
                    <a:lnTo>
                      <a:pt x="6404" y="8115"/>
                    </a:lnTo>
                    <a:lnTo>
                      <a:pt x="6397" y="8163"/>
                    </a:lnTo>
                    <a:lnTo>
                      <a:pt x="6395" y="8172"/>
                    </a:lnTo>
                    <a:lnTo>
                      <a:pt x="6385" y="8220"/>
                    </a:lnTo>
                    <a:lnTo>
                      <a:pt x="6384" y="8229"/>
                    </a:lnTo>
                    <a:lnTo>
                      <a:pt x="6372" y="8276"/>
                    </a:lnTo>
                    <a:lnTo>
                      <a:pt x="6370" y="8285"/>
                    </a:lnTo>
                    <a:lnTo>
                      <a:pt x="6357" y="8332"/>
                    </a:lnTo>
                    <a:lnTo>
                      <a:pt x="6355" y="8341"/>
                    </a:lnTo>
                    <a:lnTo>
                      <a:pt x="6340" y="8387"/>
                    </a:lnTo>
                    <a:lnTo>
                      <a:pt x="6337" y="8396"/>
                    </a:lnTo>
                    <a:lnTo>
                      <a:pt x="6321" y="8442"/>
                    </a:lnTo>
                    <a:lnTo>
                      <a:pt x="6318" y="8450"/>
                    </a:lnTo>
                    <a:lnTo>
                      <a:pt x="6300" y="8496"/>
                    </a:lnTo>
                    <a:lnTo>
                      <a:pt x="6297" y="8504"/>
                    </a:lnTo>
                    <a:lnTo>
                      <a:pt x="6277" y="8549"/>
                    </a:lnTo>
                    <a:lnTo>
                      <a:pt x="6273" y="8557"/>
                    </a:lnTo>
                    <a:lnTo>
                      <a:pt x="6252" y="8601"/>
                    </a:lnTo>
                    <a:lnTo>
                      <a:pt x="6248" y="8609"/>
                    </a:lnTo>
                    <a:lnTo>
                      <a:pt x="6226" y="8652"/>
                    </a:lnTo>
                    <a:lnTo>
                      <a:pt x="6221" y="8660"/>
                    </a:lnTo>
                    <a:lnTo>
                      <a:pt x="6197" y="8703"/>
                    </a:lnTo>
                    <a:lnTo>
                      <a:pt x="6193" y="8711"/>
                    </a:lnTo>
                    <a:lnTo>
                      <a:pt x="6167" y="8752"/>
                    </a:lnTo>
                    <a:lnTo>
                      <a:pt x="6162" y="8760"/>
                    </a:lnTo>
                    <a:lnTo>
                      <a:pt x="6135" y="8801"/>
                    </a:lnTo>
                    <a:lnTo>
                      <a:pt x="6129" y="8808"/>
                    </a:lnTo>
                    <a:lnTo>
                      <a:pt x="6101" y="8848"/>
                    </a:lnTo>
                    <a:lnTo>
                      <a:pt x="6095" y="8855"/>
                    </a:lnTo>
                    <a:lnTo>
                      <a:pt x="6065" y="8894"/>
                    </a:lnTo>
                    <a:lnTo>
                      <a:pt x="6060" y="8901"/>
                    </a:lnTo>
                    <a:lnTo>
                      <a:pt x="6028" y="8938"/>
                    </a:lnTo>
                    <a:lnTo>
                      <a:pt x="6022" y="8945"/>
                    </a:lnTo>
                    <a:lnTo>
                      <a:pt x="5990" y="8981"/>
                    </a:lnTo>
                    <a:lnTo>
                      <a:pt x="5984" y="8988"/>
                    </a:lnTo>
                    <a:lnTo>
                      <a:pt x="5950" y="9023"/>
                    </a:lnTo>
                    <a:lnTo>
                      <a:pt x="5943" y="9029"/>
                    </a:lnTo>
                    <a:lnTo>
                      <a:pt x="5908" y="9063"/>
                    </a:lnTo>
                    <a:lnTo>
                      <a:pt x="5902" y="9069"/>
                    </a:lnTo>
                    <a:lnTo>
                      <a:pt x="5865" y="9101"/>
                    </a:lnTo>
                    <a:lnTo>
                      <a:pt x="5859" y="9107"/>
                    </a:lnTo>
                    <a:lnTo>
                      <a:pt x="5821" y="9138"/>
                    </a:lnTo>
                    <a:lnTo>
                      <a:pt x="5814" y="9144"/>
                    </a:lnTo>
                    <a:lnTo>
                      <a:pt x="5776" y="9174"/>
                    </a:lnTo>
                    <a:lnTo>
                      <a:pt x="5769" y="9179"/>
                    </a:lnTo>
                    <a:lnTo>
                      <a:pt x="5729" y="9208"/>
                    </a:lnTo>
                    <a:lnTo>
                      <a:pt x="5722" y="9213"/>
                    </a:lnTo>
                    <a:lnTo>
                      <a:pt x="5681" y="9240"/>
                    </a:lnTo>
                    <a:lnTo>
                      <a:pt x="5674" y="9245"/>
                    </a:lnTo>
                    <a:lnTo>
                      <a:pt x="5632" y="9270"/>
                    </a:lnTo>
                    <a:lnTo>
                      <a:pt x="5624" y="9275"/>
                    </a:lnTo>
                    <a:lnTo>
                      <a:pt x="5582" y="9299"/>
                    </a:lnTo>
                    <a:lnTo>
                      <a:pt x="5574" y="9304"/>
                    </a:lnTo>
                    <a:lnTo>
                      <a:pt x="5530" y="9326"/>
                    </a:lnTo>
                    <a:lnTo>
                      <a:pt x="5522" y="9330"/>
                    </a:lnTo>
                    <a:lnTo>
                      <a:pt x="5478" y="9352"/>
                    </a:lnTo>
                    <a:lnTo>
                      <a:pt x="5470" y="9355"/>
                    </a:lnTo>
                    <a:lnTo>
                      <a:pt x="5425" y="9375"/>
                    </a:lnTo>
                    <a:lnTo>
                      <a:pt x="5417" y="9378"/>
                    </a:lnTo>
                    <a:lnTo>
                      <a:pt x="5371" y="9396"/>
                    </a:lnTo>
                    <a:lnTo>
                      <a:pt x="5363" y="9399"/>
                    </a:lnTo>
                    <a:lnTo>
                      <a:pt x="5317" y="9415"/>
                    </a:lnTo>
                    <a:lnTo>
                      <a:pt x="5308" y="9418"/>
                    </a:lnTo>
                    <a:lnTo>
                      <a:pt x="5261" y="9433"/>
                    </a:lnTo>
                    <a:lnTo>
                      <a:pt x="5253" y="9435"/>
                    </a:lnTo>
                    <a:lnTo>
                      <a:pt x="5206" y="9448"/>
                    </a:lnTo>
                    <a:lnTo>
                      <a:pt x="5197" y="9451"/>
                    </a:lnTo>
                    <a:lnTo>
                      <a:pt x="5150" y="9462"/>
                    </a:lnTo>
                    <a:lnTo>
                      <a:pt x="5141" y="9464"/>
                    </a:lnTo>
                    <a:lnTo>
                      <a:pt x="5093" y="9473"/>
                    </a:lnTo>
                    <a:lnTo>
                      <a:pt x="5084" y="9475"/>
                    </a:lnTo>
                    <a:lnTo>
                      <a:pt x="5036" y="9483"/>
                    </a:lnTo>
                    <a:lnTo>
                      <a:pt x="5027" y="9484"/>
                    </a:lnTo>
                    <a:lnTo>
                      <a:pt x="4979" y="9490"/>
                    </a:lnTo>
                    <a:lnTo>
                      <a:pt x="4970" y="9491"/>
                    </a:lnTo>
                    <a:lnTo>
                      <a:pt x="4921" y="9495"/>
                    </a:lnTo>
                    <a:lnTo>
                      <a:pt x="4912" y="9496"/>
                    </a:lnTo>
                    <a:lnTo>
                      <a:pt x="4864" y="9499"/>
                    </a:lnTo>
                    <a:lnTo>
                      <a:pt x="4855" y="9499"/>
                    </a:lnTo>
                    <a:lnTo>
                      <a:pt x="4806" y="9500"/>
                    </a:lnTo>
                    <a:lnTo>
                      <a:pt x="4797" y="9500"/>
                    </a:lnTo>
                    <a:lnTo>
                      <a:pt x="4747" y="9499"/>
                    </a:lnTo>
                    <a:lnTo>
                      <a:pt x="4738" y="9499"/>
                    </a:lnTo>
                    <a:lnTo>
                      <a:pt x="4689" y="9496"/>
                    </a:lnTo>
                    <a:lnTo>
                      <a:pt x="4680" y="9495"/>
                    </a:lnTo>
                    <a:lnTo>
                      <a:pt x="4631" y="9491"/>
                    </a:lnTo>
                    <a:lnTo>
                      <a:pt x="4623" y="9490"/>
                    </a:lnTo>
                    <a:lnTo>
                      <a:pt x="4574" y="9484"/>
                    </a:lnTo>
                    <a:lnTo>
                      <a:pt x="4565" y="9483"/>
                    </a:lnTo>
                    <a:lnTo>
                      <a:pt x="4517" y="9475"/>
                    </a:lnTo>
                    <a:lnTo>
                      <a:pt x="4508" y="9473"/>
                    </a:lnTo>
                    <a:lnTo>
                      <a:pt x="4460" y="9464"/>
                    </a:lnTo>
                    <a:lnTo>
                      <a:pt x="4451" y="9462"/>
                    </a:lnTo>
                    <a:lnTo>
                      <a:pt x="4404" y="9451"/>
                    </a:lnTo>
                    <a:lnTo>
                      <a:pt x="4395" y="9448"/>
                    </a:lnTo>
                    <a:lnTo>
                      <a:pt x="4348" y="9435"/>
                    </a:lnTo>
                    <a:lnTo>
                      <a:pt x="4340" y="9433"/>
                    </a:lnTo>
                    <a:lnTo>
                      <a:pt x="4293" y="9418"/>
                    </a:lnTo>
                    <a:lnTo>
                      <a:pt x="4285" y="9415"/>
                    </a:lnTo>
                    <a:lnTo>
                      <a:pt x="4239" y="9399"/>
                    </a:lnTo>
                    <a:lnTo>
                      <a:pt x="4230" y="9396"/>
                    </a:lnTo>
                    <a:lnTo>
                      <a:pt x="4185" y="9378"/>
                    </a:lnTo>
                    <a:lnTo>
                      <a:pt x="4177" y="9375"/>
                    </a:lnTo>
                    <a:lnTo>
                      <a:pt x="4132" y="9355"/>
                    </a:lnTo>
                    <a:lnTo>
                      <a:pt x="4124" y="9351"/>
                    </a:lnTo>
                    <a:lnTo>
                      <a:pt x="4079" y="9330"/>
                    </a:lnTo>
                    <a:lnTo>
                      <a:pt x="4071" y="9326"/>
                    </a:lnTo>
                    <a:lnTo>
                      <a:pt x="4028" y="9303"/>
                    </a:lnTo>
                    <a:lnTo>
                      <a:pt x="4020" y="9299"/>
                    </a:lnTo>
                    <a:lnTo>
                      <a:pt x="3978" y="9275"/>
                    </a:lnTo>
                    <a:lnTo>
                      <a:pt x="3970" y="9270"/>
                    </a:lnTo>
                    <a:lnTo>
                      <a:pt x="3928" y="9245"/>
                    </a:lnTo>
                    <a:lnTo>
                      <a:pt x="3921" y="9240"/>
                    </a:lnTo>
                    <a:lnTo>
                      <a:pt x="3880" y="9213"/>
                    </a:lnTo>
                    <a:lnTo>
                      <a:pt x="3873" y="9208"/>
                    </a:lnTo>
                    <a:lnTo>
                      <a:pt x="3833" y="9179"/>
                    </a:lnTo>
                    <a:lnTo>
                      <a:pt x="3826" y="9174"/>
                    </a:lnTo>
                    <a:lnTo>
                      <a:pt x="3788" y="9144"/>
                    </a:lnTo>
                    <a:lnTo>
                      <a:pt x="3781" y="9138"/>
                    </a:lnTo>
                    <a:lnTo>
                      <a:pt x="3743" y="9107"/>
                    </a:lnTo>
                    <a:lnTo>
                      <a:pt x="3737" y="9101"/>
                    </a:lnTo>
                    <a:lnTo>
                      <a:pt x="3700" y="9069"/>
                    </a:lnTo>
                    <a:lnTo>
                      <a:pt x="3694" y="9063"/>
                    </a:lnTo>
                    <a:lnTo>
                      <a:pt x="3659" y="9029"/>
                    </a:lnTo>
                    <a:lnTo>
                      <a:pt x="3652" y="9023"/>
                    </a:lnTo>
                    <a:lnTo>
                      <a:pt x="3618" y="8988"/>
                    </a:lnTo>
                    <a:lnTo>
                      <a:pt x="3612" y="8981"/>
                    </a:lnTo>
                    <a:lnTo>
                      <a:pt x="3580" y="8945"/>
                    </a:lnTo>
                    <a:lnTo>
                      <a:pt x="3574" y="8938"/>
                    </a:lnTo>
                    <a:lnTo>
                      <a:pt x="3542" y="8901"/>
                    </a:lnTo>
                    <a:lnTo>
                      <a:pt x="3537" y="8894"/>
                    </a:lnTo>
                    <a:lnTo>
                      <a:pt x="3507" y="8855"/>
                    </a:lnTo>
                    <a:lnTo>
                      <a:pt x="3501" y="8848"/>
                    </a:lnTo>
                    <a:lnTo>
                      <a:pt x="3473" y="8808"/>
                    </a:lnTo>
                    <a:lnTo>
                      <a:pt x="3467" y="8801"/>
                    </a:lnTo>
                    <a:lnTo>
                      <a:pt x="3440" y="8760"/>
                    </a:lnTo>
                    <a:lnTo>
                      <a:pt x="3435" y="8752"/>
                    </a:lnTo>
                    <a:lnTo>
                      <a:pt x="3409" y="8711"/>
                    </a:lnTo>
                    <a:lnTo>
                      <a:pt x="3405" y="8703"/>
                    </a:lnTo>
                    <a:lnTo>
                      <a:pt x="3381" y="8660"/>
                    </a:lnTo>
                    <a:lnTo>
                      <a:pt x="3376" y="8652"/>
                    </a:lnTo>
                    <a:lnTo>
                      <a:pt x="3354" y="8609"/>
                    </a:lnTo>
                    <a:lnTo>
                      <a:pt x="3350" y="8601"/>
                    </a:lnTo>
                    <a:lnTo>
                      <a:pt x="3329" y="8557"/>
                    </a:lnTo>
                    <a:lnTo>
                      <a:pt x="3325" y="8549"/>
                    </a:lnTo>
                    <a:lnTo>
                      <a:pt x="3305" y="8504"/>
                    </a:lnTo>
                    <a:lnTo>
                      <a:pt x="3302" y="8496"/>
                    </a:lnTo>
                    <a:lnTo>
                      <a:pt x="3284" y="8450"/>
                    </a:lnTo>
                    <a:lnTo>
                      <a:pt x="3281" y="8442"/>
                    </a:lnTo>
                    <a:lnTo>
                      <a:pt x="3265" y="8396"/>
                    </a:lnTo>
                    <a:lnTo>
                      <a:pt x="3262" y="8388"/>
                    </a:lnTo>
                    <a:lnTo>
                      <a:pt x="3247" y="8341"/>
                    </a:lnTo>
                    <a:lnTo>
                      <a:pt x="3245" y="8333"/>
                    </a:lnTo>
                    <a:lnTo>
                      <a:pt x="3232" y="8286"/>
                    </a:lnTo>
                    <a:lnTo>
                      <a:pt x="3230" y="8277"/>
                    </a:lnTo>
                    <a:lnTo>
                      <a:pt x="3218" y="8229"/>
                    </a:lnTo>
                    <a:lnTo>
                      <a:pt x="3216" y="8221"/>
                    </a:lnTo>
                    <a:lnTo>
                      <a:pt x="3207" y="8173"/>
                    </a:lnTo>
                    <a:lnTo>
                      <a:pt x="3205" y="8164"/>
                    </a:lnTo>
                    <a:lnTo>
                      <a:pt x="3197" y="8116"/>
                    </a:lnTo>
                    <a:lnTo>
                      <a:pt x="3196" y="8107"/>
                    </a:lnTo>
                    <a:lnTo>
                      <a:pt x="3190" y="8059"/>
                    </a:lnTo>
                    <a:lnTo>
                      <a:pt x="3189" y="8050"/>
                    </a:lnTo>
                    <a:lnTo>
                      <a:pt x="3184" y="8001"/>
                    </a:lnTo>
                    <a:lnTo>
                      <a:pt x="3183" y="7991"/>
                    </a:lnTo>
                    <a:lnTo>
                      <a:pt x="3181" y="7942"/>
                    </a:lnTo>
                    <a:lnTo>
                      <a:pt x="3180" y="7933"/>
                    </a:lnTo>
                    <a:lnTo>
                      <a:pt x="3180" y="7884"/>
                    </a:lnTo>
                    <a:lnTo>
                      <a:pt x="3180" y="7875"/>
                    </a:lnTo>
                    <a:lnTo>
                      <a:pt x="3181" y="7826"/>
                    </a:lnTo>
                    <a:lnTo>
                      <a:pt x="3181" y="7817"/>
                    </a:lnTo>
                    <a:lnTo>
                      <a:pt x="3184" y="7769"/>
                    </a:lnTo>
                    <a:lnTo>
                      <a:pt x="3184" y="7760"/>
                    </a:lnTo>
                    <a:lnTo>
                      <a:pt x="3189" y="7711"/>
                    </a:lnTo>
                    <a:lnTo>
                      <a:pt x="3189" y="7702"/>
                    </a:lnTo>
                    <a:lnTo>
                      <a:pt x="3196" y="7654"/>
                    </a:lnTo>
                    <a:lnTo>
                      <a:pt x="3197" y="7645"/>
                    </a:lnTo>
                    <a:lnTo>
                      <a:pt x="3205" y="7597"/>
                    </a:lnTo>
                    <a:lnTo>
                      <a:pt x="3206" y="7588"/>
                    </a:lnTo>
                    <a:lnTo>
                      <a:pt x="3216" y="7540"/>
                    </a:lnTo>
                    <a:lnTo>
                      <a:pt x="3217" y="7531"/>
                    </a:lnTo>
                    <a:lnTo>
                      <a:pt x="3229" y="7484"/>
                    </a:lnTo>
                    <a:lnTo>
                      <a:pt x="3231" y="7475"/>
                    </a:lnTo>
                    <a:lnTo>
                      <a:pt x="3244" y="7428"/>
                    </a:lnTo>
                    <a:lnTo>
                      <a:pt x="3246" y="7420"/>
                    </a:lnTo>
                    <a:lnTo>
                      <a:pt x="3261" y="7373"/>
                    </a:lnTo>
                    <a:lnTo>
                      <a:pt x="3263" y="7364"/>
                    </a:lnTo>
                    <a:lnTo>
                      <a:pt x="3280" y="7318"/>
                    </a:lnTo>
                    <a:lnTo>
                      <a:pt x="3283" y="7310"/>
                    </a:lnTo>
                    <a:lnTo>
                      <a:pt x="3301" y="7264"/>
                    </a:lnTo>
                    <a:lnTo>
                      <a:pt x="3304" y="7256"/>
                    </a:lnTo>
                    <a:lnTo>
                      <a:pt x="3324" y="7211"/>
                    </a:lnTo>
                    <a:lnTo>
                      <a:pt x="3328" y="7201"/>
                    </a:lnTo>
                    <a:lnTo>
                      <a:pt x="3349" y="7157"/>
                    </a:lnTo>
                    <a:lnTo>
                      <a:pt x="3353" y="7149"/>
                    </a:lnTo>
                    <a:lnTo>
                      <a:pt x="3376" y="7106"/>
                    </a:lnTo>
                    <a:lnTo>
                      <a:pt x="3380" y="7098"/>
                    </a:lnTo>
                    <a:lnTo>
                      <a:pt x="3405" y="7056"/>
                    </a:lnTo>
                    <a:lnTo>
                      <a:pt x="3409" y="7048"/>
                    </a:lnTo>
                    <a:lnTo>
                      <a:pt x="3435" y="7007"/>
                    </a:lnTo>
                    <a:lnTo>
                      <a:pt x="3439" y="6999"/>
                    </a:lnTo>
                    <a:lnTo>
                      <a:pt x="3467" y="6959"/>
                    </a:lnTo>
                    <a:lnTo>
                      <a:pt x="3472" y="6952"/>
                    </a:lnTo>
                    <a:lnTo>
                      <a:pt x="3500" y="6912"/>
                    </a:lnTo>
                    <a:lnTo>
                      <a:pt x="3505" y="6905"/>
                    </a:lnTo>
                    <a:lnTo>
                      <a:pt x="3535" y="6867"/>
                    </a:lnTo>
                    <a:lnTo>
                      <a:pt x="3541" y="6860"/>
                    </a:lnTo>
                    <a:lnTo>
                      <a:pt x="3572" y="6822"/>
                    </a:lnTo>
                    <a:lnTo>
                      <a:pt x="3578" y="6816"/>
                    </a:lnTo>
                    <a:lnTo>
                      <a:pt x="3610" y="6779"/>
                    </a:lnTo>
                    <a:lnTo>
                      <a:pt x="3616" y="6773"/>
                    </a:lnTo>
                    <a:lnTo>
                      <a:pt x="3650" y="6737"/>
                    </a:lnTo>
                    <a:lnTo>
                      <a:pt x="3656" y="6731"/>
                    </a:lnTo>
                    <a:lnTo>
                      <a:pt x="3691" y="6697"/>
                    </a:lnTo>
                    <a:lnTo>
                      <a:pt x="3698" y="6691"/>
                    </a:lnTo>
                    <a:lnTo>
                      <a:pt x="3728" y="6664"/>
                    </a:lnTo>
                    <a:lnTo>
                      <a:pt x="3728" y="1573"/>
                    </a:lnTo>
                    <a:lnTo>
                      <a:pt x="3728" y="1568"/>
                    </a:lnTo>
                    <a:lnTo>
                      <a:pt x="3729" y="1537"/>
                    </a:lnTo>
                    <a:lnTo>
                      <a:pt x="3729" y="1528"/>
                    </a:lnTo>
                    <a:lnTo>
                      <a:pt x="3731" y="1497"/>
                    </a:lnTo>
                    <a:lnTo>
                      <a:pt x="3731" y="1488"/>
                    </a:lnTo>
                    <a:lnTo>
                      <a:pt x="3734" y="1457"/>
                    </a:lnTo>
                    <a:lnTo>
                      <a:pt x="3735" y="1448"/>
                    </a:lnTo>
                    <a:lnTo>
                      <a:pt x="3739" y="1417"/>
                    </a:lnTo>
                    <a:lnTo>
                      <a:pt x="3741" y="1408"/>
                    </a:lnTo>
                    <a:lnTo>
                      <a:pt x="3746" y="1378"/>
                    </a:lnTo>
                    <a:lnTo>
                      <a:pt x="3748" y="1368"/>
                    </a:lnTo>
                    <a:lnTo>
                      <a:pt x="3754" y="1338"/>
                    </a:lnTo>
                    <a:lnTo>
                      <a:pt x="3756" y="1329"/>
                    </a:lnTo>
                    <a:lnTo>
                      <a:pt x="3763" y="1299"/>
                    </a:lnTo>
                    <a:lnTo>
                      <a:pt x="3766" y="1290"/>
                    </a:lnTo>
                    <a:lnTo>
                      <a:pt x="3774" y="1261"/>
                    </a:lnTo>
                    <a:lnTo>
                      <a:pt x="3777" y="1252"/>
                    </a:lnTo>
                    <a:lnTo>
                      <a:pt x="3786" y="1223"/>
                    </a:lnTo>
                    <a:lnTo>
                      <a:pt x="3790" y="1214"/>
                    </a:lnTo>
                    <a:lnTo>
                      <a:pt x="3800" y="1185"/>
                    </a:lnTo>
                    <a:lnTo>
                      <a:pt x="3804" y="1177"/>
                    </a:lnTo>
                    <a:lnTo>
                      <a:pt x="3815" y="1148"/>
                    </a:lnTo>
                    <a:lnTo>
                      <a:pt x="3819" y="1140"/>
                    </a:lnTo>
                    <a:lnTo>
                      <a:pt x="3832" y="1112"/>
                    </a:lnTo>
                    <a:lnTo>
                      <a:pt x="3836" y="1103"/>
                    </a:lnTo>
                    <a:lnTo>
                      <a:pt x="3850" y="1076"/>
                    </a:lnTo>
                    <a:lnTo>
                      <a:pt x="3854" y="1067"/>
                    </a:lnTo>
                    <a:lnTo>
                      <a:pt x="3869" y="1040"/>
                    </a:lnTo>
                    <a:lnTo>
                      <a:pt x="3874" y="1031"/>
                    </a:lnTo>
                    <a:lnTo>
                      <a:pt x="3891" y="1005"/>
                    </a:lnTo>
                    <a:lnTo>
                      <a:pt x="3896" y="997"/>
                    </a:lnTo>
                    <a:lnTo>
                      <a:pt x="3913" y="971"/>
                    </a:lnTo>
                    <a:lnTo>
                      <a:pt x="3918" y="963"/>
                    </a:lnTo>
                    <a:lnTo>
                      <a:pt x="3936" y="938"/>
                    </a:lnTo>
                    <a:lnTo>
                      <a:pt x="3941" y="931"/>
                    </a:lnTo>
                    <a:lnTo>
                      <a:pt x="3960" y="906"/>
                    </a:lnTo>
                    <a:lnTo>
                      <a:pt x="3966" y="899"/>
                    </a:lnTo>
                    <a:lnTo>
                      <a:pt x="3986" y="876"/>
                    </a:lnTo>
                    <a:lnTo>
                      <a:pt x="3992" y="869"/>
                    </a:lnTo>
                    <a:lnTo>
                      <a:pt x="4012" y="846"/>
                    </a:lnTo>
                    <a:lnTo>
                      <a:pt x="4018" y="839"/>
                    </a:lnTo>
                    <a:lnTo>
                      <a:pt x="4040" y="817"/>
                    </a:lnTo>
                    <a:lnTo>
                      <a:pt x="4046" y="810"/>
                    </a:lnTo>
                    <a:lnTo>
                      <a:pt x="4068" y="789"/>
                    </a:lnTo>
                    <a:lnTo>
                      <a:pt x="4075" y="783"/>
                    </a:lnTo>
                    <a:lnTo>
                      <a:pt x="4098" y="762"/>
                    </a:lnTo>
                    <a:lnTo>
                      <a:pt x="4105" y="756"/>
                    </a:lnTo>
                    <a:lnTo>
                      <a:pt x="4129" y="737"/>
                    </a:lnTo>
                    <a:lnTo>
                      <a:pt x="4136" y="731"/>
                    </a:lnTo>
                    <a:lnTo>
                      <a:pt x="4161" y="712"/>
                    </a:lnTo>
                    <a:lnTo>
                      <a:pt x="4168" y="707"/>
                    </a:lnTo>
                    <a:lnTo>
                      <a:pt x="4193" y="689"/>
                    </a:lnTo>
                    <a:lnTo>
                      <a:pt x="4201" y="684"/>
                    </a:lnTo>
                    <a:lnTo>
                      <a:pt x="4227" y="667"/>
                    </a:lnTo>
                    <a:lnTo>
                      <a:pt x="4235" y="662"/>
                    </a:lnTo>
                    <a:lnTo>
                      <a:pt x="4261" y="646"/>
                    </a:lnTo>
                    <a:lnTo>
                      <a:pt x="4269" y="641"/>
                    </a:lnTo>
                    <a:lnTo>
                      <a:pt x="4296" y="626"/>
                    </a:lnTo>
                    <a:lnTo>
                      <a:pt x="4304" y="622"/>
                    </a:lnTo>
                    <a:lnTo>
                      <a:pt x="4332" y="608"/>
                    </a:lnTo>
                    <a:lnTo>
                      <a:pt x="4340" y="604"/>
                    </a:lnTo>
                    <a:lnTo>
                      <a:pt x="4368" y="591"/>
                    </a:lnTo>
                    <a:lnTo>
                      <a:pt x="4377" y="587"/>
                    </a:lnTo>
                    <a:lnTo>
                      <a:pt x="4405" y="576"/>
                    </a:lnTo>
                    <a:lnTo>
                      <a:pt x="4414" y="572"/>
                    </a:lnTo>
                    <a:lnTo>
                      <a:pt x="4443" y="562"/>
                    </a:lnTo>
                    <a:lnTo>
                      <a:pt x="4451" y="559"/>
                    </a:lnTo>
                    <a:lnTo>
                      <a:pt x="4480" y="549"/>
                    </a:lnTo>
                    <a:lnTo>
                      <a:pt x="4489" y="546"/>
                    </a:lnTo>
                    <a:lnTo>
                      <a:pt x="4519" y="538"/>
                    </a:lnTo>
                    <a:lnTo>
                      <a:pt x="4528" y="535"/>
                    </a:lnTo>
                    <a:lnTo>
                      <a:pt x="4558" y="528"/>
                    </a:lnTo>
                    <a:lnTo>
                      <a:pt x="4567" y="526"/>
                    </a:lnTo>
                    <a:lnTo>
                      <a:pt x="4597" y="520"/>
                    </a:lnTo>
                    <a:lnTo>
                      <a:pt x="4606" y="518"/>
                    </a:lnTo>
                    <a:lnTo>
                      <a:pt x="4636" y="513"/>
                    </a:lnTo>
                    <a:lnTo>
                      <a:pt x="4645" y="511"/>
                    </a:lnTo>
                    <a:lnTo>
                      <a:pt x="4676" y="507"/>
                    </a:lnTo>
                    <a:lnTo>
                      <a:pt x="4685" y="506"/>
                    </a:lnTo>
                    <a:lnTo>
                      <a:pt x="4716" y="503"/>
                    </a:lnTo>
                    <a:lnTo>
                      <a:pt x="4725" y="503"/>
                    </a:lnTo>
                    <a:lnTo>
                      <a:pt x="4756" y="501"/>
                    </a:lnTo>
                    <a:lnTo>
                      <a:pt x="4765" y="501"/>
                    </a:lnTo>
                    <a:lnTo>
                      <a:pt x="4796" y="500"/>
                    </a:lnTo>
                    <a:lnTo>
                      <a:pt x="4806" y="500"/>
                    </a:lnTo>
                    <a:lnTo>
                      <a:pt x="4837" y="501"/>
                    </a:lnTo>
                    <a:lnTo>
                      <a:pt x="4846" y="501"/>
                    </a:lnTo>
                    <a:lnTo>
                      <a:pt x="4877" y="503"/>
                    </a:lnTo>
                    <a:lnTo>
                      <a:pt x="4886" y="503"/>
                    </a:lnTo>
                    <a:lnTo>
                      <a:pt x="4917" y="506"/>
                    </a:lnTo>
                    <a:lnTo>
                      <a:pt x="4926" y="507"/>
                    </a:lnTo>
                    <a:lnTo>
                      <a:pt x="4956" y="511"/>
                    </a:lnTo>
                    <a:lnTo>
                      <a:pt x="4966" y="513"/>
                    </a:lnTo>
                    <a:lnTo>
                      <a:pt x="4996" y="518"/>
                    </a:lnTo>
                    <a:lnTo>
                      <a:pt x="5005" y="520"/>
                    </a:lnTo>
                    <a:lnTo>
                      <a:pt x="5035" y="526"/>
                    </a:lnTo>
                    <a:lnTo>
                      <a:pt x="5044" y="528"/>
                    </a:lnTo>
                    <a:lnTo>
                      <a:pt x="5074" y="535"/>
                    </a:lnTo>
                    <a:lnTo>
                      <a:pt x="5083" y="538"/>
                    </a:lnTo>
                    <a:lnTo>
                      <a:pt x="5112" y="546"/>
                    </a:lnTo>
                    <a:lnTo>
                      <a:pt x="5121" y="549"/>
                    </a:lnTo>
                    <a:lnTo>
                      <a:pt x="5150" y="559"/>
                    </a:lnTo>
                    <a:lnTo>
                      <a:pt x="5159" y="562"/>
                    </a:lnTo>
                    <a:lnTo>
                      <a:pt x="5188" y="572"/>
                    </a:lnTo>
                    <a:lnTo>
                      <a:pt x="5196" y="576"/>
                    </a:lnTo>
                    <a:lnTo>
                      <a:pt x="5225" y="587"/>
                    </a:lnTo>
                    <a:lnTo>
                      <a:pt x="5233" y="591"/>
                    </a:lnTo>
                    <a:lnTo>
                      <a:pt x="5261" y="604"/>
                    </a:lnTo>
                    <a:lnTo>
                      <a:pt x="5270" y="608"/>
                    </a:lnTo>
                    <a:lnTo>
                      <a:pt x="5297" y="622"/>
                    </a:lnTo>
                    <a:lnTo>
                      <a:pt x="5306" y="626"/>
                    </a:lnTo>
                    <a:lnTo>
                      <a:pt x="5333" y="641"/>
                    </a:lnTo>
                    <a:lnTo>
                      <a:pt x="5341" y="646"/>
                    </a:lnTo>
                    <a:lnTo>
                      <a:pt x="5367" y="662"/>
                    </a:lnTo>
                    <a:lnTo>
                      <a:pt x="5375" y="667"/>
                    </a:lnTo>
                    <a:lnTo>
                      <a:pt x="5401" y="684"/>
                    </a:lnTo>
                    <a:lnTo>
                      <a:pt x="5409" y="689"/>
                    </a:lnTo>
                    <a:lnTo>
                      <a:pt x="5434" y="707"/>
                    </a:lnTo>
                    <a:lnTo>
                      <a:pt x="5442" y="712"/>
                    </a:lnTo>
                    <a:lnTo>
                      <a:pt x="5466" y="731"/>
                    </a:lnTo>
                    <a:lnTo>
                      <a:pt x="5473" y="737"/>
                    </a:lnTo>
                    <a:lnTo>
                      <a:pt x="5497" y="756"/>
                    </a:lnTo>
                    <a:lnTo>
                      <a:pt x="5504" y="762"/>
                    </a:lnTo>
                    <a:lnTo>
                      <a:pt x="5527" y="783"/>
                    </a:lnTo>
                    <a:lnTo>
                      <a:pt x="5534" y="789"/>
                    </a:lnTo>
                    <a:lnTo>
                      <a:pt x="5556" y="811"/>
                    </a:lnTo>
                    <a:lnTo>
                      <a:pt x="5562" y="817"/>
                    </a:lnTo>
                    <a:lnTo>
                      <a:pt x="5584" y="839"/>
                    </a:lnTo>
                    <a:lnTo>
                      <a:pt x="5590" y="846"/>
                    </a:lnTo>
                    <a:lnTo>
                      <a:pt x="5611" y="869"/>
                    </a:lnTo>
                    <a:lnTo>
                      <a:pt x="5617" y="876"/>
                    </a:lnTo>
                    <a:lnTo>
                      <a:pt x="5636" y="900"/>
                    </a:lnTo>
                    <a:lnTo>
                      <a:pt x="5642" y="907"/>
                    </a:lnTo>
                    <a:lnTo>
                      <a:pt x="5661" y="931"/>
                    </a:lnTo>
                    <a:lnTo>
                      <a:pt x="5666" y="939"/>
                    </a:lnTo>
                    <a:lnTo>
                      <a:pt x="5684" y="964"/>
                    </a:lnTo>
                    <a:lnTo>
                      <a:pt x="5689" y="972"/>
                    </a:lnTo>
                    <a:lnTo>
                      <a:pt x="5706" y="998"/>
                    </a:lnTo>
                    <a:lnTo>
                      <a:pt x="5711" y="1006"/>
                    </a:lnTo>
                    <a:lnTo>
                      <a:pt x="5727" y="1032"/>
                    </a:lnTo>
                    <a:lnTo>
                      <a:pt x="5732" y="1040"/>
                    </a:lnTo>
                    <a:lnTo>
                      <a:pt x="5747" y="1067"/>
                    </a:lnTo>
                    <a:lnTo>
                      <a:pt x="5751" y="1076"/>
                    </a:lnTo>
                    <a:lnTo>
                      <a:pt x="5765" y="1103"/>
                    </a:lnTo>
                    <a:lnTo>
                      <a:pt x="5769" y="1112"/>
                    </a:lnTo>
                    <a:lnTo>
                      <a:pt x="5782" y="1140"/>
                    </a:lnTo>
                    <a:lnTo>
                      <a:pt x="5786" y="1148"/>
                    </a:lnTo>
                    <a:lnTo>
                      <a:pt x="5797" y="1177"/>
                    </a:lnTo>
                    <a:lnTo>
                      <a:pt x="5801" y="1185"/>
                    </a:lnTo>
                    <a:lnTo>
                      <a:pt x="5811" y="1214"/>
                    </a:lnTo>
                    <a:lnTo>
                      <a:pt x="5815" y="1223"/>
                    </a:lnTo>
                    <a:lnTo>
                      <a:pt x="5824" y="1252"/>
                    </a:lnTo>
                    <a:lnTo>
                      <a:pt x="5827" y="1261"/>
                    </a:lnTo>
                    <a:lnTo>
                      <a:pt x="5835" y="1290"/>
                    </a:lnTo>
                    <a:lnTo>
                      <a:pt x="5838" y="1299"/>
                    </a:lnTo>
                    <a:lnTo>
                      <a:pt x="5845" y="1329"/>
                    </a:lnTo>
                    <a:lnTo>
                      <a:pt x="5847" y="1338"/>
                    </a:lnTo>
                    <a:lnTo>
                      <a:pt x="5853" y="1368"/>
                    </a:lnTo>
                    <a:lnTo>
                      <a:pt x="5855" y="1378"/>
                    </a:lnTo>
                    <a:lnTo>
                      <a:pt x="5860" y="1408"/>
                    </a:lnTo>
                    <a:lnTo>
                      <a:pt x="5862" y="1417"/>
                    </a:lnTo>
                    <a:lnTo>
                      <a:pt x="5866" y="1448"/>
                    </a:lnTo>
                    <a:lnTo>
                      <a:pt x="5867" y="1457"/>
                    </a:lnTo>
                    <a:lnTo>
                      <a:pt x="5870" y="1488"/>
                    </a:lnTo>
                    <a:lnTo>
                      <a:pt x="5870" y="1497"/>
                    </a:lnTo>
                    <a:lnTo>
                      <a:pt x="5872" y="1528"/>
                    </a:lnTo>
                    <a:lnTo>
                      <a:pt x="5872" y="1537"/>
                    </a:lnTo>
                    <a:lnTo>
                      <a:pt x="5873" y="1568"/>
                    </a:lnTo>
                    <a:lnTo>
                      <a:pt x="5873" y="1573"/>
                    </a:lnTo>
                    <a:lnTo>
                      <a:pt x="5873" y="3070"/>
                    </a:lnTo>
                    <a:lnTo>
                      <a:pt x="5878" y="3069"/>
                    </a:lnTo>
                    <a:lnTo>
                      <a:pt x="5898" y="3068"/>
                    </a:lnTo>
                    <a:lnTo>
                      <a:pt x="6583" y="3068"/>
                    </a:lnTo>
                    <a:lnTo>
                      <a:pt x="6603" y="3069"/>
                    </a:lnTo>
                    <a:lnTo>
                      <a:pt x="6622" y="3073"/>
                    </a:lnTo>
                    <a:lnTo>
                      <a:pt x="6640" y="3079"/>
                    </a:lnTo>
                    <a:lnTo>
                      <a:pt x="6658" y="3088"/>
                    </a:lnTo>
                    <a:lnTo>
                      <a:pt x="6674" y="3099"/>
                    </a:lnTo>
                    <a:lnTo>
                      <a:pt x="6689" y="3112"/>
                    </a:lnTo>
                    <a:lnTo>
                      <a:pt x="6702" y="3127"/>
                    </a:lnTo>
                    <a:lnTo>
                      <a:pt x="6713" y="3143"/>
                    </a:lnTo>
                    <a:lnTo>
                      <a:pt x="6722" y="3161"/>
                    </a:lnTo>
                    <a:lnTo>
                      <a:pt x="6728" y="3179"/>
                    </a:lnTo>
                    <a:lnTo>
                      <a:pt x="6732" y="3198"/>
                    </a:lnTo>
                    <a:lnTo>
                      <a:pt x="6733" y="3218"/>
                    </a:lnTo>
                    <a:lnTo>
                      <a:pt x="6732" y="3238"/>
                    </a:lnTo>
                    <a:lnTo>
                      <a:pt x="6728" y="3257"/>
                    </a:lnTo>
                    <a:lnTo>
                      <a:pt x="6722" y="3275"/>
                    </a:lnTo>
                    <a:lnTo>
                      <a:pt x="6713" y="3293"/>
                    </a:lnTo>
                    <a:lnTo>
                      <a:pt x="6702" y="3309"/>
                    </a:lnTo>
                    <a:lnTo>
                      <a:pt x="6689" y="3324"/>
                    </a:lnTo>
                    <a:lnTo>
                      <a:pt x="6674" y="3337"/>
                    </a:lnTo>
                    <a:lnTo>
                      <a:pt x="6658" y="3348"/>
                    </a:lnTo>
                    <a:lnTo>
                      <a:pt x="6640" y="3357"/>
                    </a:lnTo>
                    <a:lnTo>
                      <a:pt x="6622" y="3363"/>
                    </a:lnTo>
                    <a:close/>
                    <a:moveTo>
                      <a:pt x="4230" y="1530"/>
                    </a:moveTo>
                    <a:lnTo>
                      <a:pt x="4228" y="1551"/>
                    </a:lnTo>
                    <a:lnTo>
                      <a:pt x="4228" y="1575"/>
                    </a:lnTo>
                    <a:lnTo>
                      <a:pt x="4228" y="6782"/>
                    </a:lnTo>
                    <a:lnTo>
                      <a:pt x="4226" y="6814"/>
                    </a:lnTo>
                    <a:lnTo>
                      <a:pt x="4220" y="6846"/>
                    </a:lnTo>
                    <a:lnTo>
                      <a:pt x="4209" y="6877"/>
                    </a:lnTo>
                    <a:lnTo>
                      <a:pt x="4195" y="6906"/>
                    </a:lnTo>
                    <a:lnTo>
                      <a:pt x="4177" y="6933"/>
                    </a:lnTo>
                    <a:lnTo>
                      <a:pt x="4156" y="6957"/>
                    </a:lnTo>
                    <a:lnTo>
                      <a:pt x="4132" y="6979"/>
                    </a:lnTo>
                    <a:lnTo>
                      <a:pt x="4097" y="7006"/>
                    </a:lnTo>
                    <a:lnTo>
                      <a:pt x="4066" y="7032"/>
                    </a:lnTo>
                    <a:lnTo>
                      <a:pt x="4037" y="7059"/>
                    </a:lnTo>
                    <a:lnTo>
                      <a:pt x="4008" y="7087"/>
                    </a:lnTo>
                    <a:lnTo>
                      <a:pt x="3980" y="7116"/>
                    </a:lnTo>
                    <a:lnTo>
                      <a:pt x="3953" y="7146"/>
                    </a:lnTo>
                    <a:lnTo>
                      <a:pt x="3928" y="7176"/>
                    </a:lnTo>
                    <a:lnTo>
                      <a:pt x="3903" y="7208"/>
                    </a:lnTo>
                    <a:lnTo>
                      <a:pt x="3880" y="7241"/>
                    </a:lnTo>
                    <a:lnTo>
                      <a:pt x="3857" y="7274"/>
                    </a:lnTo>
                    <a:lnTo>
                      <a:pt x="3836" y="7308"/>
                    </a:lnTo>
                    <a:lnTo>
                      <a:pt x="3816" y="7343"/>
                    </a:lnTo>
                    <a:lnTo>
                      <a:pt x="3798" y="7379"/>
                    </a:lnTo>
                    <a:lnTo>
                      <a:pt x="3780" y="7414"/>
                    </a:lnTo>
                    <a:lnTo>
                      <a:pt x="3765" y="7450"/>
                    </a:lnTo>
                    <a:lnTo>
                      <a:pt x="3755" y="7475"/>
                    </a:lnTo>
                    <a:lnTo>
                      <a:pt x="3769" y="7453"/>
                    </a:lnTo>
                    <a:lnTo>
                      <a:pt x="3772" y="7448"/>
                    </a:lnTo>
                    <a:lnTo>
                      <a:pt x="3796" y="7415"/>
                    </a:lnTo>
                    <a:lnTo>
                      <a:pt x="3799" y="7410"/>
                    </a:lnTo>
                    <a:lnTo>
                      <a:pt x="3824" y="7378"/>
                    </a:lnTo>
                    <a:lnTo>
                      <a:pt x="3828" y="7373"/>
                    </a:lnTo>
                    <a:lnTo>
                      <a:pt x="3854" y="7342"/>
                    </a:lnTo>
                    <a:lnTo>
                      <a:pt x="3858" y="7338"/>
                    </a:lnTo>
                    <a:lnTo>
                      <a:pt x="3885" y="7307"/>
                    </a:lnTo>
                    <a:lnTo>
                      <a:pt x="3889" y="7303"/>
                    </a:lnTo>
                    <a:lnTo>
                      <a:pt x="3917" y="7274"/>
                    </a:lnTo>
                    <a:lnTo>
                      <a:pt x="3921" y="7270"/>
                    </a:lnTo>
                    <a:lnTo>
                      <a:pt x="3951" y="7241"/>
                    </a:lnTo>
                    <a:lnTo>
                      <a:pt x="3955" y="7238"/>
                    </a:lnTo>
                    <a:lnTo>
                      <a:pt x="3985" y="7210"/>
                    </a:lnTo>
                    <a:lnTo>
                      <a:pt x="3989" y="7207"/>
                    </a:lnTo>
                    <a:lnTo>
                      <a:pt x="4021" y="7181"/>
                    </a:lnTo>
                    <a:lnTo>
                      <a:pt x="4025" y="7177"/>
                    </a:lnTo>
                    <a:lnTo>
                      <a:pt x="4058" y="7152"/>
                    </a:lnTo>
                    <a:lnTo>
                      <a:pt x="4062" y="7149"/>
                    </a:lnTo>
                    <a:lnTo>
                      <a:pt x="4095" y="7125"/>
                    </a:lnTo>
                    <a:lnTo>
                      <a:pt x="4100" y="7122"/>
                    </a:lnTo>
                    <a:lnTo>
                      <a:pt x="4134" y="7099"/>
                    </a:lnTo>
                    <a:lnTo>
                      <a:pt x="4139" y="7096"/>
                    </a:lnTo>
                    <a:lnTo>
                      <a:pt x="4174" y="7075"/>
                    </a:lnTo>
                    <a:lnTo>
                      <a:pt x="4180" y="7072"/>
                    </a:lnTo>
                    <a:lnTo>
                      <a:pt x="4216" y="7052"/>
                    </a:lnTo>
                    <a:lnTo>
                      <a:pt x="4221" y="7049"/>
                    </a:lnTo>
                    <a:lnTo>
                      <a:pt x="4257" y="7031"/>
                    </a:lnTo>
                    <a:lnTo>
                      <a:pt x="4262" y="7028"/>
                    </a:lnTo>
                    <a:lnTo>
                      <a:pt x="4300" y="7011"/>
                    </a:lnTo>
                    <a:lnTo>
                      <a:pt x="4305" y="7009"/>
                    </a:lnTo>
                    <a:lnTo>
                      <a:pt x="4343" y="6993"/>
                    </a:lnTo>
                    <a:lnTo>
                      <a:pt x="4348" y="6991"/>
                    </a:lnTo>
                    <a:lnTo>
                      <a:pt x="4386" y="6977"/>
                    </a:lnTo>
                    <a:lnTo>
                      <a:pt x="4392" y="6975"/>
                    </a:lnTo>
                    <a:lnTo>
                      <a:pt x="4431" y="6962"/>
                    </a:lnTo>
                    <a:lnTo>
                      <a:pt x="4436" y="6961"/>
                    </a:lnTo>
                    <a:lnTo>
                      <a:pt x="4475" y="6949"/>
                    </a:lnTo>
                    <a:lnTo>
                      <a:pt x="4481" y="6948"/>
                    </a:lnTo>
                    <a:lnTo>
                      <a:pt x="4520" y="6938"/>
                    </a:lnTo>
                    <a:lnTo>
                      <a:pt x="4526" y="6937"/>
                    </a:lnTo>
                    <a:lnTo>
                      <a:pt x="4566" y="6928"/>
                    </a:lnTo>
                    <a:lnTo>
                      <a:pt x="4571" y="6927"/>
                    </a:lnTo>
                    <a:lnTo>
                      <a:pt x="4612" y="6920"/>
                    </a:lnTo>
                    <a:lnTo>
                      <a:pt x="4617" y="6920"/>
                    </a:lnTo>
                    <a:lnTo>
                      <a:pt x="4658" y="6914"/>
                    </a:lnTo>
                    <a:lnTo>
                      <a:pt x="4664" y="6914"/>
                    </a:lnTo>
                    <a:lnTo>
                      <a:pt x="4704" y="6910"/>
                    </a:lnTo>
                    <a:lnTo>
                      <a:pt x="4710" y="6909"/>
                    </a:lnTo>
                    <a:lnTo>
                      <a:pt x="4751" y="6907"/>
                    </a:lnTo>
                    <a:lnTo>
                      <a:pt x="4757" y="6907"/>
                    </a:lnTo>
                    <a:lnTo>
                      <a:pt x="4798" y="6906"/>
                    </a:lnTo>
                    <a:lnTo>
                      <a:pt x="4804" y="6906"/>
                    </a:lnTo>
                    <a:lnTo>
                      <a:pt x="4845" y="6907"/>
                    </a:lnTo>
                    <a:lnTo>
                      <a:pt x="4851" y="6907"/>
                    </a:lnTo>
                    <a:lnTo>
                      <a:pt x="4892" y="6909"/>
                    </a:lnTo>
                    <a:lnTo>
                      <a:pt x="4897" y="6910"/>
                    </a:lnTo>
                    <a:lnTo>
                      <a:pt x="4938" y="6914"/>
                    </a:lnTo>
                    <a:lnTo>
                      <a:pt x="4944" y="6914"/>
                    </a:lnTo>
                    <a:lnTo>
                      <a:pt x="4984" y="6920"/>
                    </a:lnTo>
                    <a:lnTo>
                      <a:pt x="4990" y="6920"/>
                    </a:lnTo>
                    <a:lnTo>
                      <a:pt x="5030" y="6927"/>
                    </a:lnTo>
                    <a:lnTo>
                      <a:pt x="5035" y="6928"/>
                    </a:lnTo>
                    <a:lnTo>
                      <a:pt x="5075" y="6937"/>
                    </a:lnTo>
                    <a:lnTo>
                      <a:pt x="5081" y="6938"/>
                    </a:lnTo>
                    <a:lnTo>
                      <a:pt x="5121" y="6948"/>
                    </a:lnTo>
                    <a:lnTo>
                      <a:pt x="5126" y="6949"/>
                    </a:lnTo>
                    <a:lnTo>
                      <a:pt x="5165" y="6961"/>
                    </a:lnTo>
                    <a:lnTo>
                      <a:pt x="5171" y="6962"/>
                    </a:lnTo>
                    <a:lnTo>
                      <a:pt x="5209" y="6975"/>
                    </a:lnTo>
                    <a:lnTo>
                      <a:pt x="5215" y="6977"/>
                    </a:lnTo>
                    <a:lnTo>
                      <a:pt x="5253" y="6991"/>
                    </a:lnTo>
                    <a:lnTo>
                      <a:pt x="5258" y="6993"/>
                    </a:lnTo>
                    <a:lnTo>
                      <a:pt x="5296" y="7009"/>
                    </a:lnTo>
                    <a:lnTo>
                      <a:pt x="5301" y="7011"/>
                    </a:lnTo>
                    <a:lnTo>
                      <a:pt x="5339" y="7028"/>
                    </a:lnTo>
                    <a:lnTo>
                      <a:pt x="5344" y="7031"/>
                    </a:lnTo>
                    <a:lnTo>
                      <a:pt x="5380" y="7049"/>
                    </a:lnTo>
                    <a:lnTo>
                      <a:pt x="5385" y="7052"/>
                    </a:lnTo>
                    <a:lnTo>
                      <a:pt x="5421" y="7072"/>
                    </a:lnTo>
                    <a:lnTo>
                      <a:pt x="5427" y="7075"/>
                    </a:lnTo>
                    <a:lnTo>
                      <a:pt x="5462" y="7096"/>
                    </a:lnTo>
                    <a:lnTo>
                      <a:pt x="5467" y="7099"/>
                    </a:lnTo>
                    <a:lnTo>
                      <a:pt x="5501" y="7122"/>
                    </a:lnTo>
                    <a:lnTo>
                      <a:pt x="5506" y="7125"/>
                    </a:lnTo>
                    <a:lnTo>
                      <a:pt x="5539" y="7149"/>
                    </a:lnTo>
                    <a:lnTo>
                      <a:pt x="5544" y="7152"/>
                    </a:lnTo>
                    <a:lnTo>
                      <a:pt x="5576" y="7177"/>
                    </a:lnTo>
                    <a:lnTo>
                      <a:pt x="5581" y="7180"/>
                    </a:lnTo>
                    <a:lnTo>
                      <a:pt x="5612" y="7207"/>
                    </a:lnTo>
                    <a:lnTo>
                      <a:pt x="5616" y="7210"/>
                    </a:lnTo>
                    <a:lnTo>
                      <a:pt x="5647" y="7238"/>
                    </a:lnTo>
                    <a:lnTo>
                      <a:pt x="5651" y="7241"/>
                    </a:lnTo>
                    <a:lnTo>
                      <a:pt x="5680" y="7270"/>
                    </a:lnTo>
                    <a:lnTo>
                      <a:pt x="5684" y="7274"/>
                    </a:lnTo>
                    <a:lnTo>
                      <a:pt x="5713" y="7303"/>
                    </a:lnTo>
                    <a:lnTo>
                      <a:pt x="5716" y="7307"/>
                    </a:lnTo>
                    <a:lnTo>
                      <a:pt x="5744" y="7338"/>
                    </a:lnTo>
                    <a:lnTo>
                      <a:pt x="5747" y="7342"/>
                    </a:lnTo>
                    <a:lnTo>
                      <a:pt x="5774" y="7373"/>
                    </a:lnTo>
                    <a:lnTo>
                      <a:pt x="5777" y="7378"/>
                    </a:lnTo>
                    <a:lnTo>
                      <a:pt x="5802" y="7410"/>
                    </a:lnTo>
                    <a:lnTo>
                      <a:pt x="5805" y="7415"/>
                    </a:lnTo>
                    <a:lnTo>
                      <a:pt x="5829" y="7448"/>
                    </a:lnTo>
                    <a:lnTo>
                      <a:pt x="5832" y="7453"/>
                    </a:lnTo>
                    <a:lnTo>
                      <a:pt x="5845" y="7473"/>
                    </a:lnTo>
                    <a:lnTo>
                      <a:pt x="5837" y="7451"/>
                    </a:lnTo>
                    <a:lnTo>
                      <a:pt x="5821" y="7414"/>
                    </a:lnTo>
                    <a:lnTo>
                      <a:pt x="5803" y="7378"/>
                    </a:lnTo>
                    <a:lnTo>
                      <a:pt x="5785" y="7342"/>
                    </a:lnTo>
                    <a:lnTo>
                      <a:pt x="5765" y="7308"/>
                    </a:lnTo>
                    <a:lnTo>
                      <a:pt x="5744" y="7274"/>
                    </a:lnTo>
                    <a:lnTo>
                      <a:pt x="5722" y="7240"/>
                    </a:lnTo>
                    <a:lnTo>
                      <a:pt x="5698" y="7208"/>
                    </a:lnTo>
                    <a:lnTo>
                      <a:pt x="5674" y="7176"/>
                    </a:lnTo>
                    <a:lnTo>
                      <a:pt x="5648" y="7146"/>
                    </a:lnTo>
                    <a:lnTo>
                      <a:pt x="5622" y="7116"/>
                    </a:lnTo>
                    <a:lnTo>
                      <a:pt x="5594" y="7087"/>
                    </a:lnTo>
                    <a:lnTo>
                      <a:pt x="5565" y="7059"/>
                    </a:lnTo>
                    <a:lnTo>
                      <a:pt x="5536" y="7033"/>
                    </a:lnTo>
                    <a:lnTo>
                      <a:pt x="5505" y="7007"/>
                    </a:lnTo>
                    <a:lnTo>
                      <a:pt x="5469" y="6979"/>
                    </a:lnTo>
                    <a:lnTo>
                      <a:pt x="5445" y="6958"/>
                    </a:lnTo>
                    <a:lnTo>
                      <a:pt x="5424" y="6933"/>
                    </a:lnTo>
                    <a:lnTo>
                      <a:pt x="5406" y="6906"/>
                    </a:lnTo>
                    <a:lnTo>
                      <a:pt x="5392" y="6877"/>
                    </a:lnTo>
                    <a:lnTo>
                      <a:pt x="5381" y="6846"/>
                    </a:lnTo>
                    <a:lnTo>
                      <a:pt x="5375" y="6814"/>
                    </a:lnTo>
                    <a:lnTo>
                      <a:pt x="5373" y="6782"/>
                    </a:lnTo>
                    <a:lnTo>
                      <a:pt x="5373" y="1575"/>
                    </a:lnTo>
                    <a:lnTo>
                      <a:pt x="5373" y="1551"/>
                    </a:lnTo>
                    <a:lnTo>
                      <a:pt x="5371" y="1530"/>
                    </a:lnTo>
                    <a:lnTo>
                      <a:pt x="5369" y="1508"/>
                    </a:lnTo>
                    <a:lnTo>
                      <a:pt x="5367" y="1487"/>
                    </a:lnTo>
                    <a:lnTo>
                      <a:pt x="5363" y="1466"/>
                    </a:lnTo>
                    <a:lnTo>
                      <a:pt x="5359" y="1445"/>
                    </a:lnTo>
                    <a:lnTo>
                      <a:pt x="5353" y="1424"/>
                    </a:lnTo>
                    <a:lnTo>
                      <a:pt x="5348" y="1403"/>
                    </a:lnTo>
                    <a:lnTo>
                      <a:pt x="5341" y="1383"/>
                    </a:lnTo>
                    <a:lnTo>
                      <a:pt x="5333" y="1363"/>
                    </a:lnTo>
                    <a:lnTo>
                      <a:pt x="5325" y="1343"/>
                    </a:lnTo>
                    <a:lnTo>
                      <a:pt x="5316" y="1324"/>
                    </a:lnTo>
                    <a:lnTo>
                      <a:pt x="5307" y="1305"/>
                    </a:lnTo>
                    <a:lnTo>
                      <a:pt x="5296" y="1286"/>
                    </a:lnTo>
                    <a:lnTo>
                      <a:pt x="5285" y="1267"/>
                    </a:lnTo>
                    <a:lnTo>
                      <a:pt x="5274" y="1250"/>
                    </a:lnTo>
                    <a:lnTo>
                      <a:pt x="5261" y="1232"/>
                    </a:lnTo>
                    <a:lnTo>
                      <a:pt x="5248" y="1215"/>
                    </a:lnTo>
                    <a:lnTo>
                      <a:pt x="5235" y="1199"/>
                    </a:lnTo>
                    <a:lnTo>
                      <a:pt x="5220" y="1183"/>
                    </a:lnTo>
                    <a:lnTo>
                      <a:pt x="5206" y="1167"/>
                    </a:lnTo>
                    <a:lnTo>
                      <a:pt x="5190" y="1153"/>
                    </a:lnTo>
                    <a:lnTo>
                      <a:pt x="5174" y="1138"/>
                    </a:lnTo>
                    <a:lnTo>
                      <a:pt x="5158" y="1125"/>
                    </a:lnTo>
                    <a:lnTo>
                      <a:pt x="5141" y="1112"/>
                    </a:lnTo>
                    <a:lnTo>
                      <a:pt x="5123" y="1099"/>
                    </a:lnTo>
                    <a:lnTo>
                      <a:pt x="5106" y="1088"/>
                    </a:lnTo>
                    <a:lnTo>
                      <a:pt x="5087" y="1077"/>
                    </a:lnTo>
                    <a:lnTo>
                      <a:pt x="5068" y="1066"/>
                    </a:lnTo>
                    <a:lnTo>
                      <a:pt x="5049" y="1057"/>
                    </a:lnTo>
                    <a:lnTo>
                      <a:pt x="5030" y="1048"/>
                    </a:lnTo>
                    <a:lnTo>
                      <a:pt x="5010" y="1040"/>
                    </a:lnTo>
                    <a:lnTo>
                      <a:pt x="4990" y="1032"/>
                    </a:lnTo>
                    <a:lnTo>
                      <a:pt x="4970" y="1025"/>
                    </a:lnTo>
                    <a:lnTo>
                      <a:pt x="4949" y="1020"/>
                    </a:lnTo>
                    <a:lnTo>
                      <a:pt x="4928" y="1014"/>
                    </a:lnTo>
                    <a:lnTo>
                      <a:pt x="4907" y="1010"/>
                    </a:lnTo>
                    <a:lnTo>
                      <a:pt x="4886" y="1006"/>
                    </a:lnTo>
                    <a:lnTo>
                      <a:pt x="4865" y="1004"/>
                    </a:lnTo>
                    <a:lnTo>
                      <a:pt x="4844" y="1002"/>
                    </a:lnTo>
                    <a:lnTo>
                      <a:pt x="4822" y="1000"/>
                    </a:lnTo>
                    <a:lnTo>
                      <a:pt x="4801" y="1000"/>
                    </a:lnTo>
                    <a:lnTo>
                      <a:pt x="4779" y="1000"/>
                    </a:lnTo>
                    <a:lnTo>
                      <a:pt x="4758" y="1002"/>
                    </a:lnTo>
                    <a:lnTo>
                      <a:pt x="4736" y="1004"/>
                    </a:lnTo>
                    <a:lnTo>
                      <a:pt x="4715" y="1006"/>
                    </a:lnTo>
                    <a:lnTo>
                      <a:pt x="4694" y="1010"/>
                    </a:lnTo>
                    <a:lnTo>
                      <a:pt x="4673" y="1014"/>
                    </a:lnTo>
                    <a:lnTo>
                      <a:pt x="4653" y="1020"/>
                    </a:lnTo>
                    <a:lnTo>
                      <a:pt x="4632" y="1025"/>
                    </a:lnTo>
                    <a:lnTo>
                      <a:pt x="4612" y="1032"/>
                    </a:lnTo>
                    <a:lnTo>
                      <a:pt x="4592" y="1039"/>
                    </a:lnTo>
                    <a:lnTo>
                      <a:pt x="4572" y="1048"/>
                    </a:lnTo>
                    <a:lnTo>
                      <a:pt x="4553" y="1057"/>
                    </a:lnTo>
                    <a:lnTo>
                      <a:pt x="4534" y="1066"/>
                    </a:lnTo>
                    <a:lnTo>
                      <a:pt x="4515" y="1077"/>
                    </a:lnTo>
                    <a:lnTo>
                      <a:pt x="4496" y="1088"/>
                    </a:lnTo>
                    <a:lnTo>
                      <a:pt x="4479" y="1099"/>
                    </a:lnTo>
                    <a:lnTo>
                      <a:pt x="4461" y="1112"/>
                    </a:lnTo>
                    <a:lnTo>
                      <a:pt x="4444" y="1125"/>
                    </a:lnTo>
                    <a:lnTo>
                      <a:pt x="4428" y="1139"/>
                    </a:lnTo>
                    <a:lnTo>
                      <a:pt x="4412" y="1153"/>
                    </a:lnTo>
                    <a:lnTo>
                      <a:pt x="4396" y="1168"/>
                    </a:lnTo>
                    <a:lnTo>
                      <a:pt x="4381" y="1183"/>
                    </a:lnTo>
                    <a:lnTo>
                      <a:pt x="4367" y="1199"/>
                    </a:lnTo>
                    <a:lnTo>
                      <a:pt x="4353" y="1216"/>
                    </a:lnTo>
                    <a:lnTo>
                      <a:pt x="4340" y="1233"/>
                    </a:lnTo>
                    <a:lnTo>
                      <a:pt x="4327" y="1250"/>
                    </a:lnTo>
                    <a:lnTo>
                      <a:pt x="4315" y="1269"/>
                    </a:lnTo>
                    <a:lnTo>
                      <a:pt x="4304" y="1286"/>
                    </a:lnTo>
                    <a:lnTo>
                      <a:pt x="4294" y="1305"/>
                    </a:lnTo>
                    <a:lnTo>
                      <a:pt x="4285" y="1324"/>
                    </a:lnTo>
                    <a:lnTo>
                      <a:pt x="4276" y="1343"/>
                    </a:lnTo>
                    <a:lnTo>
                      <a:pt x="4268" y="1363"/>
                    </a:lnTo>
                    <a:lnTo>
                      <a:pt x="4260" y="1383"/>
                    </a:lnTo>
                    <a:lnTo>
                      <a:pt x="4253" y="1403"/>
                    </a:lnTo>
                    <a:lnTo>
                      <a:pt x="4248" y="1424"/>
                    </a:lnTo>
                    <a:lnTo>
                      <a:pt x="4242" y="1445"/>
                    </a:lnTo>
                    <a:lnTo>
                      <a:pt x="4238" y="1466"/>
                    </a:lnTo>
                    <a:lnTo>
                      <a:pt x="4234" y="1487"/>
                    </a:lnTo>
                    <a:lnTo>
                      <a:pt x="4232" y="1508"/>
                    </a:lnTo>
                    <a:lnTo>
                      <a:pt x="4230" y="1530"/>
                    </a:lnTo>
                    <a:close/>
                    <a:moveTo>
                      <a:pt x="5535" y="8726"/>
                    </a:moveTo>
                    <a:lnTo>
                      <a:pt x="5565" y="8699"/>
                    </a:lnTo>
                    <a:lnTo>
                      <a:pt x="5592" y="8673"/>
                    </a:lnTo>
                    <a:lnTo>
                      <a:pt x="5603" y="8657"/>
                    </a:lnTo>
                    <a:lnTo>
                      <a:pt x="5621" y="8627"/>
                    </a:lnTo>
                    <a:lnTo>
                      <a:pt x="5638" y="8596"/>
                    </a:lnTo>
                    <a:lnTo>
                      <a:pt x="5654" y="8564"/>
                    </a:lnTo>
                    <a:lnTo>
                      <a:pt x="5669" y="8532"/>
                    </a:lnTo>
                    <a:lnTo>
                      <a:pt x="5682" y="8499"/>
                    </a:lnTo>
                    <a:lnTo>
                      <a:pt x="5695" y="8466"/>
                    </a:lnTo>
                    <a:lnTo>
                      <a:pt x="5706" y="8432"/>
                    </a:lnTo>
                    <a:lnTo>
                      <a:pt x="5716" y="8398"/>
                    </a:lnTo>
                    <a:lnTo>
                      <a:pt x="5724" y="8364"/>
                    </a:lnTo>
                    <a:lnTo>
                      <a:pt x="5731" y="8329"/>
                    </a:lnTo>
                    <a:lnTo>
                      <a:pt x="5737" y="8295"/>
                    </a:lnTo>
                    <a:lnTo>
                      <a:pt x="5742" y="8259"/>
                    </a:lnTo>
                    <a:lnTo>
                      <a:pt x="5745" y="8224"/>
                    </a:lnTo>
                    <a:lnTo>
                      <a:pt x="5747" y="8189"/>
                    </a:lnTo>
                    <a:lnTo>
                      <a:pt x="5748" y="8153"/>
                    </a:lnTo>
                    <a:lnTo>
                      <a:pt x="5747" y="8118"/>
                    </a:lnTo>
                    <a:lnTo>
                      <a:pt x="5745" y="8082"/>
                    </a:lnTo>
                    <a:lnTo>
                      <a:pt x="5742" y="8047"/>
                    </a:lnTo>
                    <a:lnTo>
                      <a:pt x="5737" y="8012"/>
                    </a:lnTo>
                    <a:lnTo>
                      <a:pt x="5731" y="7977"/>
                    </a:lnTo>
                    <a:lnTo>
                      <a:pt x="5724" y="7943"/>
                    </a:lnTo>
                    <a:lnTo>
                      <a:pt x="5716" y="7909"/>
                    </a:lnTo>
                    <a:lnTo>
                      <a:pt x="5706" y="7875"/>
                    </a:lnTo>
                    <a:lnTo>
                      <a:pt x="5695" y="7841"/>
                    </a:lnTo>
                    <a:lnTo>
                      <a:pt x="5682" y="7808"/>
                    </a:lnTo>
                    <a:lnTo>
                      <a:pt x="5669" y="7775"/>
                    </a:lnTo>
                    <a:lnTo>
                      <a:pt x="5654" y="7743"/>
                    </a:lnTo>
                    <a:lnTo>
                      <a:pt x="5638" y="7711"/>
                    </a:lnTo>
                    <a:lnTo>
                      <a:pt x="5621" y="7680"/>
                    </a:lnTo>
                    <a:lnTo>
                      <a:pt x="5603" y="7650"/>
                    </a:lnTo>
                    <a:lnTo>
                      <a:pt x="5583" y="7620"/>
                    </a:lnTo>
                    <a:lnTo>
                      <a:pt x="5563" y="7591"/>
                    </a:lnTo>
                    <a:lnTo>
                      <a:pt x="5541" y="7563"/>
                    </a:lnTo>
                    <a:lnTo>
                      <a:pt x="5518" y="7536"/>
                    </a:lnTo>
                    <a:lnTo>
                      <a:pt x="5495" y="7509"/>
                    </a:lnTo>
                    <a:lnTo>
                      <a:pt x="5470" y="7484"/>
                    </a:lnTo>
                    <a:lnTo>
                      <a:pt x="5445" y="7459"/>
                    </a:lnTo>
                    <a:lnTo>
                      <a:pt x="5418" y="7436"/>
                    </a:lnTo>
                    <a:lnTo>
                      <a:pt x="5391" y="7413"/>
                    </a:lnTo>
                    <a:lnTo>
                      <a:pt x="5363" y="7391"/>
                    </a:lnTo>
                    <a:lnTo>
                      <a:pt x="5334" y="7371"/>
                    </a:lnTo>
                    <a:lnTo>
                      <a:pt x="5304" y="7351"/>
                    </a:lnTo>
                    <a:lnTo>
                      <a:pt x="5274" y="7333"/>
                    </a:lnTo>
                    <a:lnTo>
                      <a:pt x="5243" y="7316"/>
                    </a:lnTo>
                    <a:lnTo>
                      <a:pt x="5211" y="7300"/>
                    </a:lnTo>
                    <a:lnTo>
                      <a:pt x="5179" y="7285"/>
                    </a:lnTo>
                    <a:lnTo>
                      <a:pt x="5146" y="7272"/>
                    </a:lnTo>
                    <a:lnTo>
                      <a:pt x="5113" y="7259"/>
                    </a:lnTo>
                    <a:lnTo>
                      <a:pt x="5079" y="7248"/>
                    </a:lnTo>
                    <a:lnTo>
                      <a:pt x="5045" y="7238"/>
                    </a:lnTo>
                    <a:lnTo>
                      <a:pt x="5011" y="7230"/>
                    </a:lnTo>
                    <a:lnTo>
                      <a:pt x="4977" y="7223"/>
                    </a:lnTo>
                    <a:lnTo>
                      <a:pt x="4942" y="7217"/>
                    </a:lnTo>
                    <a:lnTo>
                      <a:pt x="4907" y="7212"/>
                    </a:lnTo>
                    <a:lnTo>
                      <a:pt x="4872" y="7209"/>
                    </a:lnTo>
                    <a:lnTo>
                      <a:pt x="4836" y="7207"/>
                    </a:lnTo>
                    <a:lnTo>
                      <a:pt x="4801" y="7206"/>
                    </a:lnTo>
                    <a:lnTo>
                      <a:pt x="4765" y="7207"/>
                    </a:lnTo>
                    <a:lnTo>
                      <a:pt x="4730" y="7209"/>
                    </a:lnTo>
                    <a:lnTo>
                      <a:pt x="4695" y="7212"/>
                    </a:lnTo>
                    <a:lnTo>
                      <a:pt x="4659" y="7217"/>
                    </a:lnTo>
                    <a:lnTo>
                      <a:pt x="4625" y="7223"/>
                    </a:lnTo>
                    <a:lnTo>
                      <a:pt x="4590" y="7230"/>
                    </a:lnTo>
                    <a:lnTo>
                      <a:pt x="4556" y="7238"/>
                    </a:lnTo>
                    <a:lnTo>
                      <a:pt x="4522" y="7248"/>
                    </a:lnTo>
                    <a:lnTo>
                      <a:pt x="4488" y="7259"/>
                    </a:lnTo>
                    <a:lnTo>
                      <a:pt x="4455" y="7272"/>
                    </a:lnTo>
                    <a:lnTo>
                      <a:pt x="4422" y="7285"/>
                    </a:lnTo>
                    <a:lnTo>
                      <a:pt x="4390" y="7300"/>
                    </a:lnTo>
                    <a:lnTo>
                      <a:pt x="4358" y="7316"/>
                    </a:lnTo>
                    <a:lnTo>
                      <a:pt x="4327" y="7333"/>
                    </a:lnTo>
                    <a:lnTo>
                      <a:pt x="4297" y="7351"/>
                    </a:lnTo>
                    <a:lnTo>
                      <a:pt x="4267" y="7371"/>
                    </a:lnTo>
                    <a:lnTo>
                      <a:pt x="4239" y="7391"/>
                    </a:lnTo>
                    <a:lnTo>
                      <a:pt x="4210" y="7413"/>
                    </a:lnTo>
                    <a:lnTo>
                      <a:pt x="4183" y="7436"/>
                    </a:lnTo>
                    <a:lnTo>
                      <a:pt x="4157" y="7459"/>
                    </a:lnTo>
                    <a:lnTo>
                      <a:pt x="4131" y="7484"/>
                    </a:lnTo>
                    <a:lnTo>
                      <a:pt x="4107" y="7509"/>
                    </a:lnTo>
                    <a:lnTo>
                      <a:pt x="4083" y="7536"/>
                    </a:lnTo>
                    <a:lnTo>
                      <a:pt x="4061" y="7563"/>
                    </a:lnTo>
                    <a:lnTo>
                      <a:pt x="4039" y="7591"/>
                    </a:lnTo>
                    <a:lnTo>
                      <a:pt x="4019" y="7620"/>
                    </a:lnTo>
                    <a:lnTo>
                      <a:pt x="3999" y="7649"/>
                    </a:lnTo>
                    <a:lnTo>
                      <a:pt x="3981" y="7680"/>
                    </a:lnTo>
                    <a:lnTo>
                      <a:pt x="3964" y="7711"/>
                    </a:lnTo>
                    <a:lnTo>
                      <a:pt x="3948" y="7743"/>
                    </a:lnTo>
                    <a:lnTo>
                      <a:pt x="3933" y="7775"/>
                    </a:lnTo>
                    <a:lnTo>
                      <a:pt x="3920" y="7808"/>
                    </a:lnTo>
                    <a:lnTo>
                      <a:pt x="3907" y="7841"/>
                    </a:lnTo>
                    <a:lnTo>
                      <a:pt x="3896" y="7875"/>
                    </a:lnTo>
                    <a:lnTo>
                      <a:pt x="3886" y="7909"/>
                    </a:lnTo>
                    <a:lnTo>
                      <a:pt x="3878" y="7943"/>
                    </a:lnTo>
                    <a:lnTo>
                      <a:pt x="3871" y="7977"/>
                    </a:lnTo>
                    <a:lnTo>
                      <a:pt x="3865" y="8012"/>
                    </a:lnTo>
                    <a:lnTo>
                      <a:pt x="3860" y="8047"/>
                    </a:lnTo>
                    <a:lnTo>
                      <a:pt x="3857" y="8082"/>
                    </a:lnTo>
                    <a:lnTo>
                      <a:pt x="3855" y="8118"/>
                    </a:lnTo>
                    <a:lnTo>
                      <a:pt x="3854" y="8153"/>
                    </a:lnTo>
                    <a:lnTo>
                      <a:pt x="3855" y="8189"/>
                    </a:lnTo>
                    <a:lnTo>
                      <a:pt x="3857" y="8224"/>
                    </a:lnTo>
                    <a:lnTo>
                      <a:pt x="3860" y="8259"/>
                    </a:lnTo>
                    <a:lnTo>
                      <a:pt x="3865" y="8295"/>
                    </a:lnTo>
                    <a:lnTo>
                      <a:pt x="3871" y="8329"/>
                    </a:lnTo>
                    <a:lnTo>
                      <a:pt x="3878" y="8364"/>
                    </a:lnTo>
                    <a:lnTo>
                      <a:pt x="3886" y="8398"/>
                    </a:lnTo>
                    <a:lnTo>
                      <a:pt x="3896" y="8432"/>
                    </a:lnTo>
                    <a:lnTo>
                      <a:pt x="3907" y="8466"/>
                    </a:lnTo>
                    <a:lnTo>
                      <a:pt x="3920" y="8499"/>
                    </a:lnTo>
                    <a:lnTo>
                      <a:pt x="3933" y="8532"/>
                    </a:lnTo>
                    <a:lnTo>
                      <a:pt x="3948" y="8564"/>
                    </a:lnTo>
                    <a:lnTo>
                      <a:pt x="3964" y="8596"/>
                    </a:lnTo>
                    <a:lnTo>
                      <a:pt x="3981" y="8627"/>
                    </a:lnTo>
                    <a:lnTo>
                      <a:pt x="3999" y="8657"/>
                    </a:lnTo>
                    <a:lnTo>
                      <a:pt x="4009" y="8672"/>
                    </a:lnTo>
                    <a:lnTo>
                      <a:pt x="4037" y="8699"/>
                    </a:lnTo>
                    <a:lnTo>
                      <a:pt x="4067" y="8726"/>
                    </a:lnTo>
                    <a:lnTo>
                      <a:pt x="4098" y="8751"/>
                    </a:lnTo>
                    <a:lnTo>
                      <a:pt x="4129" y="8776"/>
                    </a:lnTo>
                    <a:lnTo>
                      <a:pt x="4162" y="8799"/>
                    </a:lnTo>
                    <a:lnTo>
                      <a:pt x="4195" y="8822"/>
                    </a:lnTo>
                    <a:lnTo>
                      <a:pt x="4229" y="8843"/>
                    </a:lnTo>
                    <a:lnTo>
                      <a:pt x="4264" y="8863"/>
                    </a:lnTo>
                    <a:lnTo>
                      <a:pt x="4300" y="8881"/>
                    </a:lnTo>
                    <a:lnTo>
                      <a:pt x="4336" y="8899"/>
                    </a:lnTo>
                    <a:lnTo>
                      <a:pt x="4372" y="8915"/>
                    </a:lnTo>
                    <a:lnTo>
                      <a:pt x="4409" y="8929"/>
                    </a:lnTo>
                    <a:lnTo>
                      <a:pt x="4447" y="8942"/>
                    </a:lnTo>
                    <a:lnTo>
                      <a:pt x="4485" y="8954"/>
                    </a:lnTo>
                    <a:lnTo>
                      <a:pt x="4524" y="8965"/>
                    </a:lnTo>
                    <a:lnTo>
                      <a:pt x="4562" y="8974"/>
                    </a:lnTo>
                    <a:lnTo>
                      <a:pt x="4602" y="8982"/>
                    </a:lnTo>
                    <a:lnTo>
                      <a:pt x="4641" y="8988"/>
                    </a:lnTo>
                    <a:lnTo>
                      <a:pt x="4681" y="8993"/>
                    </a:lnTo>
                    <a:lnTo>
                      <a:pt x="4721" y="8997"/>
                    </a:lnTo>
                    <a:lnTo>
                      <a:pt x="4761" y="8999"/>
                    </a:lnTo>
                    <a:lnTo>
                      <a:pt x="4801" y="9000"/>
                    </a:lnTo>
                    <a:lnTo>
                      <a:pt x="4841" y="8999"/>
                    </a:lnTo>
                    <a:lnTo>
                      <a:pt x="4881" y="8997"/>
                    </a:lnTo>
                    <a:lnTo>
                      <a:pt x="4921" y="8993"/>
                    </a:lnTo>
                    <a:lnTo>
                      <a:pt x="4960" y="8988"/>
                    </a:lnTo>
                    <a:lnTo>
                      <a:pt x="5000" y="8982"/>
                    </a:lnTo>
                    <a:lnTo>
                      <a:pt x="5039" y="8974"/>
                    </a:lnTo>
                    <a:lnTo>
                      <a:pt x="5078" y="8965"/>
                    </a:lnTo>
                    <a:lnTo>
                      <a:pt x="5116" y="8954"/>
                    </a:lnTo>
                    <a:lnTo>
                      <a:pt x="5154" y="8942"/>
                    </a:lnTo>
                    <a:lnTo>
                      <a:pt x="5192" y="8929"/>
                    </a:lnTo>
                    <a:lnTo>
                      <a:pt x="5229" y="8914"/>
                    </a:lnTo>
                    <a:lnTo>
                      <a:pt x="5266" y="8898"/>
                    </a:lnTo>
                    <a:lnTo>
                      <a:pt x="5303" y="8881"/>
                    </a:lnTo>
                    <a:lnTo>
                      <a:pt x="5338" y="8863"/>
                    </a:lnTo>
                    <a:lnTo>
                      <a:pt x="5373" y="8843"/>
                    </a:lnTo>
                    <a:lnTo>
                      <a:pt x="5407" y="8822"/>
                    </a:lnTo>
                    <a:lnTo>
                      <a:pt x="5440" y="8799"/>
                    </a:lnTo>
                    <a:lnTo>
                      <a:pt x="5473" y="8776"/>
                    </a:lnTo>
                    <a:lnTo>
                      <a:pt x="5504" y="8751"/>
                    </a:lnTo>
                    <a:lnTo>
                      <a:pt x="5535" y="8726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A384B164-5D07-4A48-B279-EE4B3A589183}"/>
              </a:ext>
            </a:extLst>
          </p:cNvPr>
          <p:cNvGrpSpPr/>
          <p:nvPr/>
        </p:nvGrpSpPr>
        <p:grpSpPr>
          <a:xfrm>
            <a:off x="3226978" y="1968730"/>
            <a:ext cx="1200314" cy="1800258"/>
            <a:chOff x="876412" y="1766746"/>
            <a:chExt cx="1327401" cy="1990866"/>
          </a:xfrm>
        </p:grpSpPr>
        <p:sp>
          <p:nvSpPr>
            <p:cNvPr id="38" name="Teardrop 37">
              <a:extLst>
                <a:ext uri="{FF2B5EF4-FFF2-40B4-BE49-F238E27FC236}">
                  <a16:creationId xmlns:a16="http://schemas.microsoft.com/office/drawing/2014/main" id="{2ABBE288-0F58-4D29-B548-7AF05C0D78A4}"/>
                </a:ext>
              </a:extLst>
            </p:cNvPr>
            <p:cNvSpPr/>
            <p:nvPr/>
          </p:nvSpPr>
          <p:spPr>
            <a:xfrm rot="8100000">
              <a:off x="876412" y="1766746"/>
              <a:ext cx="1264171" cy="1264169"/>
            </a:xfrm>
            <a:prstGeom prst="teardrop">
              <a:avLst/>
            </a:prstGeom>
            <a:solidFill>
              <a:schemeClr val="accent1"/>
            </a:soli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39" name="Freeform 94">
              <a:extLst>
                <a:ext uri="{FF2B5EF4-FFF2-40B4-BE49-F238E27FC236}">
                  <a16:creationId xmlns:a16="http://schemas.microsoft.com/office/drawing/2014/main" id="{D079AB38-2051-497B-BA8B-685006BF9EA9}"/>
                </a:ext>
              </a:extLst>
            </p:cNvPr>
            <p:cNvSpPr/>
            <p:nvPr/>
          </p:nvSpPr>
          <p:spPr>
            <a:xfrm rot="8100000">
              <a:off x="939642" y="1919389"/>
              <a:ext cx="1264171" cy="1085335"/>
            </a:xfrm>
            <a:custGeom>
              <a:avLst/>
              <a:gdLst>
                <a:gd name="connsiteX0" fmla="*/ 158030 w 1079096"/>
                <a:gd name="connsiteY0" fmla="*/ 921066 h 926442"/>
                <a:gd name="connsiteX1" fmla="*/ 0 w 1079096"/>
                <a:gd name="connsiteY1" fmla="*/ 539548 h 926442"/>
                <a:gd name="connsiteX2" fmla="*/ 539548 w 1079096"/>
                <a:gd name="connsiteY2" fmla="*/ 0 h 926442"/>
                <a:gd name="connsiteX3" fmla="*/ 1079096 w 1079096"/>
                <a:gd name="connsiteY3" fmla="*/ 0 h 926442"/>
                <a:gd name="connsiteX4" fmla="*/ 1079096 w 1079096"/>
                <a:gd name="connsiteY4" fmla="*/ 11892 h 926442"/>
                <a:gd name="connsiteX5" fmla="*/ 164546 w 1079096"/>
                <a:gd name="connsiteY5" fmla="*/ 926442 h 92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79096" h="926442">
                  <a:moveTo>
                    <a:pt x="158030" y="921066"/>
                  </a:moveTo>
                  <a:cubicBezTo>
                    <a:pt x="60391" y="823427"/>
                    <a:pt x="0" y="688540"/>
                    <a:pt x="0" y="539548"/>
                  </a:cubicBezTo>
                  <a:cubicBezTo>
                    <a:pt x="0" y="241564"/>
                    <a:pt x="241564" y="0"/>
                    <a:pt x="539548" y="0"/>
                  </a:cubicBezTo>
                  <a:lnTo>
                    <a:pt x="1079096" y="0"/>
                  </a:lnTo>
                  <a:lnTo>
                    <a:pt x="1079096" y="11892"/>
                  </a:lnTo>
                  <a:lnTo>
                    <a:pt x="164546" y="926442"/>
                  </a:lnTo>
                  <a:close/>
                </a:path>
              </a:pathLst>
            </a:custGeom>
            <a:solidFill>
              <a:schemeClr val="accent2"/>
            </a:soli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69AE1B84-4C29-4EA7-8697-1D97F4502768}"/>
                </a:ext>
              </a:extLst>
            </p:cNvPr>
            <p:cNvSpPr/>
            <p:nvPr/>
          </p:nvSpPr>
          <p:spPr>
            <a:xfrm>
              <a:off x="984986" y="1875316"/>
              <a:ext cx="1047014" cy="1047014"/>
            </a:xfrm>
            <a:prstGeom prst="ellipse">
              <a:avLst/>
            </a:prstGeom>
            <a:solidFill>
              <a:schemeClr val="bg1"/>
            </a:soli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9525" cap="rnd" cmpd="sng" algn="ctr">
                  <a:solidFill>
                    <a:srgbClr val="005B4F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41" name="AutoShape 15">
              <a:extLst>
                <a:ext uri="{FF2B5EF4-FFF2-40B4-BE49-F238E27FC236}">
                  <a16:creationId xmlns:a16="http://schemas.microsoft.com/office/drawing/2014/main" id="{9CA39849-331F-485E-A02F-769A6051153C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080003" y="1970746"/>
              <a:ext cx="856980" cy="85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9586DF8A-8366-4CB4-9F79-8203782C3E24}"/>
                </a:ext>
              </a:extLst>
            </p:cNvPr>
            <p:cNvGrpSpPr/>
            <p:nvPr/>
          </p:nvGrpSpPr>
          <p:grpSpPr>
            <a:xfrm>
              <a:off x="1362484" y="3465596"/>
              <a:ext cx="292018" cy="292016"/>
              <a:chOff x="1897688" y="2263380"/>
              <a:chExt cx="181330" cy="181329"/>
            </a:xfrm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F35E97D5-BA5D-4C77-8BEE-DA81F0CC1C96}"/>
                  </a:ext>
                </a:extLst>
              </p:cNvPr>
              <p:cNvSpPr/>
              <p:nvPr/>
            </p:nvSpPr>
            <p:spPr>
              <a:xfrm>
                <a:off x="1897688" y="2263380"/>
                <a:ext cx="181330" cy="181329"/>
              </a:xfrm>
              <a:prstGeom prst="ellipse">
                <a:avLst/>
              </a:prstGeom>
              <a:solidFill>
                <a:srgbClr val="FFFFFF"/>
              </a:solidFill>
              <a:ln w="9525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1240B29-F687-4F45-9708-019B960494DF}">
                  <a14:hiddenLine xmlns:a14="http://schemas.microsoft.com/office/drawing/2010/main" w="9525" cap="rnd" cmpd="sng" algn="ctr">
                    <a:solidFill>
                      <a:srgbClr val="005B4F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sym typeface="+mn-lt"/>
                </a:endParaRPr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18BFC404-5298-40DC-AEA2-16491F0A7954}"/>
                  </a:ext>
                </a:extLst>
              </p:cNvPr>
              <p:cNvSpPr/>
              <p:nvPr/>
            </p:nvSpPr>
            <p:spPr>
              <a:xfrm>
                <a:off x="1938464" y="2304154"/>
                <a:ext cx="99778" cy="99778"/>
              </a:xfrm>
              <a:prstGeom prst="ellipse">
                <a:avLst/>
              </a:prstGeom>
              <a:solidFill>
                <a:schemeClr val="accent1"/>
              </a:solidFill>
              <a:ln w="9525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1240B29-F687-4F45-9708-019B960494DF}">
                  <a14:hiddenLine xmlns:a14="http://schemas.microsoft.com/office/drawing/2010/main" w="9525" cap="rnd" cmpd="sng" algn="ctr">
                    <a:solidFill>
                      <a:srgbClr val="005B4F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sym typeface="+mn-lt"/>
                </a:endParaRPr>
              </a:p>
            </p:txBody>
          </p:sp>
        </p:grpSp>
        <p:grpSp>
          <p:nvGrpSpPr>
            <p:cNvPr id="93" name="Graphic 42"/>
            <p:cNvGrpSpPr/>
            <p:nvPr/>
          </p:nvGrpSpPr>
          <p:grpSpPr>
            <a:xfrm>
              <a:off x="1095290" y="1985620"/>
              <a:ext cx="826406" cy="826406"/>
              <a:chOff x="2962542" y="4459082"/>
              <a:chExt cx="633600" cy="633600"/>
            </a:xfrm>
          </p:grpSpPr>
          <p:sp>
            <p:nvSpPr>
              <p:cNvPr id="94" name="Accent"/>
              <p:cNvSpPr/>
              <p:nvPr/>
            </p:nvSpPr>
            <p:spPr>
              <a:xfrm>
                <a:off x="2962542" y="4459082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3786" y="5304"/>
                    </a:moveTo>
                    <a:lnTo>
                      <a:pt x="6214" y="5304"/>
                    </a:lnTo>
                    <a:lnTo>
                      <a:pt x="6214" y="8036"/>
                    </a:lnTo>
                    <a:lnTo>
                      <a:pt x="6213" y="8082"/>
                    </a:lnTo>
                    <a:lnTo>
                      <a:pt x="6211" y="8127"/>
                    </a:lnTo>
                    <a:lnTo>
                      <a:pt x="6206" y="8172"/>
                    </a:lnTo>
                    <a:lnTo>
                      <a:pt x="6200" y="8217"/>
                    </a:lnTo>
                    <a:lnTo>
                      <a:pt x="6193" y="8262"/>
                    </a:lnTo>
                    <a:lnTo>
                      <a:pt x="6184" y="8306"/>
                    </a:lnTo>
                    <a:lnTo>
                      <a:pt x="6173" y="8350"/>
                    </a:lnTo>
                    <a:lnTo>
                      <a:pt x="6160" y="8393"/>
                    </a:lnTo>
                    <a:lnTo>
                      <a:pt x="6146" y="8437"/>
                    </a:lnTo>
                    <a:lnTo>
                      <a:pt x="6130" y="8479"/>
                    </a:lnTo>
                    <a:lnTo>
                      <a:pt x="6113" y="8521"/>
                    </a:lnTo>
                    <a:lnTo>
                      <a:pt x="6094" y="8562"/>
                    </a:lnTo>
                    <a:lnTo>
                      <a:pt x="6074" y="8603"/>
                    </a:lnTo>
                    <a:lnTo>
                      <a:pt x="6052" y="8643"/>
                    </a:lnTo>
                    <a:lnTo>
                      <a:pt x="6028" y="8682"/>
                    </a:lnTo>
                    <a:lnTo>
                      <a:pt x="6003" y="8720"/>
                    </a:lnTo>
                    <a:lnTo>
                      <a:pt x="5977" y="8757"/>
                    </a:lnTo>
                    <a:lnTo>
                      <a:pt x="5949" y="8793"/>
                    </a:lnTo>
                    <a:lnTo>
                      <a:pt x="5920" y="8828"/>
                    </a:lnTo>
                    <a:lnTo>
                      <a:pt x="5890" y="8862"/>
                    </a:lnTo>
                    <a:lnTo>
                      <a:pt x="5859" y="8894"/>
                    </a:lnTo>
                    <a:lnTo>
                      <a:pt x="5826" y="8926"/>
                    </a:lnTo>
                    <a:lnTo>
                      <a:pt x="5792" y="8956"/>
                    </a:lnTo>
                    <a:lnTo>
                      <a:pt x="5757" y="8985"/>
                    </a:lnTo>
                    <a:lnTo>
                      <a:pt x="5721" y="9012"/>
                    </a:lnTo>
                    <a:lnTo>
                      <a:pt x="5684" y="9039"/>
                    </a:lnTo>
                    <a:lnTo>
                      <a:pt x="5646" y="9064"/>
                    </a:lnTo>
                    <a:lnTo>
                      <a:pt x="5607" y="9087"/>
                    </a:lnTo>
                    <a:lnTo>
                      <a:pt x="5567" y="9109"/>
                    </a:lnTo>
                    <a:lnTo>
                      <a:pt x="5527" y="9130"/>
                    </a:lnTo>
                    <a:lnTo>
                      <a:pt x="5485" y="9149"/>
                    </a:lnTo>
                    <a:lnTo>
                      <a:pt x="5443" y="9166"/>
                    </a:lnTo>
                    <a:lnTo>
                      <a:pt x="5401" y="9182"/>
                    </a:lnTo>
                    <a:lnTo>
                      <a:pt x="5358" y="9196"/>
                    </a:lnTo>
                    <a:lnTo>
                      <a:pt x="5314" y="9209"/>
                    </a:lnTo>
                    <a:lnTo>
                      <a:pt x="5270" y="9220"/>
                    </a:lnTo>
                    <a:lnTo>
                      <a:pt x="5226" y="9229"/>
                    </a:lnTo>
                    <a:lnTo>
                      <a:pt x="5181" y="9236"/>
                    </a:lnTo>
                    <a:lnTo>
                      <a:pt x="5136" y="9242"/>
                    </a:lnTo>
                    <a:lnTo>
                      <a:pt x="5091" y="9247"/>
                    </a:lnTo>
                    <a:lnTo>
                      <a:pt x="5046" y="9249"/>
                    </a:lnTo>
                    <a:lnTo>
                      <a:pt x="5000" y="9250"/>
                    </a:lnTo>
                    <a:lnTo>
                      <a:pt x="4954" y="9249"/>
                    </a:lnTo>
                    <a:lnTo>
                      <a:pt x="4909" y="9247"/>
                    </a:lnTo>
                    <a:lnTo>
                      <a:pt x="4864" y="9242"/>
                    </a:lnTo>
                    <a:lnTo>
                      <a:pt x="4819" y="9236"/>
                    </a:lnTo>
                    <a:lnTo>
                      <a:pt x="4774" y="9229"/>
                    </a:lnTo>
                    <a:lnTo>
                      <a:pt x="4730" y="9220"/>
                    </a:lnTo>
                    <a:lnTo>
                      <a:pt x="4686" y="9209"/>
                    </a:lnTo>
                    <a:lnTo>
                      <a:pt x="4642" y="9196"/>
                    </a:lnTo>
                    <a:lnTo>
                      <a:pt x="4599" y="9182"/>
                    </a:lnTo>
                    <a:lnTo>
                      <a:pt x="4557" y="9166"/>
                    </a:lnTo>
                    <a:lnTo>
                      <a:pt x="4515" y="9149"/>
                    </a:lnTo>
                    <a:lnTo>
                      <a:pt x="4473" y="9130"/>
                    </a:lnTo>
                    <a:lnTo>
                      <a:pt x="4433" y="9109"/>
                    </a:lnTo>
                    <a:lnTo>
                      <a:pt x="4393" y="9087"/>
                    </a:lnTo>
                    <a:lnTo>
                      <a:pt x="4354" y="9064"/>
                    </a:lnTo>
                    <a:lnTo>
                      <a:pt x="4316" y="9039"/>
                    </a:lnTo>
                    <a:lnTo>
                      <a:pt x="4279" y="9012"/>
                    </a:lnTo>
                    <a:lnTo>
                      <a:pt x="4243" y="8985"/>
                    </a:lnTo>
                    <a:lnTo>
                      <a:pt x="4208" y="8956"/>
                    </a:lnTo>
                    <a:lnTo>
                      <a:pt x="4174" y="8926"/>
                    </a:lnTo>
                    <a:lnTo>
                      <a:pt x="4141" y="8894"/>
                    </a:lnTo>
                    <a:lnTo>
                      <a:pt x="4110" y="8862"/>
                    </a:lnTo>
                    <a:lnTo>
                      <a:pt x="4080" y="8828"/>
                    </a:lnTo>
                    <a:lnTo>
                      <a:pt x="4051" y="8793"/>
                    </a:lnTo>
                    <a:lnTo>
                      <a:pt x="4023" y="8757"/>
                    </a:lnTo>
                    <a:lnTo>
                      <a:pt x="3997" y="8720"/>
                    </a:lnTo>
                    <a:lnTo>
                      <a:pt x="3972" y="8682"/>
                    </a:lnTo>
                    <a:lnTo>
                      <a:pt x="3948" y="8643"/>
                    </a:lnTo>
                    <a:lnTo>
                      <a:pt x="3926" y="8603"/>
                    </a:lnTo>
                    <a:lnTo>
                      <a:pt x="3906" y="8562"/>
                    </a:lnTo>
                    <a:lnTo>
                      <a:pt x="3887" y="8521"/>
                    </a:lnTo>
                    <a:lnTo>
                      <a:pt x="3870" y="8479"/>
                    </a:lnTo>
                    <a:lnTo>
                      <a:pt x="3854" y="8437"/>
                    </a:lnTo>
                    <a:lnTo>
                      <a:pt x="3840" y="8393"/>
                    </a:lnTo>
                    <a:lnTo>
                      <a:pt x="3827" y="8350"/>
                    </a:lnTo>
                    <a:lnTo>
                      <a:pt x="3816" y="8306"/>
                    </a:lnTo>
                    <a:lnTo>
                      <a:pt x="3807" y="8262"/>
                    </a:lnTo>
                    <a:lnTo>
                      <a:pt x="3800" y="8217"/>
                    </a:lnTo>
                    <a:lnTo>
                      <a:pt x="3794" y="8172"/>
                    </a:lnTo>
                    <a:lnTo>
                      <a:pt x="3789" y="8127"/>
                    </a:lnTo>
                    <a:lnTo>
                      <a:pt x="3787" y="8082"/>
                    </a:lnTo>
                    <a:lnTo>
                      <a:pt x="3786" y="8036"/>
                    </a:lnTo>
                    <a:lnTo>
                      <a:pt x="3786" y="530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5" name="Outline"/>
              <p:cNvSpPr/>
              <p:nvPr/>
            </p:nvSpPr>
            <p:spPr>
              <a:xfrm>
                <a:off x="2962542" y="4459082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6886" y="991"/>
                    </a:moveTo>
                    <a:lnTo>
                      <a:pt x="6854" y="998"/>
                    </a:lnTo>
                    <a:lnTo>
                      <a:pt x="6821" y="1000"/>
                    </a:lnTo>
                    <a:lnTo>
                      <a:pt x="6464" y="1000"/>
                    </a:lnTo>
                    <a:lnTo>
                      <a:pt x="6464" y="8036"/>
                    </a:lnTo>
                    <a:lnTo>
                      <a:pt x="6464" y="8041"/>
                    </a:lnTo>
                    <a:lnTo>
                      <a:pt x="6463" y="8086"/>
                    </a:lnTo>
                    <a:lnTo>
                      <a:pt x="6463" y="8096"/>
                    </a:lnTo>
                    <a:lnTo>
                      <a:pt x="6460" y="8141"/>
                    </a:lnTo>
                    <a:lnTo>
                      <a:pt x="6459" y="8150"/>
                    </a:lnTo>
                    <a:lnTo>
                      <a:pt x="6455" y="8196"/>
                    </a:lnTo>
                    <a:lnTo>
                      <a:pt x="6454" y="8205"/>
                    </a:lnTo>
                    <a:lnTo>
                      <a:pt x="6448" y="8250"/>
                    </a:lnTo>
                    <a:lnTo>
                      <a:pt x="6447" y="8259"/>
                    </a:lnTo>
                    <a:lnTo>
                      <a:pt x="6439" y="8304"/>
                    </a:lnTo>
                    <a:lnTo>
                      <a:pt x="6438" y="8313"/>
                    </a:lnTo>
                    <a:lnTo>
                      <a:pt x="6428" y="8357"/>
                    </a:lnTo>
                    <a:lnTo>
                      <a:pt x="6426" y="8366"/>
                    </a:lnTo>
                    <a:lnTo>
                      <a:pt x="6415" y="8410"/>
                    </a:lnTo>
                    <a:lnTo>
                      <a:pt x="6413" y="8419"/>
                    </a:lnTo>
                    <a:lnTo>
                      <a:pt x="6401" y="8462"/>
                    </a:lnTo>
                    <a:lnTo>
                      <a:pt x="6398" y="8471"/>
                    </a:lnTo>
                    <a:lnTo>
                      <a:pt x="6384" y="8514"/>
                    </a:lnTo>
                    <a:lnTo>
                      <a:pt x="6381" y="8523"/>
                    </a:lnTo>
                    <a:lnTo>
                      <a:pt x="6365" y="8566"/>
                    </a:lnTo>
                    <a:lnTo>
                      <a:pt x="6362" y="8574"/>
                    </a:lnTo>
                    <a:lnTo>
                      <a:pt x="6344" y="8616"/>
                    </a:lnTo>
                    <a:lnTo>
                      <a:pt x="6341" y="8625"/>
                    </a:lnTo>
                    <a:lnTo>
                      <a:pt x="6322" y="8666"/>
                    </a:lnTo>
                    <a:lnTo>
                      <a:pt x="6318" y="8674"/>
                    </a:lnTo>
                    <a:lnTo>
                      <a:pt x="6297" y="8715"/>
                    </a:lnTo>
                    <a:lnTo>
                      <a:pt x="6293" y="8723"/>
                    </a:lnTo>
                    <a:lnTo>
                      <a:pt x="6271" y="8763"/>
                    </a:lnTo>
                    <a:lnTo>
                      <a:pt x="6266" y="8773"/>
                    </a:lnTo>
                    <a:lnTo>
                      <a:pt x="6242" y="8812"/>
                    </a:lnTo>
                    <a:lnTo>
                      <a:pt x="6237" y="8819"/>
                    </a:lnTo>
                    <a:lnTo>
                      <a:pt x="6212" y="8857"/>
                    </a:lnTo>
                    <a:lnTo>
                      <a:pt x="6207" y="8865"/>
                    </a:lnTo>
                    <a:lnTo>
                      <a:pt x="6181" y="8902"/>
                    </a:lnTo>
                    <a:lnTo>
                      <a:pt x="6175" y="8909"/>
                    </a:lnTo>
                    <a:lnTo>
                      <a:pt x="6148" y="8945"/>
                    </a:lnTo>
                    <a:lnTo>
                      <a:pt x="6142" y="8953"/>
                    </a:lnTo>
                    <a:lnTo>
                      <a:pt x="6113" y="8987"/>
                    </a:lnTo>
                    <a:lnTo>
                      <a:pt x="6107" y="8994"/>
                    </a:lnTo>
                    <a:lnTo>
                      <a:pt x="6077" y="9028"/>
                    </a:lnTo>
                    <a:lnTo>
                      <a:pt x="6070" y="9035"/>
                    </a:lnTo>
                    <a:lnTo>
                      <a:pt x="6039" y="9068"/>
                    </a:lnTo>
                    <a:lnTo>
                      <a:pt x="6032" y="9074"/>
                    </a:lnTo>
                    <a:lnTo>
                      <a:pt x="6000" y="9106"/>
                    </a:lnTo>
                    <a:lnTo>
                      <a:pt x="5993" y="9112"/>
                    </a:lnTo>
                    <a:lnTo>
                      <a:pt x="5959" y="9142"/>
                    </a:lnTo>
                    <a:lnTo>
                      <a:pt x="5952" y="9148"/>
                    </a:lnTo>
                    <a:lnTo>
                      <a:pt x="5917" y="9177"/>
                    </a:lnTo>
                    <a:lnTo>
                      <a:pt x="5909" y="9183"/>
                    </a:lnTo>
                    <a:lnTo>
                      <a:pt x="5873" y="9211"/>
                    </a:lnTo>
                    <a:lnTo>
                      <a:pt x="5866" y="9216"/>
                    </a:lnTo>
                    <a:lnTo>
                      <a:pt x="5829" y="9243"/>
                    </a:lnTo>
                    <a:lnTo>
                      <a:pt x="5821" y="9248"/>
                    </a:lnTo>
                    <a:lnTo>
                      <a:pt x="5783" y="9273"/>
                    </a:lnTo>
                    <a:lnTo>
                      <a:pt x="5775" y="9278"/>
                    </a:lnTo>
                    <a:lnTo>
                      <a:pt x="5735" y="9301"/>
                    </a:lnTo>
                    <a:lnTo>
                      <a:pt x="5729" y="9305"/>
                    </a:lnTo>
                    <a:lnTo>
                      <a:pt x="5689" y="9328"/>
                    </a:lnTo>
                    <a:lnTo>
                      <a:pt x="5680" y="9332"/>
                    </a:lnTo>
                    <a:lnTo>
                      <a:pt x="5640" y="9353"/>
                    </a:lnTo>
                    <a:lnTo>
                      <a:pt x="5631" y="9357"/>
                    </a:lnTo>
                    <a:lnTo>
                      <a:pt x="5590" y="9376"/>
                    </a:lnTo>
                    <a:lnTo>
                      <a:pt x="5581" y="9380"/>
                    </a:lnTo>
                    <a:lnTo>
                      <a:pt x="5539" y="9397"/>
                    </a:lnTo>
                    <a:lnTo>
                      <a:pt x="5531" y="9400"/>
                    </a:lnTo>
                    <a:lnTo>
                      <a:pt x="5488" y="9416"/>
                    </a:lnTo>
                    <a:lnTo>
                      <a:pt x="5479" y="9419"/>
                    </a:lnTo>
                    <a:lnTo>
                      <a:pt x="5436" y="9434"/>
                    </a:lnTo>
                    <a:lnTo>
                      <a:pt x="5427" y="9436"/>
                    </a:lnTo>
                    <a:lnTo>
                      <a:pt x="5384" y="9449"/>
                    </a:lnTo>
                    <a:lnTo>
                      <a:pt x="5375" y="9451"/>
                    </a:lnTo>
                    <a:lnTo>
                      <a:pt x="5331" y="9462"/>
                    </a:lnTo>
                    <a:lnTo>
                      <a:pt x="5321" y="9464"/>
                    </a:lnTo>
                    <a:lnTo>
                      <a:pt x="5277" y="9474"/>
                    </a:lnTo>
                    <a:lnTo>
                      <a:pt x="5268" y="9475"/>
                    </a:lnTo>
                    <a:lnTo>
                      <a:pt x="5223" y="9483"/>
                    </a:lnTo>
                    <a:lnTo>
                      <a:pt x="5214" y="9484"/>
                    </a:lnTo>
                    <a:lnTo>
                      <a:pt x="5169" y="9490"/>
                    </a:lnTo>
                    <a:lnTo>
                      <a:pt x="5160" y="9491"/>
                    </a:lnTo>
                    <a:lnTo>
                      <a:pt x="5114" y="9495"/>
                    </a:lnTo>
                    <a:lnTo>
                      <a:pt x="5105" y="9496"/>
                    </a:lnTo>
                    <a:lnTo>
                      <a:pt x="5060" y="9499"/>
                    </a:lnTo>
                    <a:lnTo>
                      <a:pt x="5050" y="9499"/>
                    </a:lnTo>
                    <a:lnTo>
                      <a:pt x="5005" y="9500"/>
                    </a:lnTo>
                    <a:lnTo>
                      <a:pt x="4995" y="9500"/>
                    </a:lnTo>
                    <a:lnTo>
                      <a:pt x="4950" y="9499"/>
                    </a:lnTo>
                    <a:lnTo>
                      <a:pt x="4940" y="9499"/>
                    </a:lnTo>
                    <a:lnTo>
                      <a:pt x="4895" y="9496"/>
                    </a:lnTo>
                    <a:lnTo>
                      <a:pt x="4886" y="9495"/>
                    </a:lnTo>
                    <a:lnTo>
                      <a:pt x="4840" y="9491"/>
                    </a:lnTo>
                    <a:lnTo>
                      <a:pt x="4831" y="9490"/>
                    </a:lnTo>
                    <a:lnTo>
                      <a:pt x="4786" y="9484"/>
                    </a:lnTo>
                    <a:lnTo>
                      <a:pt x="4777" y="9483"/>
                    </a:lnTo>
                    <a:lnTo>
                      <a:pt x="4732" y="9475"/>
                    </a:lnTo>
                    <a:lnTo>
                      <a:pt x="4723" y="9474"/>
                    </a:lnTo>
                    <a:lnTo>
                      <a:pt x="4679" y="9464"/>
                    </a:lnTo>
                    <a:lnTo>
                      <a:pt x="4669" y="9462"/>
                    </a:lnTo>
                    <a:lnTo>
                      <a:pt x="4625" y="9451"/>
                    </a:lnTo>
                    <a:lnTo>
                      <a:pt x="4616" y="9449"/>
                    </a:lnTo>
                    <a:lnTo>
                      <a:pt x="4573" y="9436"/>
                    </a:lnTo>
                    <a:lnTo>
                      <a:pt x="4564" y="9434"/>
                    </a:lnTo>
                    <a:lnTo>
                      <a:pt x="4521" y="9419"/>
                    </a:lnTo>
                    <a:lnTo>
                      <a:pt x="4512" y="9416"/>
                    </a:lnTo>
                    <a:lnTo>
                      <a:pt x="4469" y="9400"/>
                    </a:lnTo>
                    <a:lnTo>
                      <a:pt x="4461" y="9397"/>
                    </a:lnTo>
                    <a:lnTo>
                      <a:pt x="4419" y="9380"/>
                    </a:lnTo>
                    <a:lnTo>
                      <a:pt x="4410" y="9376"/>
                    </a:lnTo>
                    <a:lnTo>
                      <a:pt x="4369" y="9357"/>
                    </a:lnTo>
                    <a:lnTo>
                      <a:pt x="4360" y="9353"/>
                    </a:lnTo>
                    <a:lnTo>
                      <a:pt x="4320" y="9332"/>
                    </a:lnTo>
                    <a:lnTo>
                      <a:pt x="4311" y="9328"/>
                    </a:lnTo>
                    <a:lnTo>
                      <a:pt x="4271" y="9305"/>
                    </a:lnTo>
                    <a:lnTo>
                      <a:pt x="4265" y="9301"/>
                    </a:lnTo>
                    <a:lnTo>
                      <a:pt x="4225" y="9278"/>
                    </a:lnTo>
                    <a:lnTo>
                      <a:pt x="4217" y="9273"/>
                    </a:lnTo>
                    <a:lnTo>
                      <a:pt x="4179" y="9248"/>
                    </a:lnTo>
                    <a:lnTo>
                      <a:pt x="4171" y="9243"/>
                    </a:lnTo>
                    <a:lnTo>
                      <a:pt x="4134" y="9216"/>
                    </a:lnTo>
                    <a:lnTo>
                      <a:pt x="4127" y="9211"/>
                    </a:lnTo>
                    <a:lnTo>
                      <a:pt x="4091" y="9183"/>
                    </a:lnTo>
                    <a:lnTo>
                      <a:pt x="4083" y="9177"/>
                    </a:lnTo>
                    <a:lnTo>
                      <a:pt x="4048" y="9148"/>
                    </a:lnTo>
                    <a:lnTo>
                      <a:pt x="4041" y="9142"/>
                    </a:lnTo>
                    <a:lnTo>
                      <a:pt x="4007" y="9112"/>
                    </a:lnTo>
                    <a:lnTo>
                      <a:pt x="4000" y="9106"/>
                    </a:lnTo>
                    <a:lnTo>
                      <a:pt x="3968" y="9074"/>
                    </a:lnTo>
                    <a:lnTo>
                      <a:pt x="3961" y="9068"/>
                    </a:lnTo>
                    <a:lnTo>
                      <a:pt x="3930" y="9035"/>
                    </a:lnTo>
                    <a:lnTo>
                      <a:pt x="3923" y="9028"/>
                    </a:lnTo>
                    <a:lnTo>
                      <a:pt x="3893" y="8994"/>
                    </a:lnTo>
                    <a:lnTo>
                      <a:pt x="3887" y="8987"/>
                    </a:lnTo>
                    <a:lnTo>
                      <a:pt x="3858" y="8953"/>
                    </a:lnTo>
                    <a:lnTo>
                      <a:pt x="3852" y="8945"/>
                    </a:lnTo>
                    <a:lnTo>
                      <a:pt x="3825" y="8909"/>
                    </a:lnTo>
                    <a:lnTo>
                      <a:pt x="3819" y="8902"/>
                    </a:lnTo>
                    <a:lnTo>
                      <a:pt x="3793" y="8865"/>
                    </a:lnTo>
                    <a:lnTo>
                      <a:pt x="3788" y="8857"/>
                    </a:lnTo>
                    <a:lnTo>
                      <a:pt x="3763" y="8819"/>
                    </a:lnTo>
                    <a:lnTo>
                      <a:pt x="3758" y="8812"/>
                    </a:lnTo>
                    <a:lnTo>
                      <a:pt x="3734" y="8773"/>
                    </a:lnTo>
                    <a:lnTo>
                      <a:pt x="3729" y="8763"/>
                    </a:lnTo>
                    <a:lnTo>
                      <a:pt x="3707" y="8723"/>
                    </a:lnTo>
                    <a:lnTo>
                      <a:pt x="3703" y="8715"/>
                    </a:lnTo>
                    <a:lnTo>
                      <a:pt x="3682" y="8674"/>
                    </a:lnTo>
                    <a:lnTo>
                      <a:pt x="3678" y="8666"/>
                    </a:lnTo>
                    <a:lnTo>
                      <a:pt x="3659" y="8625"/>
                    </a:lnTo>
                    <a:lnTo>
                      <a:pt x="3656" y="8616"/>
                    </a:lnTo>
                    <a:lnTo>
                      <a:pt x="3638" y="8574"/>
                    </a:lnTo>
                    <a:lnTo>
                      <a:pt x="3635" y="8566"/>
                    </a:lnTo>
                    <a:lnTo>
                      <a:pt x="3619" y="8523"/>
                    </a:lnTo>
                    <a:lnTo>
                      <a:pt x="3616" y="8514"/>
                    </a:lnTo>
                    <a:lnTo>
                      <a:pt x="3602" y="8471"/>
                    </a:lnTo>
                    <a:lnTo>
                      <a:pt x="3599" y="8462"/>
                    </a:lnTo>
                    <a:lnTo>
                      <a:pt x="3587" y="8419"/>
                    </a:lnTo>
                    <a:lnTo>
                      <a:pt x="3585" y="8410"/>
                    </a:lnTo>
                    <a:lnTo>
                      <a:pt x="3574" y="8366"/>
                    </a:lnTo>
                    <a:lnTo>
                      <a:pt x="3572" y="8357"/>
                    </a:lnTo>
                    <a:lnTo>
                      <a:pt x="3562" y="8313"/>
                    </a:lnTo>
                    <a:lnTo>
                      <a:pt x="3561" y="8304"/>
                    </a:lnTo>
                    <a:lnTo>
                      <a:pt x="3553" y="8259"/>
                    </a:lnTo>
                    <a:lnTo>
                      <a:pt x="3552" y="8250"/>
                    </a:lnTo>
                    <a:lnTo>
                      <a:pt x="3546" y="8205"/>
                    </a:lnTo>
                    <a:lnTo>
                      <a:pt x="3545" y="8196"/>
                    </a:lnTo>
                    <a:lnTo>
                      <a:pt x="3541" y="8150"/>
                    </a:lnTo>
                    <a:lnTo>
                      <a:pt x="3540" y="8141"/>
                    </a:lnTo>
                    <a:lnTo>
                      <a:pt x="3537" y="8096"/>
                    </a:lnTo>
                    <a:lnTo>
                      <a:pt x="3537" y="8086"/>
                    </a:lnTo>
                    <a:lnTo>
                      <a:pt x="3536" y="8041"/>
                    </a:lnTo>
                    <a:lnTo>
                      <a:pt x="3536" y="8036"/>
                    </a:lnTo>
                    <a:lnTo>
                      <a:pt x="3536" y="1000"/>
                    </a:lnTo>
                    <a:lnTo>
                      <a:pt x="3179" y="1000"/>
                    </a:lnTo>
                    <a:lnTo>
                      <a:pt x="3146" y="998"/>
                    </a:lnTo>
                    <a:lnTo>
                      <a:pt x="3114" y="991"/>
                    </a:lnTo>
                    <a:lnTo>
                      <a:pt x="3083" y="981"/>
                    </a:lnTo>
                    <a:lnTo>
                      <a:pt x="3054" y="967"/>
                    </a:lnTo>
                    <a:lnTo>
                      <a:pt x="3027" y="948"/>
                    </a:lnTo>
                    <a:lnTo>
                      <a:pt x="3002" y="927"/>
                    </a:lnTo>
                    <a:lnTo>
                      <a:pt x="2981" y="902"/>
                    </a:lnTo>
                    <a:lnTo>
                      <a:pt x="2962" y="875"/>
                    </a:lnTo>
                    <a:lnTo>
                      <a:pt x="2948" y="846"/>
                    </a:lnTo>
                    <a:lnTo>
                      <a:pt x="2938" y="815"/>
                    </a:lnTo>
                    <a:lnTo>
                      <a:pt x="2931" y="783"/>
                    </a:lnTo>
                    <a:lnTo>
                      <a:pt x="2929" y="750"/>
                    </a:lnTo>
                    <a:lnTo>
                      <a:pt x="2931" y="717"/>
                    </a:lnTo>
                    <a:lnTo>
                      <a:pt x="2938" y="685"/>
                    </a:lnTo>
                    <a:lnTo>
                      <a:pt x="2948" y="654"/>
                    </a:lnTo>
                    <a:lnTo>
                      <a:pt x="2962" y="625"/>
                    </a:lnTo>
                    <a:lnTo>
                      <a:pt x="2981" y="598"/>
                    </a:lnTo>
                    <a:lnTo>
                      <a:pt x="3002" y="573"/>
                    </a:lnTo>
                    <a:lnTo>
                      <a:pt x="3027" y="552"/>
                    </a:lnTo>
                    <a:lnTo>
                      <a:pt x="3054" y="533"/>
                    </a:lnTo>
                    <a:lnTo>
                      <a:pt x="3083" y="519"/>
                    </a:lnTo>
                    <a:lnTo>
                      <a:pt x="3114" y="509"/>
                    </a:lnTo>
                    <a:lnTo>
                      <a:pt x="3146" y="502"/>
                    </a:lnTo>
                    <a:lnTo>
                      <a:pt x="3179" y="500"/>
                    </a:lnTo>
                    <a:lnTo>
                      <a:pt x="3786" y="500"/>
                    </a:lnTo>
                    <a:lnTo>
                      <a:pt x="6214" y="500"/>
                    </a:lnTo>
                    <a:lnTo>
                      <a:pt x="6821" y="500"/>
                    </a:lnTo>
                    <a:lnTo>
                      <a:pt x="6854" y="502"/>
                    </a:lnTo>
                    <a:lnTo>
                      <a:pt x="6886" y="509"/>
                    </a:lnTo>
                    <a:lnTo>
                      <a:pt x="6917" y="519"/>
                    </a:lnTo>
                    <a:lnTo>
                      <a:pt x="6946" y="533"/>
                    </a:lnTo>
                    <a:lnTo>
                      <a:pt x="6973" y="552"/>
                    </a:lnTo>
                    <a:lnTo>
                      <a:pt x="6998" y="573"/>
                    </a:lnTo>
                    <a:lnTo>
                      <a:pt x="7019" y="598"/>
                    </a:lnTo>
                    <a:lnTo>
                      <a:pt x="7038" y="625"/>
                    </a:lnTo>
                    <a:lnTo>
                      <a:pt x="7052" y="654"/>
                    </a:lnTo>
                    <a:lnTo>
                      <a:pt x="7062" y="685"/>
                    </a:lnTo>
                    <a:lnTo>
                      <a:pt x="7069" y="717"/>
                    </a:lnTo>
                    <a:lnTo>
                      <a:pt x="7071" y="750"/>
                    </a:lnTo>
                    <a:lnTo>
                      <a:pt x="7069" y="783"/>
                    </a:lnTo>
                    <a:lnTo>
                      <a:pt x="7062" y="815"/>
                    </a:lnTo>
                    <a:lnTo>
                      <a:pt x="7052" y="846"/>
                    </a:lnTo>
                    <a:lnTo>
                      <a:pt x="7038" y="875"/>
                    </a:lnTo>
                    <a:lnTo>
                      <a:pt x="7019" y="902"/>
                    </a:lnTo>
                    <a:lnTo>
                      <a:pt x="6998" y="927"/>
                    </a:lnTo>
                    <a:lnTo>
                      <a:pt x="6973" y="948"/>
                    </a:lnTo>
                    <a:lnTo>
                      <a:pt x="6946" y="967"/>
                    </a:lnTo>
                    <a:lnTo>
                      <a:pt x="6917" y="981"/>
                    </a:lnTo>
                    <a:lnTo>
                      <a:pt x="6886" y="991"/>
                    </a:lnTo>
                    <a:close/>
                    <a:moveTo>
                      <a:pt x="5964" y="7299"/>
                    </a:moveTo>
                    <a:lnTo>
                      <a:pt x="5964" y="1000"/>
                    </a:lnTo>
                    <a:lnTo>
                      <a:pt x="4036" y="1000"/>
                    </a:lnTo>
                    <a:lnTo>
                      <a:pt x="4036" y="8034"/>
                    </a:lnTo>
                    <a:lnTo>
                      <a:pt x="4037" y="8072"/>
                    </a:lnTo>
                    <a:lnTo>
                      <a:pt x="4039" y="8108"/>
                    </a:lnTo>
                    <a:lnTo>
                      <a:pt x="4042" y="8144"/>
                    </a:lnTo>
                    <a:lnTo>
                      <a:pt x="4047" y="8180"/>
                    </a:lnTo>
                    <a:lnTo>
                      <a:pt x="4053" y="8215"/>
                    </a:lnTo>
                    <a:lnTo>
                      <a:pt x="4060" y="8251"/>
                    </a:lnTo>
                    <a:lnTo>
                      <a:pt x="4069" y="8285"/>
                    </a:lnTo>
                    <a:lnTo>
                      <a:pt x="4079" y="8320"/>
                    </a:lnTo>
                    <a:lnTo>
                      <a:pt x="4090" y="8354"/>
                    </a:lnTo>
                    <a:lnTo>
                      <a:pt x="4102" y="8388"/>
                    </a:lnTo>
                    <a:lnTo>
                      <a:pt x="4116" y="8421"/>
                    </a:lnTo>
                    <a:lnTo>
                      <a:pt x="4131" y="8454"/>
                    </a:lnTo>
                    <a:lnTo>
                      <a:pt x="4147" y="8487"/>
                    </a:lnTo>
                    <a:lnTo>
                      <a:pt x="4165" y="8518"/>
                    </a:lnTo>
                    <a:lnTo>
                      <a:pt x="4183" y="8548"/>
                    </a:lnTo>
                    <a:lnTo>
                      <a:pt x="4203" y="8579"/>
                    </a:lnTo>
                    <a:lnTo>
                      <a:pt x="4224" y="8608"/>
                    </a:lnTo>
                    <a:lnTo>
                      <a:pt x="4246" y="8637"/>
                    </a:lnTo>
                    <a:lnTo>
                      <a:pt x="4269" y="8665"/>
                    </a:lnTo>
                    <a:lnTo>
                      <a:pt x="4293" y="8692"/>
                    </a:lnTo>
                    <a:lnTo>
                      <a:pt x="4318" y="8717"/>
                    </a:lnTo>
                    <a:lnTo>
                      <a:pt x="4344" y="8742"/>
                    </a:lnTo>
                    <a:lnTo>
                      <a:pt x="4371" y="8766"/>
                    </a:lnTo>
                    <a:lnTo>
                      <a:pt x="4398" y="8789"/>
                    </a:lnTo>
                    <a:lnTo>
                      <a:pt x="4427" y="8811"/>
                    </a:lnTo>
                    <a:lnTo>
                      <a:pt x="4456" y="8832"/>
                    </a:lnTo>
                    <a:lnTo>
                      <a:pt x="4486" y="8852"/>
                    </a:lnTo>
                    <a:lnTo>
                      <a:pt x="4518" y="8870"/>
                    </a:lnTo>
                    <a:lnTo>
                      <a:pt x="4550" y="8888"/>
                    </a:lnTo>
                    <a:lnTo>
                      <a:pt x="4582" y="8905"/>
                    </a:lnTo>
                    <a:lnTo>
                      <a:pt x="4615" y="8920"/>
                    </a:lnTo>
                    <a:lnTo>
                      <a:pt x="4648" y="8933"/>
                    </a:lnTo>
                    <a:lnTo>
                      <a:pt x="4682" y="8946"/>
                    </a:lnTo>
                    <a:lnTo>
                      <a:pt x="4716" y="8957"/>
                    </a:lnTo>
                    <a:lnTo>
                      <a:pt x="4750" y="8967"/>
                    </a:lnTo>
                    <a:lnTo>
                      <a:pt x="4785" y="8976"/>
                    </a:lnTo>
                    <a:lnTo>
                      <a:pt x="4820" y="8983"/>
                    </a:lnTo>
                    <a:lnTo>
                      <a:pt x="4856" y="8989"/>
                    </a:lnTo>
                    <a:lnTo>
                      <a:pt x="4892" y="8994"/>
                    </a:lnTo>
                    <a:lnTo>
                      <a:pt x="4928" y="8997"/>
                    </a:lnTo>
                    <a:lnTo>
                      <a:pt x="4964" y="8999"/>
                    </a:lnTo>
                    <a:lnTo>
                      <a:pt x="5000" y="9000"/>
                    </a:lnTo>
                    <a:lnTo>
                      <a:pt x="5036" y="8999"/>
                    </a:lnTo>
                    <a:lnTo>
                      <a:pt x="5072" y="8997"/>
                    </a:lnTo>
                    <a:lnTo>
                      <a:pt x="5108" y="8994"/>
                    </a:lnTo>
                    <a:lnTo>
                      <a:pt x="5144" y="8989"/>
                    </a:lnTo>
                    <a:lnTo>
                      <a:pt x="5180" y="8983"/>
                    </a:lnTo>
                    <a:lnTo>
                      <a:pt x="5215" y="8976"/>
                    </a:lnTo>
                    <a:lnTo>
                      <a:pt x="5250" y="8967"/>
                    </a:lnTo>
                    <a:lnTo>
                      <a:pt x="5284" y="8957"/>
                    </a:lnTo>
                    <a:lnTo>
                      <a:pt x="5318" y="8946"/>
                    </a:lnTo>
                    <a:lnTo>
                      <a:pt x="5352" y="8933"/>
                    </a:lnTo>
                    <a:lnTo>
                      <a:pt x="5385" y="8920"/>
                    </a:lnTo>
                    <a:lnTo>
                      <a:pt x="5418" y="8905"/>
                    </a:lnTo>
                    <a:lnTo>
                      <a:pt x="5450" y="8888"/>
                    </a:lnTo>
                    <a:lnTo>
                      <a:pt x="5482" y="8870"/>
                    </a:lnTo>
                    <a:lnTo>
                      <a:pt x="5514" y="8852"/>
                    </a:lnTo>
                    <a:lnTo>
                      <a:pt x="5544" y="8832"/>
                    </a:lnTo>
                    <a:lnTo>
                      <a:pt x="5573" y="8811"/>
                    </a:lnTo>
                    <a:lnTo>
                      <a:pt x="5602" y="8789"/>
                    </a:lnTo>
                    <a:lnTo>
                      <a:pt x="5629" y="8766"/>
                    </a:lnTo>
                    <a:lnTo>
                      <a:pt x="5656" y="8742"/>
                    </a:lnTo>
                    <a:lnTo>
                      <a:pt x="5682" y="8717"/>
                    </a:lnTo>
                    <a:lnTo>
                      <a:pt x="5707" y="8692"/>
                    </a:lnTo>
                    <a:lnTo>
                      <a:pt x="5731" y="8665"/>
                    </a:lnTo>
                    <a:lnTo>
                      <a:pt x="5754" y="8637"/>
                    </a:lnTo>
                    <a:lnTo>
                      <a:pt x="5776" y="8608"/>
                    </a:lnTo>
                    <a:lnTo>
                      <a:pt x="5797" y="8579"/>
                    </a:lnTo>
                    <a:lnTo>
                      <a:pt x="5817" y="8548"/>
                    </a:lnTo>
                    <a:lnTo>
                      <a:pt x="5835" y="8518"/>
                    </a:lnTo>
                    <a:lnTo>
                      <a:pt x="5853" y="8487"/>
                    </a:lnTo>
                    <a:lnTo>
                      <a:pt x="5869" y="8454"/>
                    </a:lnTo>
                    <a:lnTo>
                      <a:pt x="5884" y="8421"/>
                    </a:lnTo>
                    <a:lnTo>
                      <a:pt x="5898" y="8388"/>
                    </a:lnTo>
                    <a:lnTo>
                      <a:pt x="5910" y="8354"/>
                    </a:lnTo>
                    <a:lnTo>
                      <a:pt x="5921" y="8320"/>
                    </a:lnTo>
                    <a:lnTo>
                      <a:pt x="5931" y="8285"/>
                    </a:lnTo>
                    <a:lnTo>
                      <a:pt x="5940" y="8251"/>
                    </a:lnTo>
                    <a:lnTo>
                      <a:pt x="5947" y="8215"/>
                    </a:lnTo>
                    <a:lnTo>
                      <a:pt x="5953" y="8180"/>
                    </a:lnTo>
                    <a:lnTo>
                      <a:pt x="5958" y="8144"/>
                    </a:lnTo>
                    <a:lnTo>
                      <a:pt x="5961" y="8108"/>
                    </a:lnTo>
                    <a:lnTo>
                      <a:pt x="5963" y="8072"/>
                    </a:lnTo>
                    <a:lnTo>
                      <a:pt x="5964" y="8034"/>
                    </a:lnTo>
                    <a:lnTo>
                      <a:pt x="5964" y="7558"/>
                    </a:lnTo>
                    <a:lnTo>
                      <a:pt x="5959" y="7565"/>
                    </a:lnTo>
                    <a:lnTo>
                      <a:pt x="5954" y="7573"/>
                    </a:lnTo>
                    <a:lnTo>
                      <a:pt x="5949" y="7580"/>
                    </a:lnTo>
                    <a:lnTo>
                      <a:pt x="5943" y="7587"/>
                    </a:lnTo>
                    <a:lnTo>
                      <a:pt x="5937" y="7594"/>
                    </a:lnTo>
                    <a:lnTo>
                      <a:pt x="5930" y="7601"/>
                    </a:lnTo>
                    <a:lnTo>
                      <a:pt x="5924" y="7607"/>
                    </a:lnTo>
                    <a:lnTo>
                      <a:pt x="5917" y="7613"/>
                    </a:lnTo>
                    <a:lnTo>
                      <a:pt x="5910" y="7619"/>
                    </a:lnTo>
                    <a:lnTo>
                      <a:pt x="5903" y="7624"/>
                    </a:lnTo>
                    <a:lnTo>
                      <a:pt x="5895" y="7629"/>
                    </a:lnTo>
                    <a:lnTo>
                      <a:pt x="5888" y="7634"/>
                    </a:lnTo>
                    <a:lnTo>
                      <a:pt x="5880" y="7639"/>
                    </a:lnTo>
                    <a:lnTo>
                      <a:pt x="5872" y="7643"/>
                    </a:lnTo>
                    <a:lnTo>
                      <a:pt x="5864" y="7647"/>
                    </a:lnTo>
                    <a:lnTo>
                      <a:pt x="5856" y="7651"/>
                    </a:lnTo>
                    <a:lnTo>
                      <a:pt x="5847" y="7655"/>
                    </a:lnTo>
                    <a:lnTo>
                      <a:pt x="5839" y="7658"/>
                    </a:lnTo>
                    <a:lnTo>
                      <a:pt x="5830" y="7660"/>
                    </a:lnTo>
                    <a:lnTo>
                      <a:pt x="5822" y="7663"/>
                    </a:lnTo>
                    <a:lnTo>
                      <a:pt x="5813" y="7665"/>
                    </a:lnTo>
                    <a:lnTo>
                      <a:pt x="5804" y="7667"/>
                    </a:lnTo>
                    <a:lnTo>
                      <a:pt x="5795" y="7668"/>
                    </a:lnTo>
                    <a:lnTo>
                      <a:pt x="5786" y="7669"/>
                    </a:lnTo>
                    <a:lnTo>
                      <a:pt x="5777" y="7670"/>
                    </a:lnTo>
                    <a:lnTo>
                      <a:pt x="5768" y="7671"/>
                    </a:lnTo>
                    <a:lnTo>
                      <a:pt x="5759" y="7671"/>
                    </a:lnTo>
                    <a:lnTo>
                      <a:pt x="5750" y="7671"/>
                    </a:lnTo>
                    <a:lnTo>
                      <a:pt x="5741" y="7670"/>
                    </a:lnTo>
                    <a:lnTo>
                      <a:pt x="5732" y="7669"/>
                    </a:lnTo>
                    <a:lnTo>
                      <a:pt x="5723" y="7668"/>
                    </a:lnTo>
                    <a:lnTo>
                      <a:pt x="5714" y="7667"/>
                    </a:lnTo>
                    <a:lnTo>
                      <a:pt x="5705" y="7665"/>
                    </a:lnTo>
                    <a:lnTo>
                      <a:pt x="5696" y="7663"/>
                    </a:lnTo>
                    <a:lnTo>
                      <a:pt x="5687" y="7660"/>
                    </a:lnTo>
                    <a:lnTo>
                      <a:pt x="5679" y="7658"/>
                    </a:lnTo>
                    <a:lnTo>
                      <a:pt x="5670" y="7655"/>
                    </a:lnTo>
                    <a:lnTo>
                      <a:pt x="5662" y="7651"/>
                    </a:lnTo>
                    <a:lnTo>
                      <a:pt x="5654" y="7647"/>
                    </a:lnTo>
                    <a:lnTo>
                      <a:pt x="5646" y="7643"/>
                    </a:lnTo>
                    <a:lnTo>
                      <a:pt x="5638" y="7639"/>
                    </a:lnTo>
                    <a:lnTo>
                      <a:pt x="5630" y="7634"/>
                    </a:lnTo>
                    <a:lnTo>
                      <a:pt x="5623" y="7629"/>
                    </a:lnTo>
                    <a:lnTo>
                      <a:pt x="5615" y="7624"/>
                    </a:lnTo>
                    <a:lnTo>
                      <a:pt x="5608" y="7619"/>
                    </a:lnTo>
                    <a:lnTo>
                      <a:pt x="5601" y="7613"/>
                    </a:lnTo>
                    <a:lnTo>
                      <a:pt x="5594" y="7607"/>
                    </a:lnTo>
                    <a:lnTo>
                      <a:pt x="5588" y="7600"/>
                    </a:lnTo>
                    <a:lnTo>
                      <a:pt x="5581" y="7594"/>
                    </a:lnTo>
                    <a:lnTo>
                      <a:pt x="5575" y="7587"/>
                    </a:lnTo>
                    <a:lnTo>
                      <a:pt x="5569" y="7580"/>
                    </a:lnTo>
                    <a:lnTo>
                      <a:pt x="5564" y="7573"/>
                    </a:lnTo>
                    <a:lnTo>
                      <a:pt x="5559" y="7565"/>
                    </a:lnTo>
                    <a:lnTo>
                      <a:pt x="5554" y="7558"/>
                    </a:lnTo>
                    <a:lnTo>
                      <a:pt x="5549" y="7550"/>
                    </a:lnTo>
                    <a:lnTo>
                      <a:pt x="5544" y="7542"/>
                    </a:lnTo>
                    <a:lnTo>
                      <a:pt x="5540" y="7534"/>
                    </a:lnTo>
                    <a:lnTo>
                      <a:pt x="5536" y="7526"/>
                    </a:lnTo>
                    <a:lnTo>
                      <a:pt x="5533" y="7517"/>
                    </a:lnTo>
                    <a:lnTo>
                      <a:pt x="5530" y="7509"/>
                    </a:lnTo>
                    <a:lnTo>
                      <a:pt x="5527" y="7500"/>
                    </a:lnTo>
                    <a:lnTo>
                      <a:pt x="5524" y="7491"/>
                    </a:lnTo>
                    <a:lnTo>
                      <a:pt x="5522" y="7483"/>
                    </a:lnTo>
                    <a:lnTo>
                      <a:pt x="5520" y="7474"/>
                    </a:lnTo>
                    <a:lnTo>
                      <a:pt x="5519" y="7465"/>
                    </a:lnTo>
                    <a:lnTo>
                      <a:pt x="5518" y="7456"/>
                    </a:lnTo>
                    <a:lnTo>
                      <a:pt x="5517" y="7447"/>
                    </a:lnTo>
                    <a:lnTo>
                      <a:pt x="5516" y="7438"/>
                    </a:lnTo>
                    <a:lnTo>
                      <a:pt x="5516" y="7429"/>
                    </a:lnTo>
                    <a:lnTo>
                      <a:pt x="5516" y="7420"/>
                    </a:lnTo>
                    <a:lnTo>
                      <a:pt x="5517" y="7411"/>
                    </a:lnTo>
                    <a:lnTo>
                      <a:pt x="5518" y="7402"/>
                    </a:lnTo>
                    <a:lnTo>
                      <a:pt x="5519" y="7392"/>
                    </a:lnTo>
                    <a:lnTo>
                      <a:pt x="5520" y="7383"/>
                    </a:lnTo>
                    <a:lnTo>
                      <a:pt x="5522" y="7375"/>
                    </a:lnTo>
                    <a:lnTo>
                      <a:pt x="5524" y="7366"/>
                    </a:lnTo>
                    <a:lnTo>
                      <a:pt x="5527" y="7357"/>
                    </a:lnTo>
                    <a:lnTo>
                      <a:pt x="5530" y="7348"/>
                    </a:lnTo>
                    <a:lnTo>
                      <a:pt x="5533" y="7340"/>
                    </a:lnTo>
                    <a:lnTo>
                      <a:pt x="5536" y="7331"/>
                    </a:lnTo>
                    <a:lnTo>
                      <a:pt x="5540" y="7323"/>
                    </a:lnTo>
                    <a:lnTo>
                      <a:pt x="5544" y="7315"/>
                    </a:lnTo>
                    <a:lnTo>
                      <a:pt x="5549" y="7307"/>
                    </a:lnTo>
                    <a:lnTo>
                      <a:pt x="5554" y="7299"/>
                    </a:lnTo>
                    <a:lnTo>
                      <a:pt x="5559" y="7292"/>
                    </a:lnTo>
                    <a:lnTo>
                      <a:pt x="5564" y="7284"/>
                    </a:lnTo>
                    <a:lnTo>
                      <a:pt x="5569" y="7277"/>
                    </a:lnTo>
                    <a:lnTo>
                      <a:pt x="5575" y="7270"/>
                    </a:lnTo>
                    <a:lnTo>
                      <a:pt x="5581" y="7263"/>
                    </a:lnTo>
                    <a:lnTo>
                      <a:pt x="5587" y="7257"/>
                    </a:lnTo>
                    <a:lnTo>
                      <a:pt x="5594" y="7251"/>
                    </a:lnTo>
                    <a:lnTo>
                      <a:pt x="5601" y="7245"/>
                    </a:lnTo>
                    <a:lnTo>
                      <a:pt x="5607" y="7239"/>
                    </a:lnTo>
                    <a:lnTo>
                      <a:pt x="5615" y="7233"/>
                    </a:lnTo>
                    <a:lnTo>
                      <a:pt x="5622" y="7228"/>
                    </a:lnTo>
                    <a:lnTo>
                      <a:pt x="5629" y="7223"/>
                    </a:lnTo>
                    <a:lnTo>
                      <a:pt x="5637" y="7218"/>
                    </a:lnTo>
                    <a:lnTo>
                      <a:pt x="5645" y="7214"/>
                    </a:lnTo>
                    <a:lnTo>
                      <a:pt x="5653" y="7210"/>
                    </a:lnTo>
                    <a:lnTo>
                      <a:pt x="5661" y="7206"/>
                    </a:lnTo>
                    <a:lnTo>
                      <a:pt x="5670" y="7202"/>
                    </a:lnTo>
                    <a:lnTo>
                      <a:pt x="5678" y="7199"/>
                    </a:lnTo>
                    <a:lnTo>
                      <a:pt x="5687" y="7197"/>
                    </a:lnTo>
                    <a:lnTo>
                      <a:pt x="5696" y="7194"/>
                    </a:lnTo>
                    <a:lnTo>
                      <a:pt x="5705" y="7192"/>
                    </a:lnTo>
                    <a:lnTo>
                      <a:pt x="5713" y="7190"/>
                    </a:lnTo>
                    <a:lnTo>
                      <a:pt x="5722" y="7189"/>
                    </a:lnTo>
                    <a:lnTo>
                      <a:pt x="5732" y="7188"/>
                    </a:lnTo>
                    <a:lnTo>
                      <a:pt x="5741" y="7187"/>
                    </a:lnTo>
                    <a:lnTo>
                      <a:pt x="5750" y="7186"/>
                    </a:lnTo>
                    <a:lnTo>
                      <a:pt x="5759" y="7186"/>
                    </a:lnTo>
                    <a:lnTo>
                      <a:pt x="5768" y="7186"/>
                    </a:lnTo>
                    <a:lnTo>
                      <a:pt x="5777" y="7187"/>
                    </a:lnTo>
                    <a:lnTo>
                      <a:pt x="5786" y="7188"/>
                    </a:lnTo>
                    <a:lnTo>
                      <a:pt x="5795" y="7189"/>
                    </a:lnTo>
                    <a:lnTo>
                      <a:pt x="5804" y="7190"/>
                    </a:lnTo>
                    <a:lnTo>
                      <a:pt x="5813" y="7192"/>
                    </a:lnTo>
                    <a:lnTo>
                      <a:pt x="5822" y="7194"/>
                    </a:lnTo>
                    <a:lnTo>
                      <a:pt x="5830" y="7197"/>
                    </a:lnTo>
                    <a:lnTo>
                      <a:pt x="5839" y="7199"/>
                    </a:lnTo>
                    <a:lnTo>
                      <a:pt x="5847" y="7202"/>
                    </a:lnTo>
                    <a:lnTo>
                      <a:pt x="5856" y="7206"/>
                    </a:lnTo>
                    <a:lnTo>
                      <a:pt x="5864" y="7210"/>
                    </a:lnTo>
                    <a:lnTo>
                      <a:pt x="5872" y="7214"/>
                    </a:lnTo>
                    <a:lnTo>
                      <a:pt x="5880" y="7218"/>
                    </a:lnTo>
                    <a:lnTo>
                      <a:pt x="5888" y="7223"/>
                    </a:lnTo>
                    <a:lnTo>
                      <a:pt x="5895" y="7228"/>
                    </a:lnTo>
                    <a:lnTo>
                      <a:pt x="5903" y="7233"/>
                    </a:lnTo>
                    <a:lnTo>
                      <a:pt x="5910" y="7239"/>
                    </a:lnTo>
                    <a:lnTo>
                      <a:pt x="5917" y="7245"/>
                    </a:lnTo>
                    <a:lnTo>
                      <a:pt x="5924" y="7251"/>
                    </a:lnTo>
                    <a:lnTo>
                      <a:pt x="5930" y="7257"/>
                    </a:lnTo>
                    <a:lnTo>
                      <a:pt x="5937" y="7263"/>
                    </a:lnTo>
                    <a:lnTo>
                      <a:pt x="5943" y="7270"/>
                    </a:lnTo>
                    <a:lnTo>
                      <a:pt x="5949" y="7277"/>
                    </a:lnTo>
                    <a:lnTo>
                      <a:pt x="5954" y="7284"/>
                    </a:lnTo>
                    <a:lnTo>
                      <a:pt x="5959" y="7292"/>
                    </a:lnTo>
                    <a:lnTo>
                      <a:pt x="5964" y="7299"/>
                    </a:lnTo>
                    <a:close/>
                    <a:moveTo>
                      <a:pt x="4999" y="6495"/>
                    </a:moveTo>
                    <a:lnTo>
                      <a:pt x="5000" y="6507"/>
                    </a:lnTo>
                    <a:lnTo>
                      <a:pt x="5000" y="6518"/>
                    </a:lnTo>
                    <a:lnTo>
                      <a:pt x="5000" y="6529"/>
                    </a:lnTo>
                    <a:lnTo>
                      <a:pt x="4999" y="6541"/>
                    </a:lnTo>
                    <a:lnTo>
                      <a:pt x="4998" y="6552"/>
                    </a:lnTo>
                    <a:lnTo>
                      <a:pt x="4997" y="6563"/>
                    </a:lnTo>
                    <a:lnTo>
                      <a:pt x="4995" y="6574"/>
                    </a:lnTo>
                    <a:lnTo>
                      <a:pt x="4992" y="6585"/>
                    </a:lnTo>
                    <a:lnTo>
                      <a:pt x="4990" y="6596"/>
                    </a:lnTo>
                    <a:lnTo>
                      <a:pt x="4986" y="6607"/>
                    </a:lnTo>
                    <a:lnTo>
                      <a:pt x="4983" y="6618"/>
                    </a:lnTo>
                    <a:lnTo>
                      <a:pt x="4979" y="6629"/>
                    </a:lnTo>
                    <a:lnTo>
                      <a:pt x="4975" y="6639"/>
                    </a:lnTo>
                    <a:lnTo>
                      <a:pt x="4970" y="6650"/>
                    </a:lnTo>
                    <a:lnTo>
                      <a:pt x="4965" y="6660"/>
                    </a:lnTo>
                    <a:lnTo>
                      <a:pt x="4959" y="6670"/>
                    </a:lnTo>
                    <a:lnTo>
                      <a:pt x="4953" y="6680"/>
                    </a:lnTo>
                    <a:lnTo>
                      <a:pt x="4947" y="6689"/>
                    </a:lnTo>
                    <a:lnTo>
                      <a:pt x="4941" y="6698"/>
                    </a:lnTo>
                    <a:lnTo>
                      <a:pt x="4934" y="6707"/>
                    </a:lnTo>
                    <a:lnTo>
                      <a:pt x="4926" y="6716"/>
                    </a:lnTo>
                    <a:lnTo>
                      <a:pt x="4919" y="6724"/>
                    </a:lnTo>
                    <a:lnTo>
                      <a:pt x="4911" y="6733"/>
                    </a:lnTo>
                    <a:lnTo>
                      <a:pt x="4903" y="6740"/>
                    </a:lnTo>
                    <a:lnTo>
                      <a:pt x="4894" y="6748"/>
                    </a:lnTo>
                    <a:lnTo>
                      <a:pt x="4886" y="6755"/>
                    </a:lnTo>
                    <a:lnTo>
                      <a:pt x="4877" y="6762"/>
                    </a:lnTo>
                    <a:lnTo>
                      <a:pt x="4867" y="6769"/>
                    </a:lnTo>
                    <a:lnTo>
                      <a:pt x="4858" y="6775"/>
                    </a:lnTo>
                    <a:lnTo>
                      <a:pt x="4848" y="6781"/>
                    </a:lnTo>
                    <a:lnTo>
                      <a:pt x="4838" y="6786"/>
                    </a:lnTo>
                    <a:lnTo>
                      <a:pt x="4828" y="6791"/>
                    </a:lnTo>
                    <a:lnTo>
                      <a:pt x="4818" y="6796"/>
                    </a:lnTo>
                    <a:lnTo>
                      <a:pt x="4807" y="6800"/>
                    </a:lnTo>
                    <a:lnTo>
                      <a:pt x="4797" y="6804"/>
                    </a:lnTo>
                    <a:lnTo>
                      <a:pt x="4786" y="6808"/>
                    </a:lnTo>
                    <a:lnTo>
                      <a:pt x="4775" y="6811"/>
                    </a:lnTo>
                    <a:lnTo>
                      <a:pt x="4764" y="6813"/>
                    </a:lnTo>
                    <a:lnTo>
                      <a:pt x="4753" y="6816"/>
                    </a:lnTo>
                    <a:lnTo>
                      <a:pt x="4742" y="6818"/>
                    </a:lnTo>
                    <a:lnTo>
                      <a:pt x="4730" y="6819"/>
                    </a:lnTo>
                    <a:lnTo>
                      <a:pt x="4719" y="6820"/>
                    </a:lnTo>
                    <a:lnTo>
                      <a:pt x="4708" y="6821"/>
                    </a:lnTo>
                    <a:lnTo>
                      <a:pt x="4696" y="6821"/>
                    </a:lnTo>
                    <a:lnTo>
                      <a:pt x="4685" y="6821"/>
                    </a:lnTo>
                    <a:lnTo>
                      <a:pt x="4673" y="6820"/>
                    </a:lnTo>
                    <a:lnTo>
                      <a:pt x="4662" y="6819"/>
                    </a:lnTo>
                    <a:lnTo>
                      <a:pt x="4651" y="6818"/>
                    </a:lnTo>
                    <a:lnTo>
                      <a:pt x="4640" y="6816"/>
                    </a:lnTo>
                    <a:lnTo>
                      <a:pt x="4629" y="6813"/>
                    </a:lnTo>
                    <a:lnTo>
                      <a:pt x="4618" y="6811"/>
                    </a:lnTo>
                    <a:lnTo>
                      <a:pt x="4607" y="6808"/>
                    </a:lnTo>
                    <a:lnTo>
                      <a:pt x="4596" y="6804"/>
                    </a:lnTo>
                    <a:lnTo>
                      <a:pt x="4586" y="6800"/>
                    </a:lnTo>
                    <a:lnTo>
                      <a:pt x="4575" y="6796"/>
                    </a:lnTo>
                    <a:lnTo>
                      <a:pt x="4565" y="6791"/>
                    </a:lnTo>
                    <a:lnTo>
                      <a:pt x="4555" y="6786"/>
                    </a:lnTo>
                    <a:lnTo>
                      <a:pt x="4545" y="6781"/>
                    </a:lnTo>
                    <a:lnTo>
                      <a:pt x="4535" y="6775"/>
                    </a:lnTo>
                    <a:lnTo>
                      <a:pt x="4525" y="6769"/>
                    </a:lnTo>
                    <a:lnTo>
                      <a:pt x="4516" y="6762"/>
                    </a:lnTo>
                    <a:lnTo>
                      <a:pt x="4507" y="6755"/>
                    </a:lnTo>
                    <a:lnTo>
                      <a:pt x="4498" y="6748"/>
                    </a:lnTo>
                    <a:lnTo>
                      <a:pt x="4490" y="6740"/>
                    </a:lnTo>
                    <a:lnTo>
                      <a:pt x="4482" y="6733"/>
                    </a:lnTo>
                    <a:lnTo>
                      <a:pt x="4474" y="6724"/>
                    </a:lnTo>
                    <a:lnTo>
                      <a:pt x="4466" y="6716"/>
                    </a:lnTo>
                    <a:lnTo>
                      <a:pt x="4459" y="6707"/>
                    </a:lnTo>
                    <a:lnTo>
                      <a:pt x="4452" y="6698"/>
                    </a:lnTo>
                    <a:lnTo>
                      <a:pt x="4446" y="6689"/>
                    </a:lnTo>
                    <a:lnTo>
                      <a:pt x="4440" y="6680"/>
                    </a:lnTo>
                    <a:lnTo>
                      <a:pt x="4434" y="6670"/>
                    </a:lnTo>
                    <a:lnTo>
                      <a:pt x="4428" y="6660"/>
                    </a:lnTo>
                    <a:lnTo>
                      <a:pt x="4423" y="6650"/>
                    </a:lnTo>
                    <a:lnTo>
                      <a:pt x="4418" y="6639"/>
                    </a:lnTo>
                    <a:lnTo>
                      <a:pt x="4414" y="6629"/>
                    </a:lnTo>
                    <a:lnTo>
                      <a:pt x="4410" y="6618"/>
                    </a:lnTo>
                    <a:lnTo>
                      <a:pt x="4407" y="6607"/>
                    </a:lnTo>
                    <a:lnTo>
                      <a:pt x="4403" y="6596"/>
                    </a:lnTo>
                    <a:lnTo>
                      <a:pt x="4401" y="6585"/>
                    </a:lnTo>
                    <a:lnTo>
                      <a:pt x="4398" y="6574"/>
                    </a:lnTo>
                    <a:lnTo>
                      <a:pt x="4396" y="6563"/>
                    </a:lnTo>
                    <a:lnTo>
                      <a:pt x="4395" y="6552"/>
                    </a:lnTo>
                    <a:lnTo>
                      <a:pt x="4394" y="6541"/>
                    </a:lnTo>
                    <a:lnTo>
                      <a:pt x="4393" y="6529"/>
                    </a:lnTo>
                    <a:lnTo>
                      <a:pt x="4393" y="6518"/>
                    </a:lnTo>
                    <a:lnTo>
                      <a:pt x="4393" y="6507"/>
                    </a:lnTo>
                    <a:lnTo>
                      <a:pt x="4394" y="6495"/>
                    </a:lnTo>
                    <a:lnTo>
                      <a:pt x="4395" y="6484"/>
                    </a:lnTo>
                    <a:lnTo>
                      <a:pt x="4396" y="6473"/>
                    </a:lnTo>
                    <a:lnTo>
                      <a:pt x="4398" y="6462"/>
                    </a:lnTo>
                    <a:lnTo>
                      <a:pt x="4401" y="6450"/>
                    </a:lnTo>
                    <a:lnTo>
                      <a:pt x="4403" y="6439"/>
                    </a:lnTo>
                    <a:lnTo>
                      <a:pt x="4407" y="6428"/>
                    </a:lnTo>
                    <a:lnTo>
                      <a:pt x="4410" y="6418"/>
                    </a:lnTo>
                    <a:lnTo>
                      <a:pt x="4414" y="6407"/>
                    </a:lnTo>
                    <a:lnTo>
                      <a:pt x="4418" y="6396"/>
                    </a:lnTo>
                    <a:lnTo>
                      <a:pt x="4423" y="6386"/>
                    </a:lnTo>
                    <a:lnTo>
                      <a:pt x="4428" y="6376"/>
                    </a:lnTo>
                    <a:lnTo>
                      <a:pt x="4434" y="6366"/>
                    </a:lnTo>
                    <a:lnTo>
                      <a:pt x="4440" y="6356"/>
                    </a:lnTo>
                    <a:lnTo>
                      <a:pt x="4446" y="6347"/>
                    </a:lnTo>
                    <a:lnTo>
                      <a:pt x="4452" y="6338"/>
                    </a:lnTo>
                    <a:lnTo>
                      <a:pt x="4459" y="6329"/>
                    </a:lnTo>
                    <a:lnTo>
                      <a:pt x="4466" y="6320"/>
                    </a:lnTo>
                    <a:lnTo>
                      <a:pt x="4474" y="6312"/>
                    </a:lnTo>
                    <a:lnTo>
                      <a:pt x="4482" y="6303"/>
                    </a:lnTo>
                    <a:lnTo>
                      <a:pt x="4490" y="6296"/>
                    </a:lnTo>
                    <a:lnTo>
                      <a:pt x="4498" y="6288"/>
                    </a:lnTo>
                    <a:lnTo>
                      <a:pt x="4507" y="6281"/>
                    </a:lnTo>
                    <a:lnTo>
                      <a:pt x="4516" y="6274"/>
                    </a:lnTo>
                    <a:lnTo>
                      <a:pt x="4525" y="6267"/>
                    </a:lnTo>
                    <a:lnTo>
                      <a:pt x="4535" y="6261"/>
                    </a:lnTo>
                    <a:lnTo>
                      <a:pt x="4545" y="6255"/>
                    </a:lnTo>
                    <a:lnTo>
                      <a:pt x="4555" y="6249"/>
                    </a:lnTo>
                    <a:lnTo>
                      <a:pt x="4565" y="6244"/>
                    </a:lnTo>
                    <a:lnTo>
                      <a:pt x="4575" y="6239"/>
                    </a:lnTo>
                    <a:lnTo>
                      <a:pt x="4586" y="6235"/>
                    </a:lnTo>
                    <a:lnTo>
                      <a:pt x="4596" y="6231"/>
                    </a:lnTo>
                    <a:lnTo>
                      <a:pt x="4607" y="6228"/>
                    </a:lnTo>
                    <a:lnTo>
                      <a:pt x="4618" y="6224"/>
                    </a:lnTo>
                    <a:lnTo>
                      <a:pt x="4629" y="6222"/>
                    </a:lnTo>
                    <a:lnTo>
                      <a:pt x="4640" y="6219"/>
                    </a:lnTo>
                    <a:lnTo>
                      <a:pt x="4651" y="6217"/>
                    </a:lnTo>
                    <a:lnTo>
                      <a:pt x="4662" y="6216"/>
                    </a:lnTo>
                    <a:lnTo>
                      <a:pt x="4673" y="6215"/>
                    </a:lnTo>
                    <a:lnTo>
                      <a:pt x="4685" y="6214"/>
                    </a:lnTo>
                    <a:lnTo>
                      <a:pt x="4696" y="6214"/>
                    </a:lnTo>
                    <a:lnTo>
                      <a:pt x="4708" y="6214"/>
                    </a:lnTo>
                    <a:lnTo>
                      <a:pt x="4719" y="6215"/>
                    </a:lnTo>
                    <a:lnTo>
                      <a:pt x="4730" y="6216"/>
                    </a:lnTo>
                    <a:lnTo>
                      <a:pt x="4742" y="6217"/>
                    </a:lnTo>
                    <a:lnTo>
                      <a:pt x="4753" y="6219"/>
                    </a:lnTo>
                    <a:lnTo>
                      <a:pt x="4764" y="6222"/>
                    </a:lnTo>
                    <a:lnTo>
                      <a:pt x="4775" y="6224"/>
                    </a:lnTo>
                    <a:lnTo>
                      <a:pt x="4786" y="6228"/>
                    </a:lnTo>
                    <a:lnTo>
                      <a:pt x="4797" y="6231"/>
                    </a:lnTo>
                    <a:lnTo>
                      <a:pt x="4807" y="6235"/>
                    </a:lnTo>
                    <a:lnTo>
                      <a:pt x="4818" y="6239"/>
                    </a:lnTo>
                    <a:lnTo>
                      <a:pt x="4828" y="6244"/>
                    </a:lnTo>
                    <a:lnTo>
                      <a:pt x="4838" y="6249"/>
                    </a:lnTo>
                    <a:lnTo>
                      <a:pt x="4848" y="6255"/>
                    </a:lnTo>
                    <a:lnTo>
                      <a:pt x="4858" y="6261"/>
                    </a:lnTo>
                    <a:lnTo>
                      <a:pt x="4867" y="6267"/>
                    </a:lnTo>
                    <a:lnTo>
                      <a:pt x="4877" y="6274"/>
                    </a:lnTo>
                    <a:lnTo>
                      <a:pt x="4886" y="6281"/>
                    </a:lnTo>
                    <a:lnTo>
                      <a:pt x="4894" y="6288"/>
                    </a:lnTo>
                    <a:lnTo>
                      <a:pt x="4903" y="6296"/>
                    </a:lnTo>
                    <a:lnTo>
                      <a:pt x="4911" y="6303"/>
                    </a:lnTo>
                    <a:lnTo>
                      <a:pt x="4919" y="6312"/>
                    </a:lnTo>
                    <a:lnTo>
                      <a:pt x="4926" y="6320"/>
                    </a:lnTo>
                    <a:lnTo>
                      <a:pt x="4934" y="6329"/>
                    </a:lnTo>
                    <a:lnTo>
                      <a:pt x="4941" y="6338"/>
                    </a:lnTo>
                    <a:lnTo>
                      <a:pt x="4947" y="6347"/>
                    </a:lnTo>
                    <a:lnTo>
                      <a:pt x="4953" y="6356"/>
                    </a:lnTo>
                    <a:lnTo>
                      <a:pt x="4959" y="6366"/>
                    </a:lnTo>
                    <a:lnTo>
                      <a:pt x="4965" y="6376"/>
                    </a:lnTo>
                    <a:lnTo>
                      <a:pt x="4970" y="6386"/>
                    </a:lnTo>
                    <a:lnTo>
                      <a:pt x="4975" y="6396"/>
                    </a:lnTo>
                    <a:lnTo>
                      <a:pt x="4979" y="6407"/>
                    </a:lnTo>
                    <a:lnTo>
                      <a:pt x="4983" y="6418"/>
                    </a:lnTo>
                    <a:lnTo>
                      <a:pt x="4986" y="6428"/>
                    </a:lnTo>
                    <a:lnTo>
                      <a:pt x="4990" y="6439"/>
                    </a:lnTo>
                    <a:lnTo>
                      <a:pt x="4992" y="6450"/>
                    </a:lnTo>
                    <a:lnTo>
                      <a:pt x="4995" y="6462"/>
                    </a:lnTo>
                    <a:lnTo>
                      <a:pt x="4997" y="6473"/>
                    </a:lnTo>
                    <a:lnTo>
                      <a:pt x="4998" y="6484"/>
                    </a:lnTo>
                    <a:lnTo>
                      <a:pt x="4999" y="649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8D544021-F1CE-4FB3-9CAC-4B111FF7A254}"/>
              </a:ext>
            </a:extLst>
          </p:cNvPr>
          <p:cNvGrpSpPr/>
          <p:nvPr/>
        </p:nvGrpSpPr>
        <p:grpSpPr>
          <a:xfrm>
            <a:off x="5495845" y="1968730"/>
            <a:ext cx="1200314" cy="1800258"/>
            <a:chOff x="876412" y="1766746"/>
            <a:chExt cx="1327401" cy="1990866"/>
          </a:xfrm>
        </p:grpSpPr>
        <p:sp>
          <p:nvSpPr>
            <p:cNvPr id="47" name="Teardrop 46">
              <a:extLst>
                <a:ext uri="{FF2B5EF4-FFF2-40B4-BE49-F238E27FC236}">
                  <a16:creationId xmlns:a16="http://schemas.microsoft.com/office/drawing/2014/main" id="{BA27983A-5AC6-4E13-8B65-788BC5BA6440}"/>
                </a:ext>
              </a:extLst>
            </p:cNvPr>
            <p:cNvSpPr/>
            <p:nvPr/>
          </p:nvSpPr>
          <p:spPr>
            <a:xfrm rot="8100000">
              <a:off x="876412" y="1766746"/>
              <a:ext cx="1264171" cy="1264169"/>
            </a:xfrm>
            <a:prstGeom prst="teardrop">
              <a:avLst/>
            </a:prstGeom>
            <a:solidFill>
              <a:schemeClr val="accent1"/>
            </a:soli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48" name="Freeform 94">
              <a:extLst>
                <a:ext uri="{FF2B5EF4-FFF2-40B4-BE49-F238E27FC236}">
                  <a16:creationId xmlns:a16="http://schemas.microsoft.com/office/drawing/2014/main" id="{8AF92E25-A228-4E19-91E7-E75954F0B65D}"/>
                </a:ext>
              </a:extLst>
            </p:cNvPr>
            <p:cNvSpPr/>
            <p:nvPr/>
          </p:nvSpPr>
          <p:spPr>
            <a:xfrm rot="8100000">
              <a:off x="939642" y="1919389"/>
              <a:ext cx="1264171" cy="1085335"/>
            </a:xfrm>
            <a:custGeom>
              <a:avLst/>
              <a:gdLst>
                <a:gd name="connsiteX0" fmla="*/ 158030 w 1079096"/>
                <a:gd name="connsiteY0" fmla="*/ 921066 h 926442"/>
                <a:gd name="connsiteX1" fmla="*/ 0 w 1079096"/>
                <a:gd name="connsiteY1" fmla="*/ 539548 h 926442"/>
                <a:gd name="connsiteX2" fmla="*/ 539548 w 1079096"/>
                <a:gd name="connsiteY2" fmla="*/ 0 h 926442"/>
                <a:gd name="connsiteX3" fmla="*/ 1079096 w 1079096"/>
                <a:gd name="connsiteY3" fmla="*/ 0 h 926442"/>
                <a:gd name="connsiteX4" fmla="*/ 1079096 w 1079096"/>
                <a:gd name="connsiteY4" fmla="*/ 11892 h 926442"/>
                <a:gd name="connsiteX5" fmla="*/ 164546 w 1079096"/>
                <a:gd name="connsiteY5" fmla="*/ 926442 h 92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79096" h="926442">
                  <a:moveTo>
                    <a:pt x="158030" y="921066"/>
                  </a:moveTo>
                  <a:cubicBezTo>
                    <a:pt x="60391" y="823427"/>
                    <a:pt x="0" y="688540"/>
                    <a:pt x="0" y="539548"/>
                  </a:cubicBezTo>
                  <a:cubicBezTo>
                    <a:pt x="0" y="241564"/>
                    <a:pt x="241564" y="0"/>
                    <a:pt x="539548" y="0"/>
                  </a:cubicBezTo>
                  <a:lnTo>
                    <a:pt x="1079096" y="0"/>
                  </a:lnTo>
                  <a:lnTo>
                    <a:pt x="1079096" y="11892"/>
                  </a:lnTo>
                  <a:lnTo>
                    <a:pt x="164546" y="926442"/>
                  </a:lnTo>
                  <a:close/>
                </a:path>
              </a:pathLst>
            </a:custGeom>
            <a:solidFill>
              <a:schemeClr val="accent2"/>
            </a:soli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EC9ECC1C-D3B3-4497-8469-290F821D24FA}"/>
                </a:ext>
              </a:extLst>
            </p:cNvPr>
            <p:cNvSpPr/>
            <p:nvPr/>
          </p:nvSpPr>
          <p:spPr>
            <a:xfrm>
              <a:off x="984986" y="1875316"/>
              <a:ext cx="1047014" cy="1047014"/>
            </a:xfrm>
            <a:prstGeom prst="ellipse">
              <a:avLst/>
            </a:prstGeom>
            <a:solidFill>
              <a:schemeClr val="bg1"/>
            </a:soli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9525" cap="rnd" cmpd="sng" algn="ctr">
                  <a:solidFill>
                    <a:srgbClr val="005B4F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50" name="AutoShape 15">
              <a:extLst>
                <a:ext uri="{FF2B5EF4-FFF2-40B4-BE49-F238E27FC236}">
                  <a16:creationId xmlns:a16="http://schemas.microsoft.com/office/drawing/2014/main" id="{0C3728DA-9986-4C9E-B3BD-ED5D52F0A5B2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080003" y="1970746"/>
              <a:ext cx="856980" cy="85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85350D46-A2E5-429B-93E2-2C9340D56498}"/>
                </a:ext>
              </a:extLst>
            </p:cNvPr>
            <p:cNvGrpSpPr/>
            <p:nvPr/>
          </p:nvGrpSpPr>
          <p:grpSpPr>
            <a:xfrm>
              <a:off x="1362484" y="3465596"/>
              <a:ext cx="292018" cy="292016"/>
              <a:chOff x="1897688" y="2263380"/>
              <a:chExt cx="181330" cy="181329"/>
            </a:xfrm>
          </p:grpSpPr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E565DDB8-8700-4C57-BEFD-D68EDA946409}"/>
                  </a:ext>
                </a:extLst>
              </p:cNvPr>
              <p:cNvSpPr/>
              <p:nvPr/>
            </p:nvSpPr>
            <p:spPr>
              <a:xfrm>
                <a:off x="1897688" y="2263380"/>
                <a:ext cx="181330" cy="181329"/>
              </a:xfrm>
              <a:prstGeom prst="ellipse">
                <a:avLst/>
              </a:prstGeom>
              <a:solidFill>
                <a:srgbClr val="FFFFFF"/>
              </a:solidFill>
              <a:ln w="9525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1240B29-F687-4F45-9708-019B960494DF}">
                  <a14:hiddenLine xmlns:a14="http://schemas.microsoft.com/office/drawing/2010/main" w="9525" cap="rnd" cmpd="sng" algn="ctr">
                    <a:solidFill>
                      <a:srgbClr val="005B4F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sym typeface="+mn-lt"/>
                </a:endParaRPr>
              </a:p>
            </p:txBody>
          </p: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07020A17-B3A5-4D31-AB7F-A557DC64ABAB}"/>
                  </a:ext>
                </a:extLst>
              </p:cNvPr>
              <p:cNvSpPr/>
              <p:nvPr/>
            </p:nvSpPr>
            <p:spPr>
              <a:xfrm>
                <a:off x="1938464" y="2304154"/>
                <a:ext cx="99778" cy="99778"/>
              </a:xfrm>
              <a:prstGeom prst="ellipse">
                <a:avLst/>
              </a:prstGeom>
              <a:solidFill>
                <a:schemeClr val="accent1"/>
              </a:solidFill>
              <a:ln w="9525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1240B29-F687-4F45-9708-019B960494DF}">
                  <a14:hiddenLine xmlns:a14="http://schemas.microsoft.com/office/drawing/2010/main" w="9525" cap="rnd" cmpd="sng" algn="ctr">
                    <a:solidFill>
                      <a:srgbClr val="005B4F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sym typeface="+mn-lt"/>
                </a:endParaRPr>
              </a:p>
            </p:txBody>
          </p:sp>
        </p:grpSp>
        <p:grpSp>
          <p:nvGrpSpPr>
            <p:cNvPr id="96" name="Graphic 51"/>
            <p:cNvGrpSpPr/>
            <p:nvPr/>
          </p:nvGrpSpPr>
          <p:grpSpPr>
            <a:xfrm>
              <a:off x="1095290" y="1985620"/>
              <a:ext cx="826406" cy="826406"/>
              <a:chOff x="4094847" y="860662"/>
              <a:chExt cx="633600" cy="633600"/>
            </a:xfrm>
          </p:grpSpPr>
          <p:sp>
            <p:nvSpPr>
              <p:cNvPr id="97" name="Accent"/>
              <p:cNvSpPr/>
              <p:nvPr/>
            </p:nvSpPr>
            <p:spPr>
              <a:xfrm>
                <a:off x="4094847" y="860662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5000" y="3400"/>
                    </a:moveTo>
                    <a:lnTo>
                      <a:pt x="5000" y="6600"/>
                    </a:lnTo>
                    <a:lnTo>
                      <a:pt x="2440" y="6600"/>
                    </a:lnTo>
                    <a:lnTo>
                      <a:pt x="2380" y="6599"/>
                    </a:lnTo>
                    <a:lnTo>
                      <a:pt x="2320" y="6595"/>
                    </a:lnTo>
                    <a:lnTo>
                      <a:pt x="2260" y="6590"/>
                    </a:lnTo>
                    <a:lnTo>
                      <a:pt x="2201" y="6582"/>
                    </a:lnTo>
                    <a:lnTo>
                      <a:pt x="2142" y="6572"/>
                    </a:lnTo>
                    <a:lnTo>
                      <a:pt x="2084" y="6560"/>
                    </a:lnTo>
                    <a:lnTo>
                      <a:pt x="2026" y="6546"/>
                    </a:lnTo>
                    <a:lnTo>
                      <a:pt x="1968" y="6529"/>
                    </a:lnTo>
                    <a:lnTo>
                      <a:pt x="1912" y="6510"/>
                    </a:lnTo>
                    <a:lnTo>
                      <a:pt x="1856" y="6490"/>
                    </a:lnTo>
                    <a:lnTo>
                      <a:pt x="1800" y="6467"/>
                    </a:lnTo>
                    <a:lnTo>
                      <a:pt x="1746" y="6442"/>
                    </a:lnTo>
                    <a:lnTo>
                      <a:pt x="1693" y="6415"/>
                    </a:lnTo>
                    <a:lnTo>
                      <a:pt x="1640" y="6386"/>
                    </a:lnTo>
                    <a:lnTo>
                      <a:pt x="1589" y="6355"/>
                    </a:lnTo>
                    <a:lnTo>
                      <a:pt x="1538" y="6322"/>
                    </a:lnTo>
                    <a:lnTo>
                      <a:pt x="1490" y="6287"/>
                    </a:lnTo>
                    <a:lnTo>
                      <a:pt x="1442" y="6251"/>
                    </a:lnTo>
                    <a:lnTo>
                      <a:pt x="1396" y="6212"/>
                    </a:lnTo>
                    <a:lnTo>
                      <a:pt x="1352" y="6173"/>
                    </a:lnTo>
                    <a:lnTo>
                      <a:pt x="1309" y="6131"/>
                    </a:lnTo>
                    <a:lnTo>
                      <a:pt x="1267" y="6088"/>
                    </a:lnTo>
                    <a:lnTo>
                      <a:pt x="1228" y="6044"/>
                    </a:lnTo>
                    <a:lnTo>
                      <a:pt x="1189" y="5998"/>
                    </a:lnTo>
                    <a:lnTo>
                      <a:pt x="1153" y="5950"/>
                    </a:lnTo>
                    <a:lnTo>
                      <a:pt x="1118" y="5902"/>
                    </a:lnTo>
                    <a:lnTo>
                      <a:pt x="1085" y="5851"/>
                    </a:lnTo>
                    <a:lnTo>
                      <a:pt x="1054" y="5800"/>
                    </a:lnTo>
                    <a:lnTo>
                      <a:pt x="1025" y="5747"/>
                    </a:lnTo>
                    <a:lnTo>
                      <a:pt x="998" y="5694"/>
                    </a:lnTo>
                    <a:lnTo>
                      <a:pt x="973" y="5640"/>
                    </a:lnTo>
                    <a:lnTo>
                      <a:pt x="950" y="5584"/>
                    </a:lnTo>
                    <a:lnTo>
                      <a:pt x="930" y="5528"/>
                    </a:lnTo>
                    <a:lnTo>
                      <a:pt x="911" y="5472"/>
                    </a:lnTo>
                    <a:lnTo>
                      <a:pt x="894" y="5414"/>
                    </a:lnTo>
                    <a:lnTo>
                      <a:pt x="880" y="5356"/>
                    </a:lnTo>
                    <a:lnTo>
                      <a:pt x="868" y="5298"/>
                    </a:lnTo>
                    <a:lnTo>
                      <a:pt x="858" y="5239"/>
                    </a:lnTo>
                    <a:lnTo>
                      <a:pt x="850" y="5180"/>
                    </a:lnTo>
                    <a:lnTo>
                      <a:pt x="845" y="5120"/>
                    </a:lnTo>
                    <a:lnTo>
                      <a:pt x="841" y="5060"/>
                    </a:lnTo>
                    <a:lnTo>
                      <a:pt x="840" y="5000"/>
                    </a:lnTo>
                    <a:lnTo>
                      <a:pt x="841" y="4940"/>
                    </a:lnTo>
                    <a:lnTo>
                      <a:pt x="845" y="4880"/>
                    </a:lnTo>
                    <a:lnTo>
                      <a:pt x="850" y="4820"/>
                    </a:lnTo>
                    <a:lnTo>
                      <a:pt x="858" y="4761"/>
                    </a:lnTo>
                    <a:lnTo>
                      <a:pt x="868" y="4702"/>
                    </a:lnTo>
                    <a:lnTo>
                      <a:pt x="880" y="4644"/>
                    </a:lnTo>
                    <a:lnTo>
                      <a:pt x="894" y="4586"/>
                    </a:lnTo>
                    <a:lnTo>
                      <a:pt x="911" y="4528"/>
                    </a:lnTo>
                    <a:lnTo>
                      <a:pt x="930" y="4472"/>
                    </a:lnTo>
                    <a:lnTo>
                      <a:pt x="950" y="4416"/>
                    </a:lnTo>
                    <a:lnTo>
                      <a:pt x="973" y="4360"/>
                    </a:lnTo>
                    <a:lnTo>
                      <a:pt x="998" y="4306"/>
                    </a:lnTo>
                    <a:lnTo>
                      <a:pt x="1025" y="4253"/>
                    </a:lnTo>
                    <a:lnTo>
                      <a:pt x="1054" y="4200"/>
                    </a:lnTo>
                    <a:lnTo>
                      <a:pt x="1085" y="4149"/>
                    </a:lnTo>
                    <a:lnTo>
                      <a:pt x="1118" y="4098"/>
                    </a:lnTo>
                    <a:lnTo>
                      <a:pt x="1153" y="4050"/>
                    </a:lnTo>
                    <a:lnTo>
                      <a:pt x="1189" y="4002"/>
                    </a:lnTo>
                    <a:lnTo>
                      <a:pt x="1228" y="3956"/>
                    </a:lnTo>
                    <a:lnTo>
                      <a:pt x="1267" y="3912"/>
                    </a:lnTo>
                    <a:lnTo>
                      <a:pt x="1309" y="3869"/>
                    </a:lnTo>
                    <a:lnTo>
                      <a:pt x="1352" y="3827"/>
                    </a:lnTo>
                    <a:lnTo>
                      <a:pt x="1396" y="3788"/>
                    </a:lnTo>
                    <a:lnTo>
                      <a:pt x="1442" y="3749"/>
                    </a:lnTo>
                    <a:lnTo>
                      <a:pt x="1490" y="3713"/>
                    </a:lnTo>
                    <a:lnTo>
                      <a:pt x="1538" y="3678"/>
                    </a:lnTo>
                    <a:lnTo>
                      <a:pt x="1589" y="3645"/>
                    </a:lnTo>
                    <a:lnTo>
                      <a:pt x="1640" y="3614"/>
                    </a:lnTo>
                    <a:lnTo>
                      <a:pt x="1693" y="3585"/>
                    </a:lnTo>
                    <a:lnTo>
                      <a:pt x="1746" y="3558"/>
                    </a:lnTo>
                    <a:lnTo>
                      <a:pt x="1800" y="3533"/>
                    </a:lnTo>
                    <a:lnTo>
                      <a:pt x="1856" y="3510"/>
                    </a:lnTo>
                    <a:lnTo>
                      <a:pt x="1912" y="3490"/>
                    </a:lnTo>
                    <a:lnTo>
                      <a:pt x="1968" y="3471"/>
                    </a:lnTo>
                    <a:lnTo>
                      <a:pt x="2026" y="3454"/>
                    </a:lnTo>
                    <a:lnTo>
                      <a:pt x="2084" y="3440"/>
                    </a:lnTo>
                    <a:lnTo>
                      <a:pt x="2142" y="3428"/>
                    </a:lnTo>
                    <a:lnTo>
                      <a:pt x="2201" y="3418"/>
                    </a:lnTo>
                    <a:lnTo>
                      <a:pt x="2260" y="3410"/>
                    </a:lnTo>
                    <a:lnTo>
                      <a:pt x="2320" y="3405"/>
                    </a:lnTo>
                    <a:lnTo>
                      <a:pt x="2380" y="3401"/>
                    </a:lnTo>
                    <a:lnTo>
                      <a:pt x="2440" y="3400"/>
                    </a:lnTo>
                    <a:lnTo>
                      <a:pt x="5000" y="34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8" name="Outline"/>
              <p:cNvSpPr/>
              <p:nvPr/>
            </p:nvSpPr>
            <p:spPr>
              <a:xfrm>
                <a:off x="4094847" y="860662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2440" y="3150"/>
                    </a:moveTo>
                    <a:lnTo>
                      <a:pt x="5000" y="3150"/>
                    </a:lnTo>
                    <a:lnTo>
                      <a:pt x="7560" y="3150"/>
                    </a:lnTo>
                    <a:lnTo>
                      <a:pt x="7565" y="3150"/>
                    </a:lnTo>
                    <a:lnTo>
                      <a:pt x="7625" y="3151"/>
                    </a:lnTo>
                    <a:lnTo>
                      <a:pt x="7634" y="3152"/>
                    </a:lnTo>
                    <a:lnTo>
                      <a:pt x="7694" y="3155"/>
                    </a:lnTo>
                    <a:lnTo>
                      <a:pt x="7703" y="3156"/>
                    </a:lnTo>
                    <a:lnTo>
                      <a:pt x="7763" y="3161"/>
                    </a:lnTo>
                    <a:lnTo>
                      <a:pt x="7772" y="3162"/>
                    </a:lnTo>
                    <a:lnTo>
                      <a:pt x="7832" y="3170"/>
                    </a:lnTo>
                    <a:lnTo>
                      <a:pt x="7841" y="3171"/>
                    </a:lnTo>
                    <a:lnTo>
                      <a:pt x="7900" y="3181"/>
                    </a:lnTo>
                    <a:lnTo>
                      <a:pt x="7909" y="3183"/>
                    </a:lnTo>
                    <a:lnTo>
                      <a:pt x="7967" y="3195"/>
                    </a:lnTo>
                    <a:lnTo>
                      <a:pt x="7976" y="3197"/>
                    </a:lnTo>
                    <a:lnTo>
                      <a:pt x="8034" y="3212"/>
                    </a:lnTo>
                    <a:lnTo>
                      <a:pt x="8043" y="3214"/>
                    </a:lnTo>
                    <a:lnTo>
                      <a:pt x="8101" y="3231"/>
                    </a:lnTo>
                    <a:lnTo>
                      <a:pt x="8110" y="3233"/>
                    </a:lnTo>
                    <a:lnTo>
                      <a:pt x="8166" y="3252"/>
                    </a:lnTo>
                    <a:lnTo>
                      <a:pt x="8175" y="3255"/>
                    </a:lnTo>
                    <a:lnTo>
                      <a:pt x="8231" y="3276"/>
                    </a:lnTo>
                    <a:lnTo>
                      <a:pt x="8240" y="3279"/>
                    </a:lnTo>
                    <a:lnTo>
                      <a:pt x="8295" y="3302"/>
                    </a:lnTo>
                    <a:lnTo>
                      <a:pt x="8304" y="3306"/>
                    </a:lnTo>
                    <a:lnTo>
                      <a:pt x="8358" y="3331"/>
                    </a:lnTo>
                    <a:lnTo>
                      <a:pt x="8366" y="3335"/>
                    </a:lnTo>
                    <a:lnTo>
                      <a:pt x="8420" y="3362"/>
                    </a:lnTo>
                    <a:lnTo>
                      <a:pt x="8428" y="3366"/>
                    </a:lnTo>
                    <a:lnTo>
                      <a:pt x="8481" y="3395"/>
                    </a:lnTo>
                    <a:lnTo>
                      <a:pt x="8489" y="3400"/>
                    </a:lnTo>
                    <a:lnTo>
                      <a:pt x="8541" y="3431"/>
                    </a:lnTo>
                    <a:lnTo>
                      <a:pt x="8549" y="3436"/>
                    </a:lnTo>
                    <a:lnTo>
                      <a:pt x="8599" y="3469"/>
                    </a:lnTo>
                    <a:lnTo>
                      <a:pt x="8607" y="3474"/>
                    </a:lnTo>
                    <a:lnTo>
                      <a:pt x="8655" y="3509"/>
                    </a:lnTo>
                    <a:lnTo>
                      <a:pt x="8663" y="3515"/>
                    </a:lnTo>
                    <a:lnTo>
                      <a:pt x="8710" y="3551"/>
                    </a:lnTo>
                    <a:lnTo>
                      <a:pt x="8717" y="3557"/>
                    </a:lnTo>
                    <a:lnTo>
                      <a:pt x="8763" y="3595"/>
                    </a:lnTo>
                    <a:lnTo>
                      <a:pt x="8770" y="3601"/>
                    </a:lnTo>
                    <a:lnTo>
                      <a:pt x="8815" y="3641"/>
                    </a:lnTo>
                    <a:lnTo>
                      <a:pt x="8822" y="3647"/>
                    </a:lnTo>
                    <a:lnTo>
                      <a:pt x="8865" y="3689"/>
                    </a:lnTo>
                    <a:lnTo>
                      <a:pt x="8871" y="3695"/>
                    </a:lnTo>
                    <a:lnTo>
                      <a:pt x="8913" y="3738"/>
                    </a:lnTo>
                    <a:lnTo>
                      <a:pt x="8919" y="3745"/>
                    </a:lnTo>
                    <a:lnTo>
                      <a:pt x="8959" y="3790"/>
                    </a:lnTo>
                    <a:lnTo>
                      <a:pt x="8965" y="3797"/>
                    </a:lnTo>
                    <a:lnTo>
                      <a:pt x="9003" y="3843"/>
                    </a:lnTo>
                    <a:lnTo>
                      <a:pt x="9009" y="3850"/>
                    </a:lnTo>
                    <a:lnTo>
                      <a:pt x="9045" y="3897"/>
                    </a:lnTo>
                    <a:lnTo>
                      <a:pt x="9051" y="3905"/>
                    </a:lnTo>
                    <a:lnTo>
                      <a:pt x="9086" y="3953"/>
                    </a:lnTo>
                    <a:lnTo>
                      <a:pt x="9091" y="3961"/>
                    </a:lnTo>
                    <a:lnTo>
                      <a:pt x="9124" y="4011"/>
                    </a:lnTo>
                    <a:lnTo>
                      <a:pt x="9129" y="4019"/>
                    </a:lnTo>
                    <a:lnTo>
                      <a:pt x="9160" y="4071"/>
                    </a:lnTo>
                    <a:lnTo>
                      <a:pt x="9165" y="4079"/>
                    </a:lnTo>
                    <a:lnTo>
                      <a:pt x="9194" y="4132"/>
                    </a:lnTo>
                    <a:lnTo>
                      <a:pt x="9198" y="4140"/>
                    </a:lnTo>
                    <a:lnTo>
                      <a:pt x="9225" y="4194"/>
                    </a:lnTo>
                    <a:lnTo>
                      <a:pt x="9229" y="4202"/>
                    </a:lnTo>
                    <a:lnTo>
                      <a:pt x="9254" y="4256"/>
                    </a:lnTo>
                    <a:lnTo>
                      <a:pt x="9258" y="4265"/>
                    </a:lnTo>
                    <a:lnTo>
                      <a:pt x="9281" y="4320"/>
                    </a:lnTo>
                    <a:lnTo>
                      <a:pt x="9284" y="4329"/>
                    </a:lnTo>
                    <a:lnTo>
                      <a:pt x="9305" y="4385"/>
                    </a:lnTo>
                    <a:lnTo>
                      <a:pt x="9308" y="4394"/>
                    </a:lnTo>
                    <a:lnTo>
                      <a:pt x="9327" y="4450"/>
                    </a:lnTo>
                    <a:lnTo>
                      <a:pt x="9329" y="4459"/>
                    </a:lnTo>
                    <a:lnTo>
                      <a:pt x="9346" y="4517"/>
                    </a:lnTo>
                    <a:lnTo>
                      <a:pt x="9348" y="4526"/>
                    </a:lnTo>
                    <a:lnTo>
                      <a:pt x="9363" y="4584"/>
                    </a:lnTo>
                    <a:lnTo>
                      <a:pt x="9365" y="4593"/>
                    </a:lnTo>
                    <a:lnTo>
                      <a:pt x="9377" y="4651"/>
                    </a:lnTo>
                    <a:lnTo>
                      <a:pt x="9379" y="4660"/>
                    </a:lnTo>
                    <a:lnTo>
                      <a:pt x="9389" y="4719"/>
                    </a:lnTo>
                    <a:lnTo>
                      <a:pt x="9390" y="4728"/>
                    </a:lnTo>
                    <a:lnTo>
                      <a:pt x="9398" y="4788"/>
                    </a:lnTo>
                    <a:lnTo>
                      <a:pt x="9399" y="4797"/>
                    </a:lnTo>
                    <a:lnTo>
                      <a:pt x="9404" y="4857"/>
                    </a:lnTo>
                    <a:lnTo>
                      <a:pt x="9405" y="4866"/>
                    </a:lnTo>
                    <a:lnTo>
                      <a:pt x="9408" y="4926"/>
                    </a:lnTo>
                    <a:lnTo>
                      <a:pt x="9409" y="4935"/>
                    </a:lnTo>
                    <a:lnTo>
                      <a:pt x="9410" y="4995"/>
                    </a:lnTo>
                    <a:lnTo>
                      <a:pt x="9410" y="5005"/>
                    </a:lnTo>
                    <a:lnTo>
                      <a:pt x="9409" y="5065"/>
                    </a:lnTo>
                    <a:lnTo>
                      <a:pt x="9408" y="5074"/>
                    </a:lnTo>
                    <a:lnTo>
                      <a:pt x="9405" y="5134"/>
                    </a:lnTo>
                    <a:lnTo>
                      <a:pt x="9404" y="5143"/>
                    </a:lnTo>
                    <a:lnTo>
                      <a:pt x="9399" y="5203"/>
                    </a:lnTo>
                    <a:lnTo>
                      <a:pt x="9398" y="5212"/>
                    </a:lnTo>
                    <a:lnTo>
                      <a:pt x="9390" y="5272"/>
                    </a:lnTo>
                    <a:lnTo>
                      <a:pt x="9389" y="5281"/>
                    </a:lnTo>
                    <a:lnTo>
                      <a:pt x="9379" y="5340"/>
                    </a:lnTo>
                    <a:lnTo>
                      <a:pt x="9377" y="5349"/>
                    </a:lnTo>
                    <a:lnTo>
                      <a:pt x="9365" y="5407"/>
                    </a:lnTo>
                    <a:lnTo>
                      <a:pt x="9363" y="5416"/>
                    </a:lnTo>
                    <a:lnTo>
                      <a:pt x="9348" y="5474"/>
                    </a:lnTo>
                    <a:lnTo>
                      <a:pt x="9346" y="5483"/>
                    </a:lnTo>
                    <a:lnTo>
                      <a:pt x="9329" y="5541"/>
                    </a:lnTo>
                    <a:lnTo>
                      <a:pt x="9327" y="5550"/>
                    </a:lnTo>
                    <a:lnTo>
                      <a:pt x="9308" y="5606"/>
                    </a:lnTo>
                    <a:lnTo>
                      <a:pt x="9305" y="5615"/>
                    </a:lnTo>
                    <a:lnTo>
                      <a:pt x="9284" y="5671"/>
                    </a:lnTo>
                    <a:lnTo>
                      <a:pt x="9281" y="5680"/>
                    </a:lnTo>
                    <a:lnTo>
                      <a:pt x="9258" y="5735"/>
                    </a:lnTo>
                    <a:lnTo>
                      <a:pt x="9254" y="5744"/>
                    </a:lnTo>
                    <a:lnTo>
                      <a:pt x="9229" y="5798"/>
                    </a:lnTo>
                    <a:lnTo>
                      <a:pt x="9225" y="5806"/>
                    </a:lnTo>
                    <a:lnTo>
                      <a:pt x="9198" y="5860"/>
                    </a:lnTo>
                    <a:lnTo>
                      <a:pt x="9194" y="5868"/>
                    </a:lnTo>
                    <a:lnTo>
                      <a:pt x="9165" y="5921"/>
                    </a:lnTo>
                    <a:lnTo>
                      <a:pt x="9160" y="5929"/>
                    </a:lnTo>
                    <a:lnTo>
                      <a:pt x="9129" y="5981"/>
                    </a:lnTo>
                    <a:lnTo>
                      <a:pt x="9124" y="5989"/>
                    </a:lnTo>
                    <a:lnTo>
                      <a:pt x="9091" y="6039"/>
                    </a:lnTo>
                    <a:lnTo>
                      <a:pt x="9086" y="6047"/>
                    </a:lnTo>
                    <a:lnTo>
                      <a:pt x="9051" y="6095"/>
                    </a:lnTo>
                    <a:lnTo>
                      <a:pt x="9045" y="6103"/>
                    </a:lnTo>
                    <a:lnTo>
                      <a:pt x="9009" y="6150"/>
                    </a:lnTo>
                    <a:lnTo>
                      <a:pt x="9003" y="6157"/>
                    </a:lnTo>
                    <a:lnTo>
                      <a:pt x="8965" y="6203"/>
                    </a:lnTo>
                    <a:lnTo>
                      <a:pt x="8959" y="6210"/>
                    </a:lnTo>
                    <a:lnTo>
                      <a:pt x="8919" y="6255"/>
                    </a:lnTo>
                    <a:lnTo>
                      <a:pt x="8913" y="6262"/>
                    </a:lnTo>
                    <a:lnTo>
                      <a:pt x="8871" y="6305"/>
                    </a:lnTo>
                    <a:lnTo>
                      <a:pt x="8865" y="6311"/>
                    </a:lnTo>
                    <a:lnTo>
                      <a:pt x="8822" y="6353"/>
                    </a:lnTo>
                    <a:lnTo>
                      <a:pt x="8815" y="6359"/>
                    </a:lnTo>
                    <a:lnTo>
                      <a:pt x="8770" y="6399"/>
                    </a:lnTo>
                    <a:lnTo>
                      <a:pt x="8763" y="6405"/>
                    </a:lnTo>
                    <a:lnTo>
                      <a:pt x="8717" y="6443"/>
                    </a:lnTo>
                    <a:lnTo>
                      <a:pt x="8710" y="6449"/>
                    </a:lnTo>
                    <a:lnTo>
                      <a:pt x="8663" y="6485"/>
                    </a:lnTo>
                    <a:lnTo>
                      <a:pt x="8655" y="6491"/>
                    </a:lnTo>
                    <a:lnTo>
                      <a:pt x="8607" y="6526"/>
                    </a:lnTo>
                    <a:lnTo>
                      <a:pt x="8599" y="6531"/>
                    </a:lnTo>
                    <a:lnTo>
                      <a:pt x="8549" y="6564"/>
                    </a:lnTo>
                    <a:lnTo>
                      <a:pt x="8541" y="6569"/>
                    </a:lnTo>
                    <a:lnTo>
                      <a:pt x="8489" y="6600"/>
                    </a:lnTo>
                    <a:lnTo>
                      <a:pt x="8481" y="6605"/>
                    </a:lnTo>
                    <a:lnTo>
                      <a:pt x="8428" y="6634"/>
                    </a:lnTo>
                    <a:lnTo>
                      <a:pt x="8420" y="6638"/>
                    </a:lnTo>
                    <a:lnTo>
                      <a:pt x="8366" y="6665"/>
                    </a:lnTo>
                    <a:lnTo>
                      <a:pt x="8358" y="6669"/>
                    </a:lnTo>
                    <a:lnTo>
                      <a:pt x="8304" y="6694"/>
                    </a:lnTo>
                    <a:lnTo>
                      <a:pt x="8295" y="6698"/>
                    </a:lnTo>
                    <a:lnTo>
                      <a:pt x="8240" y="6721"/>
                    </a:lnTo>
                    <a:lnTo>
                      <a:pt x="8231" y="6724"/>
                    </a:lnTo>
                    <a:lnTo>
                      <a:pt x="8175" y="6745"/>
                    </a:lnTo>
                    <a:lnTo>
                      <a:pt x="8166" y="6748"/>
                    </a:lnTo>
                    <a:lnTo>
                      <a:pt x="8110" y="6767"/>
                    </a:lnTo>
                    <a:lnTo>
                      <a:pt x="8101" y="6769"/>
                    </a:lnTo>
                    <a:lnTo>
                      <a:pt x="8043" y="6786"/>
                    </a:lnTo>
                    <a:lnTo>
                      <a:pt x="8034" y="6788"/>
                    </a:lnTo>
                    <a:lnTo>
                      <a:pt x="7976" y="6803"/>
                    </a:lnTo>
                    <a:lnTo>
                      <a:pt x="7967" y="6805"/>
                    </a:lnTo>
                    <a:lnTo>
                      <a:pt x="7909" y="6817"/>
                    </a:lnTo>
                    <a:lnTo>
                      <a:pt x="7900" y="6819"/>
                    </a:lnTo>
                    <a:lnTo>
                      <a:pt x="7841" y="6829"/>
                    </a:lnTo>
                    <a:lnTo>
                      <a:pt x="7832" y="6830"/>
                    </a:lnTo>
                    <a:lnTo>
                      <a:pt x="7772" y="6838"/>
                    </a:lnTo>
                    <a:lnTo>
                      <a:pt x="7763" y="6839"/>
                    </a:lnTo>
                    <a:lnTo>
                      <a:pt x="7703" y="6844"/>
                    </a:lnTo>
                    <a:lnTo>
                      <a:pt x="7694" y="6845"/>
                    </a:lnTo>
                    <a:lnTo>
                      <a:pt x="7634" y="6848"/>
                    </a:lnTo>
                    <a:lnTo>
                      <a:pt x="7625" y="6849"/>
                    </a:lnTo>
                    <a:lnTo>
                      <a:pt x="7565" y="6850"/>
                    </a:lnTo>
                    <a:lnTo>
                      <a:pt x="7560" y="6850"/>
                    </a:lnTo>
                    <a:lnTo>
                      <a:pt x="5000" y="6850"/>
                    </a:lnTo>
                    <a:lnTo>
                      <a:pt x="2440" y="6850"/>
                    </a:lnTo>
                    <a:lnTo>
                      <a:pt x="2435" y="6850"/>
                    </a:lnTo>
                    <a:lnTo>
                      <a:pt x="2375" y="6849"/>
                    </a:lnTo>
                    <a:lnTo>
                      <a:pt x="2366" y="6848"/>
                    </a:lnTo>
                    <a:lnTo>
                      <a:pt x="2306" y="6845"/>
                    </a:lnTo>
                    <a:lnTo>
                      <a:pt x="2297" y="6844"/>
                    </a:lnTo>
                    <a:lnTo>
                      <a:pt x="2237" y="6839"/>
                    </a:lnTo>
                    <a:lnTo>
                      <a:pt x="2228" y="6838"/>
                    </a:lnTo>
                    <a:lnTo>
                      <a:pt x="2168" y="6830"/>
                    </a:lnTo>
                    <a:lnTo>
                      <a:pt x="2159" y="6829"/>
                    </a:lnTo>
                    <a:lnTo>
                      <a:pt x="2100" y="6819"/>
                    </a:lnTo>
                    <a:lnTo>
                      <a:pt x="2091" y="6817"/>
                    </a:lnTo>
                    <a:lnTo>
                      <a:pt x="2033" y="6805"/>
                    </a:lnTo>
                    <a:lnTo>
                      <a:pt x="2024" y="6803"/>
                    </a:lnTo>
                    <a:lnTo>
                      <a:pt x="1966" y="6788"/>
                    </a:lnTo>
                    <a:lnTo>
                      <a:pt x="1957" y="6786"/>
                    </a:lnTo>
                    <a:lnTo>
                      <a:pt x="1899" y="6769"/>
                    </a:lnTo>
                    <a:lnTo>
                      <a:pt x="1890" y="6767"/>
                    </a:lnTo>
                    <a:lnTo>
                      <a:pt x="1834" y="6748"/>
                    </a:lnTo>
                    <a:lnTo>
                      <a:pt x="1825" y="6745"/>
                    </a:lnTo>
                    <a:lnTo>
                      <a:pt x="1769" y="6724"/>
                    </a:lnTo>
                    <a:lnTo>
                      <a:pt x="1760" y="6721"/>
                    </a:lnTo>
                    <a:lnTo>
                      <a:pt x="1705" y="6698"/>
                    </a:lnTo>
                    <a:lnTo>
                      <a:pt x="1696" y="6694"/>
                    </a:lnTo>
                    <a:lnTo>
                      <a:pt x="1642" y="6669"/>
                    </a:lnTo>
                    <a:lnTo>
                      <a:pt x="1634" y="6665"/>
                    </a:lnTo>
                    <a:lnTo>
                      <a:pt x="1580" y="6638"/>
                    </a:lnTo>
                    <a:lnTo>
                      <a:pt x="1572" y="6634"/>
                    </a:lnTo>
                    <a:lnTo>
                      <a:pt x="1519" y="6605"/>
                    </a:lnTo>
                    <a:lnTo>
                      <a:pt x="1511" y="6600"/>
                    </a:lnTo>
                    <a:lnTo>
                      <a:pt x="1459" y="6569"/>
                    </a:lnTo>
                    <a:lnTo>
                      <a:pt x="1451" y="6564"/>
                    </a:lnTo>
                    <a:lnTo>
                      <a:pt x="1401" y="6531"/>
                    </a:lnTo>
                    <a:lnTo>
                      <a:pt x="1393" y="6526"/>
                    </a:lnTo>
                    <a:lnTo>
                      <a:pt x="1345" y="6491"/>
                    </a:lnTo>
                    <a:lnTo>
                      <a:pt x="1337" y="6485"/>
                    </a:lnTo>
                    <a:lnTo>
                      <a:pt x="1290" y="6449"/>
                    </a:lnTo>
                    <a:lnTo>
                      <a:pt x="1283" y="6443"/>
                    </a:lnTo>
                    <a:lnTo>
                      <a:pt x="1237" y="6405"/>
                    </a:lnTo>
                    <a:lnTo>
                      <a:pt x="1230" y="6399"/>
                    </a:lnTo>
                    <a:lnTo>
                      <a:pt x="1185" y="6359"/>
                    </a:lnTo>
                    <a:lnTo>
                      <a:pt x="1178" y="6353"/>
                    </a:lnTo>
                    <a:lnTo>
                      <a:pt x="1135" y="6311"/>
                    </a:lnTo>
                    <a:lnTo>
                      <a:pt x="1129" y="6305"/>
                    </a:lnTo>
                    <a:lnTo>
                      <a:pt x="1087" y="6262"/>
                    </a:lnTo>
                    <a:lnTo>
                      <a:pt x="1081" y="6255"/>
                    </a:lnTo>
                    <a:lnTo>
                      <a:pt x="1041" y="6210"/>
                    </a:lnTo>
                    <a:lnTo>
                      <a:pt x="1035" y="6203"/>
                    </a:lnTo>
                    <a:lnTo>
                      <a:pt x="997" y="6157"/>
                    </a:lnTo>
                    <a:lnTo>
                      <a:pt x="991" y="6150"/>
                    </a:lnTo>
                    <a:lnTo>
                      <a:pt x="955" y="6103"/>
                    </a:lnTo>
                    <a:lnTo>
                      <a:pt x="949" y="6095"/>
                    </a:lnTo>
                    <a:lnTo>
                      <a:pt x="914" y="6047"/>
                    </a:lnTo>
                    <a:lnTo>
                      <a:pt x="909" y="6039"/>
                    </a:lnTo>
                    <a:lnTo>
                      <a:pt x="876" y="5989"/>
                    </a:lnTo>
                    <a:lnTo>
                      <a:pt x="871" y="5981"/>
                    </a:lnTo>
                    <a:lnTo>
                      <a:pt x="840" y="5929"/>
                    </a:lnTo>
                    <a:lnTo>
                      <a:pt x="835" y="5921"/>
                    </a:lnTo>
                    <a:lnTo>
                      <a:pt x="806" y="5868"/>
                    </a:lnTo>
                    <a:lnTo>
                      <a:pt x="802" y="5860"/>
                    </a:lnTo>
                    <a:lnTo>
                      <a:pt x="775" y="5806"/>
                    </a:lnTo>
                    <a:lnTo>
                      <a:pt x="771" y="5798"/>
                    </a:lnTo>
                    <a:lnTo>
                      <a:pt x="746" y="5744"/>
                    </a:lnTo>
                    <a:lnTo>
                      <a:pt x="742" y="5735"/>
                    </a:lnTo>
                    <a:lnTo>
                      <a:pt x="719" y="5680"/>
                    </a:lnTo>
                    <a:lnTo>
                      <a:pt x="716" y="5671"/>
                    </a:lnTo>
                    <a:lnTo>
                      <a:pt x="695" y="5615"/>
                    </a:lnTo>
                    <a:lnTo>
                      <a:pt x="692" y="5606"/>
                    </a:lnTo>
                    <a:lnTo>
                      <a:pt x="673" y="5550"/>
                    </a:lnTo>
                    <a:lnTo>
                      <a:pt x="671" y="5541"/>
                    </a:lnTo>
                    <a:lnTo>
                      <a:pt x="654" y="5483"/>
                    </a:lnTo>
                    <a:lnTo>
                      <a:pt x="652" y="5474"/>
                    </a:lnTo>
                    <a:lnTo>
                      <a:pt x="637" y="5416"/>
                    </a:lnTo>
                    <a:lnTo>
                      <a:pt x="635" y="5407"/>
                    </a:lnTo>
                    <a:lnTo>
                      <a:pt x="623" y="5349"/>
                    </a:lnTo>
                    <a:lnTo>
                      <a:pt x="621" y="5340"/>
                    </a:lnTo>
                    <a:lnTo>
                      <a:pt x="611" y="5281"/>
                    </a:lnTo>
                    <a:lnTo>
                      <a:pt x="610" y="5272"/>
                    </a:lnTo>
                    <a:lnTo>
                      <a:pt x="602" y="5212"/>
                    </a:lnTo>
                    <a:lnTo>
                      <a:pt x="601" y="5203"/>
                    </a:lnTo>
                    <a:lnTo>
                      <a:pt x="596" y="5143"/>
                    </a:lnTo>
                    <a:lnTo>
                      <a:pt x="595" y="5134"/>
                    </a:lnTo>
                    <a:lnTo>
                      <a:pt x="592" y="5074"/>
                    </a:lnTo>
                    <a:lnTo>
                      <a:pt x="591" y="5065"/>
                    </a:lnTo>
                    <a:lnTo>
                      <a:pt x="590" y="5005"/>
                    </a:lnTo>
                    <a:lnTo>
                      <a:pt x="590" y="4995"/>
                    </a:lnTo>
                    <a:lnTo>
                      <a:pt x="591" y="4935"/>
                    </a:lnTo>
                    <a:lnTo>
                      <a:pt x="592" y="4926"/>
                    </a:lnTo>
                    <a:lnTo>
                      <a:pt x="595" y="4866"/>
                    </a:lnTo>
                    <a:lnTo>
                      <a:pt x="596" y="4857"/>
                    </a:lnTo>
                    <a:lnTo>
                      <a:pt x="601" y="4797"/>
                    </a:lnTo>
                    <a:lnTo>
                      <a:pt x="602" y="4788"/>
                    </a:lnTo>
                    <a:lnTo>
                      <a:pt x="610" y="4728"/>
                    </a:lnTo>
                    <a:lnTo>
                      <a:pt x="611" y="4719"/>
                    </a:lnTo>
                    <a:lnTo>
                      <a:pt x="621" y="4660"/>
                    </a:lnTo>
                    <a:lnTo>
                      <a:pt x="623" y="4651"/>
                    </a:lnTo>
                    <a:lnTo>
                      <a:pt x="635" y="4593"/>
                    </a:lnTo>
                    <a:lnTo>
                      <a:pt x="637" y="4584"/>
                    </a:lnTo>
                    <a:lnTo>
                      <a:pt x="652" y="4526"/>
                    </a:lnTo>
                    <a:lnTo>
                      <a:pt x="654" y="4517"/>
                    </a:lnTo>
                    <a:lnTo>
                      <a:pt x="671" y="4459"/>
                    </a:lnTo>
                    <a:lnTo>
                      <a:pt x="673" y="4450"/>
                    </a:lnTo>
                    <a:lnTo>
                      <a:pt x="692" y="4394"/>
                    </a:lnTo>
                    <a:lnTo>
                      <a:pt x="695" y="4385"/>
                    </a:lnTo>
                    <a:lnTo>
                      <a:pt x="716" y="4329"/>
                    </a:lnTo>
                    <a:lnTo>
                      <a:pt x="719" y="4320"/>
                    </a:lnTo>
                    <a:lnTo>
                      <a:pt x="742" y="4265"/>
                    </a:lnTo>
                    <a:lnTo>
                      <a:pt x="746" y="4256"/>
                    </a:lnTo>
                    <a:lnTo>
                      <a:pt x="771" y="4202"/>
                    </a:lnTo>
                    <a:lnTo>
                      <a:pt x="775" y="4194"/>
                    </a:lnTo>
                    <a:lnTo>
                      <a:pt x="802" y="4140"/>
                    </a:lnTo>
                    <a:lnTo>
                      <a:pt x="806" y="4132"/>
                    </a:lnTo>
                    <a:lnTo>
                      <a:pt x="835" y="4079"/>
                    </a:lnTo>
                    <a:lnTo>
                      <a:pt x="840" y="4071"/>
                    </a:lnTo>
                    <a:lnTo>
                      <a:pt x="871" y="4019"/>
                    </a:lnTo>
                    <a:lnTo>
                      <a:pt x="876" y="4011"/>
                    </a:lnTo>
                    <a:lnTo>
                      <a:pt x="909" y="3961"/>
                    </a:lnTo>
                    <a:lnTo>
                      <a:pt x="914" y="3953"/>
                    </a:lnTo>
                    <a:lnTo>
                      <a:pt x="949" y="3905"/>
                    </a:lnTo>
                    <a:lnTo>
                      <a:pt x="955" y="3897"/>
                    </a:lnTo>
                    <a:lnTo>
                      <a:pt x="991" y="3850"/>
                    </a:lnTo>
                    <a:lnTo>
                      <a:pt x="997" y="3843"/>
                    </a:lnTo>
                    <a:lnTo>
                      <a:pt x="1035" y="3797"/>
                    </a:lnTo>
                    <a:lnTo>
                      <a:pt x="1041" y="3790"/>
                    </a:lnTo>
                    <a:lnTo>
                      <a:pt x="1081" y="3745"/>
                    </a:lnTo>
                    <a:lnTo>
                      <a:pt x="1087" y="3738"/>
                    </a:lnTo>
                    <a:lnTo>
                      <a:pt x="1129" y="3695"/>
                    </a:lnTo>
                    <a:lnTo>
                      <a:pt x="1135" y="3689"/>
                    </a:lnTo>
                    <a:lnTo>
                      <a:pt x="1178" y="3647"/>
                    </a:lnTo>
                    <a:lnTo>
                      <a:pt x="1185" y="3641"/>
                    </a:lnTo>
                    <a:lnTo>
                      <a:pt x="1230" y="3601"/>
                    </a:lnTo>
                    <a:lnTo>
                      <a:pt x="1237" y="3595"/>
                    </a:lnTo>
                    <a:lnTo>
                      <a:pt x="1283" y="3557"/>
                    </a:lnTo>
                    <a:lnTo>
                      <a:pt x="1290" y="3551"/>
                    </a:lnTo>
                    <a:lnTo>
                      <a:pt x="1337" y="3515"/>
                    </a:lnTo>
                    <a:lnTo>
                      <a:pt x="1345" y="3509"/>
                    </a:lnTo>
                    <a:lnTo>
                      <a:pt x="1393" y="3474"/>
                    </a:lnTo>
                    <a:lnTo>
                      <a:pt x="1401" y="3469"/>
                    </a:lnTo>
                    <a:lnTo>
                      <a:pt x="1451" y="3436"/>
                    </a:lnTo>
                    <a:lnTo>
                      <a:pt x="1459" y="3431"/>
                    </a:lnTo>
                    <a:lnTo>
                      <a:pt x="1511" y="3400"/>
                    </a:lnTo>
                    <a:lnTo>
                      <a:pt x="1519" y="3395"/>
                    </a:lnTo>
                    <a:lnTo>
                      <a:pt x="1572" y="3366"/>
                    </a:lnTo>
                    <a:lnTo>
                      <a:pt x="1580" y="3362"/>
                    </a:lnTo>
                    <a:lnTo>
                      <a:pt x="1634" y="3335"/>
                    </a:lnTo>
                    <a:lnTo>
                      <a:pt x="1642" y="3331"/>
                    </a:lnTo>
                    <a:lnTo>
                      <a:pt x="1696" y="3306"/>
                    </a:lnTo>
                    <a:lnTo>
                      <a:pt x="1705" y="3302"/>
                    </a:lnTo>
                    <a:lnTo>
                      <a:pt x="1760" y="3279"/>
                    </a:lnTo>
                    <a:lnTo>
                      <a:pt x="1769" y="3276"/>
                    </a:lnTo>
                    <a:lnTo>
                      <a:pt x="1825" y="3255"/>
                    </a:lnTo>
                    <a:lnTo>
                      <a:pt x="1834" y="3252"/>
                    </a:lnTo>
                    <a:lnTo>
                      <a:pt x="1890" y="3233"/>
                    </a:lnTo>
                    <a:lnTo>
                      <a:pt x="1899" y="3231"/>
                    </a:lnTo>
                    <a:lnTo>
                      <a:pt x="1957" y="3214"/>
                    </a:lnTo>
                    <a:lnTo>
                      <a:pt x="1966" y="3212"/>
                    </a:lnTo>
                    <a:lnTo>
                      <a:pt x="2024" y="3197"/>
                    </a:lnTo>
                    <a:lnTo>
                      <a:pt x="2033" y="3195"/>
                    </a:lnTo>
                    <a:lnTo>
                      <a:pt x="2091" y="3183"/>
                    </a:lnTo>
                    <a:lnTo>
                      <a:pt x="2100" y="3181"/>
                    </a:lnTo>
                    <a:lnTo>
                      <a:pt x="2159" y="3171"/>
                    </a:lnTo>
                    <a:lnTo>
                      <a:pt x="2168" y="3170"/>
                    </a:lnTo>
                    <a:lnTo>
                      <a:pt x="2228" y="3162"/>
                    </a:lnTo>
                    <a:lnTo>
                      <a:pt x="2237" y="3161"/>
                    </a:lnTo>
                    <a:lnTo>
                      <a:pt x="2297" y="3156"/>
                    </a:lnTo>
                    <a:lnTo>
                      <a:pt x="2306" y="3155"/>
                    </a:lnTo>
                    <a:lnTo>
                      <a:pt x="2366" y="3152"/>
                    </a:lnTo>
                    <a:lnTo>
                      <a:pt x="2375" y="3151"/>
                    </a:lnTo>
                    <a:lnTo>
                      <a:pt x="2435" y="3150"/>
                    </a:lnTo>
                    <a:lnTo>
                      <a:pt x="2440" y="3150"/>
                    </a:lnTo>
                    <a:close/>
                    <a:moveTo>
                      <a:pt x="5250" y="3650"/>
                    </a:moveTo>
                    <a:lnTo>
                      <a:pt x="5250" y="6350"/>
                    </a:lnTo>
                    <a:lnTo>
                      <a:pt x="7558" y="6350"/>
                    </a:lnTo>
                    <a:lnTo>
                      <a:pt x="7611" y="6349"/>
                    </a:lnTo>
                    <a:lnTo>
                      <a:pt x="7661" y="6346"/>
                    </a:lnTo>
                    <a:lnTo>
                      <a:pt x="7712" y="6341"/>
                    </a:lnTo>
                    <a:lnTo>
                      <a:pt x="7762" y="6335"/>
                    </a:lnTo>
                    <a:lnTo>
                      <a:pt x="7811" y="6326"/>
                    </a:lnTo>
                    <a:lnTo>
                      <a:pt x="7861" y="6316"/>
                    </a:lnTo>
                    <a:lnTo>
                      <a:pt x="7910" y="6304"/>
                    </a:lnTo>
                    <a:lnTo>
                      <a:pt x="7958" y="6290"/>
                    </a:lnTo>
                    <a:lnTo>
                      <a:pt x="8006" y="6274"/>
                    </a:lnTo>
                    <a:lnTo>
                      <a:pt x="8053" y="6257"/>
                    </a:lnTo>
                    <a:lnTo>
                      <a:pt x="8100" y="6238"/>
                    </a:lnTo>
                    <a:lnTo>
                      <a:pt x="8146" y="6217"/>
                    </a:lnTo>
                    <a:lnTo>
                      <a:pt x="8191" y="6194"/>
                    </a:lnTo>
                    <a:lnTo>
                      <a:pt x="8235" y="6170"/>
                    </a:lnTo>
                    <a:lnTo>
                      <a:pt x="8278" y="6143"/>
                    </a:lnTo>
                    <a:lnTo>
                      <a:pt x="8320" y="6116"/>
                    </a:lnTo>
                    <a:lnTo>
                      <a:pt x="8362" y="6086"/>
                    </a:lnTo>
                    <a:lnTo>
                      <a:pt x="8402" y="6055"/>
                    </a:lnTo>
                    <a:lnTo>
                      <a:pt x="8441" y="6023"/>
                    </a:lnTo>
                    <a:lnTo>
                      <a:pt x="8478" y="5989"/>
                    </a:lnTo>
                    <a:lnTo>
                      <a:pt x="8514" y="5954"/>
                    </a:lnTo>
                    <a:lnTo>
                      <a:pt x="8549" y="5918"/>
                    </a:lnTo>
                    <a:lnTo>
                      <a:pt x="8583" y="5881"/>
                    </a:lnTo>
                    <a:lnTo>
                      <a:pt x="8615" y="5842"/>
                    </a:lnTo>
                    <a:lnTo>
                      <a:pt x="8646" y="5802"/>
                    </a:lnTo>
                    <a:lnTo>
                      <a:pt x="8676" y="5760"/>
                    </a:lnTo>
                    <a:lnTo>
                      <a:pt x="8703" y="5718"/>
                    </a:lnTo>
                    <a:lnTo>
                      <a:pt x="8730" y="5675"/>
                    </a:lnTo>
                    <a:lnTo>
                      <a:pt x="8754" y="5631"/>
                    </a:lnTo>
                    <a:lnTo>
                      <a:pt x="8777" y="5586"/>
                    </a:lnTo>
                    <a:lnTo>
                      <a:pt x="8798" y="5540"/>
                    </a:lnTo>
                    <a:lnTo>
                      <a:pt x="8817" y="5493"/>
                    </a:lnTo>
                    <a:lnTo>
                      <a:pt x="8834" y="5446"/>
                    </a:lnTo>
                    <a:lnTo>
                      <a:pt x="8850" y="5398"/>
                    </a:lnTo>
                    <a:lnTo>
                      <a:pt x="8864" y="5350"/>
                    </a:lnTo>
                    <a:lnTo>
                      <a:pt x="8876" y="5301"/>
                    </a:lnTo>
                    <a:lnTo>
                      <a:pt x="8886" y="5251"/>
                    </a:lnTo>
                    <a:lnTo>
                      <a:pt x="8895" y="5202"/>
                    </a:lnTo>
                    <a:lnTo>
                      <a:pt x="8901" y="5152"/>
                    </a:lnTo>
                    <a:lnTo>
                      <a:pt x="8906" y="5101"/>
                    </a:lnTo>
                    <a:lnTo>
                      <a:pt x="8909" y="5051"/>
                    </a:lnTo>
                    <a:lnTo>
                      <a:pt x="8910" y="5000"/>
                    </a:lnTo>
                    <a:lnTo>
                      <a:pt x="8909" y="4949"/>
                    </a:lnTo>
                    <a:lnTo>
                      <a:pt x="8906" y="4899"/>
                    </a:lnTo>
                    <a:lnTo>
                      <a:pt x="8901" y="4848"/>
                    </a:lnTo>
                    <a:lnTo>
                      <a:pt x="8895" y="4798"/>
                    </a:lnTo>
                    <a:lnTo>
                      <a:pt x="8886" y="4749"/>
                    </a:lnTo>
                    <a:lnTo>
                      <a:pt x="8876" y="4699"/>
                    </a:lnTo>
                    <a:lnTo>
                      <a:pt x="8864" y="4650"/>
                    </a:lnTo>
                    <a:lnTo>
                      <a:pt x="8850" y="4602"/>
                    </a:lnTo>
                    <a:lnTo>
                      <a:pt x="8834" y="4554"/>
                    </a:lnTo>
                    <a:lnTo>
                      <a:pt x="8817" y="4507"/>
                    </a:lnTo>
                    <a:lnTo>
                      <a:pt x="8798" y="4460"/>
                    </a:lnTo>
                    <a:lnTo>
                      <a:pt x="8777" y="4414"/>
                    </a:lnTo>
                    <a:lnTo>
                      <a:pt x="8754" y="4369"/>
                    </a:lnTo>
                    <a:lnTo>
                      <a:pt x="8730" y="4325"/>
                    </a:lnTo>
                    <a:lnTo>
                      <a:pt x="8703" y="4282"/>
                    </a:lnTo>
                    <a:lnTo>
                      <a:pt x="8676" y="4240"/>
                    </a:lnTo>
                    <a:lnTo>
                      <a:pt x="8646" y="4198"/>
                    </a:lnTo>
                    <a:lnTo>
                      <a:pt x="8615" y="4158"/>
                    </a:lnTo>
                    <a:lnTo>
                      <a:pt x="8583" y="4119"/>
                    </a:lnTo>
                    <a:lnTo>
                      <a:pt x="8549" y="4082"/>
                    </a:lnTo>
                    <a:lnTo>
                      <a:pt x="8514" y="4046"/>
                    </a:lnTo>
                    <a:lnTo>
                      <a:pt x="8478" y="4011"/>
                    </a:lnTo>
                    <a:lnTo>
                      <a:pt x="8441" y="3977"/>
                    </a:lnTo>
                    <a:lnTo>
                      <a:pt x="8402" y="3945"/>
                    </a:lnTo>
                    <a:lnTo>
                      <a:pt x="8362" y="3914"/>
                    </a:lnTo>
                    <a:lnTo>
                      <a:pt x="8320" y="3884"/>
                    </a:lnTo>
                    <a:lnTo>
                      <a:pt x="8278" y="3857"/>
                    </a:lnTo>
                    <a:lnTo>
                      <a:pt x="8235" y="3830"/>
                    </a:lnTo>
                    <a:lnTo>
                      <a:pt x="8191" y="3806"/>
                    </a:lnTo>
                    <a:lnTo>
                      <a:pt x="8146" y="3783"/>
                    </a:lnTo>
                    <a:lnTo>
                      <a:pt x="8100" y="3762"/>
                    </a:lnTo>
                    <a:lnTo>
                      <a:pt x="8053" y="3743"/>
                    </a:lnTo>
                    <a:lnTo>
                      <a:pt x="8006" y="3726"/>
                    </a:lnTo>
                    <a:lnTo>
                      <a:pt x="7958" y="3710"/>
                    </a:lnTo>
                    <a:lnTo>
                      <a:pt x="7910" y="3696"/>
                    </a:lnTo>
                    <a:lnTo>
                      <a:pt x="7861" y="3684"/>
                    </a:lnTo>
                    <a:lnTo>
                      <a:pt x="7811" y="3674"/>
                    </a:lnTo>
                    <a:lnTo>
                      <a:pt x="7762" y="3665"/>
                    </a:lnTo>
                    <a:lnTo>
                      <a:pt x="7712" y="3659"/>
                    </a:lnTo>
                    <a:lnTo>
                      <a:pt x="7661" y="3654"/>
                    </a:lnTo>
                    <a:lnTo>
                      <a:pt x="7611" y="3651"/>
                    </a:lnTo>
                    <a:lnTo>
                      <a:pt x="7558" y="3650"/>
                    </a:lnTo>
                    <a:lnTo>
                      <a:pt x="5250" y="3650"/>
                    </a:lnTo>
                    <a:close/>
                    <a:moveTo>
                      <a:pt x="4750" y="6350"/>
                    </a:moveTo>
                    <a:lnTo>
                      <a:pt x="4750" y="3650"/>
                    </a:lnTo>
                    <a:lnTo>
                      <a:pt x="2442" y="3650"/>
                    </a:lnTo>
                    <a:lnTo>
                      <a:pt x="2389" y="3651"/>
                    </a:lnTo>
                    <a:lnTo>
                      <a:pt x="2339" y="3654"/>
                    </a:lnTo>
                    <a:lnTo>
                      <a:pt x="2288" y="3659"/>
                    </a:lnTo>
                    <a:lnTo>
                      <a:pt x="2238" y="3665"/>
                    </a:lnTo>
                    <a:lnTo>
                      <a:pt x="2189" y="3674"/>
                    </a:lnTo>
                    <a:lnTo>
                      <a:pt x="2139" y="3684"/>
                    </a:lnTo>
                    <a:lnTo>
                      <a:pt x="2090" y="3696"/>
                    </a:lnTo>
                    <a:lnTo>
                      <a:pt x="2042" y="3710"/>
                    </a:lnTo>
                    <a:lnTo>
                      <a:pt x="1994" y="3726"/>
                    </a:lnTo>
                    <a:lnTo>
                      <a:pt x="1947" y="3743"/>
                    </a:lnTo>
                    <a:lnTo>
                      <a:pt x="1900" y="3762"/>
                    </a:lnTo>
                    <a:lnTo>
                      <a:pt x="1854" y="3783"/>
                    </a:lnTo>
                    <a:lnTo>
                      <a:pt x="1809" y="3806"/>
                    </a:lnTo>
                    <a:lnTo>
                      <a:pt x="1765" y="3830"/>
                    </a:lnTo>
                    <a:lnTo>
                      <a:pt x="1722" y="3857"/>
                    </a:lnTo>
                    <a:lnTo>
                      <a:pt x="1680" y="3884"/>
                    </a:lnTo>
                    <a:lnTo>
                      <a:pt x="1638" y="3914"/>
                    </a:lnTo>
                    <a:lnTo>
                      <a:pt x="1598" y="3945"/>
                    </a:lnTo>
                    <a:lnTo>
                      <a:pt x="1559" y="3977"/>
                    </a:lnTo>
                    <a:lnTo>
                      <a:pt x="1522" y="4011"/>
                    </a:lnTo>
                    <a:lnTo>
                      <a:pt x="1486" y="4046"/>
                    </a:lnTo>
                    <a:lnTo>
                      <a:pt x="1451" y="4082"/>
                    </a:lnTo>
                    <a:lnTo>
                      <a:pt x="1417" y="4119"/>
                    </a:lnTo>
                    <a:lnTo>
                      <a:pt x="1385" y="4158"/>
                    </a:lnTo>
                    <a:lnTo>
                      <a:pt x="1354" y="4198"/>
                    </a:lnTo>
                    <a:lnTo>
                      <a:pt x="1324" y="4240"/>
                    </a:lnTo>
                    <a:lnTo>
                      <a:pt x="1297" y="4282"/>
                    </a:lnTo>
                    <a:lnTo>
                      <a:pt x="1270" y="4325"/>
                    </a:lnTo>
                    <a:lnTo>
                      <a:pt x="1246" y="4369"/>
                    </a:lnTo>
                    <a:lnTo>
                      <a:pt x="1223" y="4414"/>
                    </a:lnTo>
                    <a:lnTo>
                      <a:pt x="1202" y="4460"/>
                    </a:lnTo>
                    <a:lnTo>
                      <a:pt x="1183" y="4507"/>
                    </a:lnTo>
                    <a:lnTo>
                      <a:pt x="1166" y="4554"/>
                    </a:lnTo>
                    <a:lnTo>
                      <a:pt x="1150" y="4602"/>
                    </a:lnTo>
                    <a:lnTo>
                      <a:pt x="1136" y="4650"/>
                    </a:lnTo>
                    <a:lnTo>
                      <a:pt x="1124" y="4699"/>
                    </a:lnTo>
                    <a:lnTo>
                      <a:pt x="1114" y="4749"/>
                    </a:lnTo>
                    <a:lnTo>
                      <a:pt x="1105" y="4798"/>
                    </a:lnTo>
                    <a:lnTo>
                      <a:pt x="1099" y="4848"/>
                    </a:lnTo>
                    <a:lnTo>
                      <a:pt x="1094" y="4899"/>
                    </a:lnTo>
                    <a:lnTo>
                      <a:pt x="1091" y="4949"/>
                    </a:lnTo>
                    <a:lnTo>
                      <a:pt x="1090" y="5000"/>
                    </a:lnTo>
                    <a:lnTo>
                      <a:pt x="1091" y="5051"/>
                    </a:lnTo>
                    <a:lnTo>
                      <a:pt x="1094" y="5101"/>
                    </a:lnTo>
                    <a:lnTo>
                      <a:pt x="1099" y="5152"/>
                    </a:lnTo>
                    <a:lnTo>
                      <a:pt x="1105" y="5202"/>
                    </a:lnTo>
                    <a:lnTo>
                      <a:pt x="1114" y="5251"/>
                    </a:lnTo>
                    <a:lnTo>
                      <a:pt x="1124" y="5301"/>
                    </a:lnTo>
                    <a:lnTo>
                      <a:pt x="1136" y="5350"/>
                    </a:lnTo>
                    <a:lnTo>
                      <a:pt x="1150" y="5398"/>
                    </a:lnTo>
                    <a:lnTo>
                      <a:pt x="1166" y="5446"/>
                    </a:lnTo>
                    <a:lnTo>
                      <a:pt x="1183" y="5493"/>
                    </a:lnTo>
                    <a:lnTo>
                      <a:pt x="1202" y="5540"/>
                    </a:lnTo>
                    <a:lnTo>
                      <a:pt x="1223" y="5586"/>
                    </a:lnTo>
                    <a:lnTo>
                      <a:pt x="1246" y="5631"/>
                    </a:lnTo>
                    <a:lnTo>
                      <a:pt x="1270" y="5675"/>
                    </a:lnTo>
                    <a:lnTo>
                      <a:pt x="1297" y="5718"/>
                    </a:lnTo>
                    <a:lnTo>
                      <a:pt x="1324" y="5760"/>
                    </a:lnTo>
                    <a:lnTo>
                      <a:pt x="1354" y="5802"/>
                    </a:lnTo>
                    <a:lnTo>
                      <a:pt x="1385" y="5842"/>
                    </a:lnTo>
                    <a:lnTo>
                      <a:pt x="1417" y="5881"/>
                    </a:lnTo>
                    <a:lnTo>
                      <a:pt x="1451" y="5918"/>
                    </a:lnTo>
                    <a:lnTo>
                      <a:pt x="1486" y="5954"/>
                    </a:lnTo>
                    <a:lnTo>
                      <a:pt x="1522" y="5989"/>
                    </a:lnTo>
                    <a:lnTo>
                      <a:pt x="1559" y="6023"/>
                    </a:lnTo>
                    <a:lnTo>
                      <a:pt x="1598" y="6055"/>
                    </a:lnTo>
                    <a:lnTo>
                      <a:pt x="1638" y="6086"/>
                    </a:lnTo>
                    <a:lnTo>
                      <a:pt x="1680" y="6116"/>
                    </a:lnTo>
                    <a:lnTo>
                      <a:pt x="1722" y="6143"/>
                    </a:lnTo>
                    <a:lnTo>
                      <a:pt x="1765" y="6170"/>
                    </a:lnTo>
                    <a:lnTo>
                      <a:pt x="1809" y="6194"/>
                    </a:lnTo>
                    <a:lnTo>
                      <a:pt x="1854" y="6217"/>
                    </a:lnTo>
                    <a:lnTo>
                      <a:pt x="1900" y="6238"/>
                    </a:lnTo>
                    <a:lnTo>
                      <a:pt x="1947" y="6257"/>
                    </a:lnTo>
                    <a:lnTo>
                      <a:pt x="1994" y="6274"/>
                    </a:lnTo>
                    <a:lnTo>
                      <a:pt x="2042" y="6290"/>
                    </a:lnTo>
                    <a:lnTo>
                      <a:pt x="2090" y="6304"/>
                    </a:lnTo>
                    <a:lnTo>
                      <a:pt x="2139" y="6316"/>
                    </a:lnTo>
                    <a:lnTo>
                      <a:pt x="2189" y="6326"/>
                    </a:lnTo>
                    <a:lnTo>
                      <a:pt x="2238" y="6335"/>
                    </a:lnTo>
                    <a:lnTo>
                      <a:pt x="2288" y="6341"/>
                    </a:lnTo>
                    <a:lnTo>
                      <a:pt x="2339" y="6346"/>
                    </a:lnTo>
                    <a:lnTo>
                      <a:pt x="2389" y="6349"/>
                    </a:lnTo>
                    <a:lnTo>
                      <a:pt x="2442" y="6350"/>
                    </a:lnTo>
                    <a:lnTo>
                      <a:pt x="4750" y="635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C9D836E9-BA1B-43E8-9099-99033F29DF85}"/>
              </a:ext>
            </a:extLst>
          </p:cNvPr>
          <p:cNvSpPr txBox="1"/>
          <p:nvPr/>
        </p:nvSpPr>
        <p:spPr>
          <a:xfrm>
            <a:off x="914455" y="1547595"/>
            <a:ext cx="128762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PH" sz="2000" b="1" dirty="0">
                <a:latin typeface="Arial" panose="020B0604020202020204" pitchFamily="34" charset="0"/>
              </a:rPr>
              <a:t>Onset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5DAF2B4-811D-45F4-B700-9857F3170958}"/>
              </a:ext>
            </a:extLst>
          </p:cNvPr>
          <p:cNvSpPr txBox="1"/>
          <p:nvPr/>
        </p:nvSpPr>
        <p:spPr>
          <a:xfrm>
            <a:off x="3183322" y="1547595"/>
            <a:ext cx="128762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PH" sz="2000" b="1" dirty="0">
                <a:latin typeface="Arial" panose="020B0604020202020204" pitchFamily="34" charset="0"/>
              </a:rPr>
              <a:t>Test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091D9425-4609-45A3-99A9-EF1B816C6AEA}"/>
              </a:ext>
            </a:extLst>
          </p:cNvPr>
          <p:cNvSpPr txBox="1"/>
          <p:nvPr/>
        </p:nvSpPr>
        <p:spPr>
          <a:xfrm>
            <a:off x="5452189" y="1547595"/>
            <a:ext cx="128762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PH" sz="2000" b="1" dirty="0">
                <a:latin typeface="Arial" panose="020B0604020202020204" pitchFamily="34" charset="0"/>
              </a:rPr>
              <a:t>Start</a:t>
            </a:r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792EF9E7-4B32-49A9-96CF-640A21CA2139}"/>
              </a:ext>
            </a:extLst>
          </p:cNvPr>
          <p:cNvGrpSpPr/>
          <p:nvPr/>
        </p:nvGrpSpPr>
        <p:grpSpPr>
          <a:xfrm>
            <a:off x="7764712" y="1968730"/>
            <a:ext cx="1200314" cy="1800258"/>
            <a:chOff x="876412" y="1766746"/>
            <a:chExt cx="1327401" cy="1990866"/>
          </a:xfrm>
        </p:grpSpPr>
        <p:sp>
          <p:nvSpPr>
            <p:cNvPr id="68" name="Teardrop 67">
              <a:extLst>
                <a:ext uri="{FF2B5EF4-FFF2-40B4-BE49-F238E27FC236}">
                  <a16:creationId xmlns:a16="http://schemas.microsoft.com/office/drawing/2014/main" id="{5E46BAE1-5B9C-45AC-8F24-66AC2A7808F1}"/>
                </a:ext>
              </a:extLst>
            </p:cNvPr>
            <p:cNvSpPr/>
            <p:nvPr/>
          </p:nvSpPr>
          <p:spPr>
            <a:xfrm rot="8100000">
              <a:off x="876412" y="1766746"/>
              <a:ext cx="1264171" cy="1264169"/>
            </a:xfrm>
            <a:prstGeom prst="teardrop">
              <a:avLst/>
            </a:prstGeom>
            <a:solidFill>
              <a:schemeClr val="accent1"/>
            </a:soli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69" name="Freeform 94">
              <a:extLst>
                <a:ext uri="{FF2B5EF4-FFF2-40B4-BE49-F238E27FC236}">
                  <a16:creationId xmlns:a16="http://schemas.microsoft.com/office/drawing/2014/main" id="{6751AFAC-89C4-4384-89B2-042F463C62EB}"/>
                </a:ext>
              </a:extLst>
            </p:cNvPr>
            <p:cNvSpPr/>
            <p:nvPr/>
          </p:nvSpPr>
          <p:spPr>
            <a:xfrm rot="8100000">
              <a:off x="939642" y="1919389"/>
              <a:ext cx="1264171" cy="1085335"/>
            </a:xfrm>
            <a:custGeom>
              <a:avLst/>
              <a:gdLst>
                <a:gd name="connsiteX0" fmla="*/ 158030 w 1079096"/>
                <a:gd name="connsiteY0" fmla="*/ 921066 h 926442"/>
                <a:gd name="connsiteX1" fmla="*/ 0 w 1079096"/>
                <a:gd name="connsiteY1" fmla="*/ 539548 h 926442"/>
                <a:gd name="connsiteX2" fmla="*/ 539548 w 1079096"/>
                <a:gd name="connsiteY2" fmla="*/ 0 h 926442"/>
                <a:gd name="connsiteX3" fmla="*/ 1079096 w 1079096"/>
                <a:gd name="connsiteY3" fmla="*/ 0 h 926442"/>
                <a:gd name="connsiteX4" fmla="*/ 1079096 w 1079096"/>
                <a:gd name="connsiteY4" fmla="*/ 11892 h 926442"/>
                <a:gd name="connsiteX5" fmla="*/ 164546 w 1079096"/>
                <a:gd name="connsiteY5" fmla="*/ 926442 h 92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79096" h="926442">
                  <a:moveTo>
                    <a:pt x="158030" y="921066"/>
                  </a:moveTo>
                  <a:cubicBezTo>
                    <a:pt x="60391" y="823427"/>
                    <a:pt x="0" y="688540"/>
                    <a:pt x="0" y="539548"/>
                  </a:cubicBezTo>
                  <a:cubicBezTo>
                    <a:pt x="0" y="241564"/>
                    <a:pt x="241564" y="0"/>
                    <a:pt x="539548" y="0"/>
                  </a:cubicBezTo>
                  <a:lnTo>
                    <a:pt x="1079096" y="0"/>
                  </a:lnTo>
                  <a:lnTo>
                    <a:pt x="1079096" y="11892"/>
                  </a:lnTo>
                  <a:lnTo>
                    <a:pt x="164546" y="926442"/>
                  </a:lnTo>
                  <a:close/>
                </a:path>
              </a:pathLst>
            </a:custGeom>
            <a:solidFill>
              <a:schemeClr val="accent2"/>
            </a:soli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90AEEA9A-CABC-4268-82F0-E0E21C5869AE}"/>
                </a:ext>
              </a:extLst>
            </p:cNvPr>
            <p:cNvSpPr/>
            <p:nvPr/>
          </p:nvSpPr>
          <p:spPr>
            <a:xfrm>
              <a:off x="984986" y="1875316"/>
              <a:ext cx="1047014" cy="1047014"/>
            </a:xfrm>
            <a:prstGeom prst="ellipse">
              <a:avLst/>
            </a:prstGeom>
            <a:solidFill>
              <a:schemeClr val="bg1"/>
            </a:soli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9525" cap="rnd" cmpd="sng" algn="ctr">
                  <a:solidFill>
                    <a:srgbClr val="005B4F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71" name="AutoShape 15">
              <a:extLst>
                <a:ext uri="{FF2B5EF4-FFF2-40B4-BE49-F238E27FC236}">
                  <a16:creationId xmlns:a16="http://schemas.microsoft.com/office/drawing/2014/main" id="{355D174C-186F-4B89-9793-81B1107A99C9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080003" y="1970746"/>
              <a:ext cx="856980" cy="85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CD5CCE95-5FB9-4B52-BF4A-1D08B6B1ACDF}"/>
                </a:ext>
              </a:extLst>
            </p:cNvPr>
            <p:cNvGrpSpPr/>
            <p:nvPr/>
          </p:nvGrpSpPr>
          <p:grpSpPr>
            <a:xfrm>
              <a:off x="1362484" y="3465596"/>
              <a:ext cx="292018" cy="292016"/>
              <a:chOff x="1897688" y="2263380"/>
              <a:chExt cx="181330" cy="181329"/>
            </a:xfrm>
          </p:grpSpPr>
          <p:sp>
            <p:nvSpPr>
              <p:cNvPr id="74" name="Oval 73">
                <a:extLst>
                  <a:ext uri="{FF2B5EF4-FFF2-40B4-BE49-F238E27FC236}">
                    <a16:creationId xmlns:a16="http://schemas.microsoft.com/office/drawing/2014/main" id="{63F35218-C746-4F00-B12C-74633F6DEA9C}"/>
                  </a:ext>
                </a:extLst>
              </p:cNvPr>
              <p:cNvSpPr/>
              <p:nvPr/>
            </p:nvSpPr>
            <p:spPr>
              <a:xfrm>
                <a:off x="1897688" y="2263380"/>
                <a:ext cx="181330" cy="181329"/>
              </a:xfrm>
              <a:prstGeom prst="ellipse">
                <a:avLst/>
              </a:prstGeom>
              <a:solidFill>
                <a:srgbClr val="FFFFFF"/>
              </a:solidFill>
              <a:ln w="9525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1240B29-F687-4F45-9708-019B960494DF}">
                  <a14:hiddenLine xmlns:a14="http://schemas.microsoft.com/office/drawing/2010/main" w="9525" cap="rnd" cmpd="sng" algn="ctr">
                    <a:solidFill>
                      <a:srgbClr val="005B4F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sym typeface="+mn-lt"/>
                </a:endParaRPr>
              </a:p>
            </p:txBody>
          </p:sp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326FC038-A146-44E4-810D-15AB4898D1EF}"/>
                  </a:ext>
                </a:extLst>
              </p:cNvPr>
              <p:cNvSpPr/>
              <p:nvPr/>
            </p:nvSpPr>
            <p:spPr>
              <a:xfrm>
                <a:off x="1938464" y="2304154"/>
                <a:ext cx="99778" cy="99778"/>
              </a:xfrm>
              <a:prstGeom prst="ellipse">
                <a:avLst/>
              </a:prstGeom>
              <a:solidFill>
                <a:schemeClr val="accent1"/>
              </a:solidFill>
              <a:ln w="9525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1240B29-F687-4F45-9708-019B960494DF}">
                  <a14:hiddenLine xmlns:a14="http://schemas.microsoft.com/office/drawing/2010/main" w="9525" cap="rnd" cmpd="sng" algn="ctr">
                    <a:solidFill>
                      <a:srgbClr val="005B4F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sym typeface="+mn-lt"/>
                </a:endParaRPr>
              </a:p>
            </p:txBody>
          </p:sp>
        </p:grpSp>
        <p:grpSp>
          <p:nvGrpSpPr>
            <p:cNvPr id="99" name="Graphic 72"/>
            <p:cNvGrpSpPr/>
            <p:nvPr/>
          </p:nvGrpSpPr>
          <p:grpSpPr>
            <a:xfrm>
              <a:off x="1095290" y="1985620"/>
              <a:ext cx="826406" cy="826406"/>
              <a:chOff x="5227152" y="3559477"/>
              <a:chExt cx="633600" cy="633600"/>
            </a:xfrm>
          </p:grpSpPr>
          <p:sp>
            <p:nvSpPr>
              <p:cNvPr id="100" name="Accent"/>
              <p:cNvSpPr/>
              <p:nvPr/>
            </p:nvSpPr>
            <p:spPr>
              <a:xfrm>
                <a:off x="5227152" y="3559477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4452" y="4392"/>
                    </a:moveTo>
                    <a:lnTo>
                      <a:pt x="5548" y="4392"/>
                    </a:lnTo>
                    <a:lnTo>
                      <a:pt x="5548" y="5061"/>
                    </a:lnTo>
                    <a:lnTo>
                      <a:pt x="6217" y="5061"/>
                    </a:lnTo>
                    <a:lnTo>
                      <a:pt x="6217" y="6156"/>
                    </a:lnTo>
                    <a:lnTo>
                      <a:pt x="5548" y="6156"/>
                    </a:lnTo>
                    <a:lnTo>
                      <a:pt x="5548" y="6825"/>
                    </a:lnTo>
                    <a:lnTo>
                      <a:pt x="4452" y="6825"/>
                    </a:lnTo>
                    <a:lnTo>
                      <a:pt x="4452" y="6156"/>
                    </a:lnTo>
                    <a:lnTo>
                      <a:pt x="3783" y="6156"/>
                    </a:lnTo>
                    <a:lnTo>
                      <a:pt x="3783" y="5061"/>
                    </a:lnTo>
                    <a:lnTo>
                      <a:pt x="4452" y="5061"/>
                    </a:lnTo>
                    <a:lnTo>
                      <a:pt x="4452" y="439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01" name="Outline"/>
              <p:cNvSpPr/>
              <p:nvPr/>
            </p:nvSpPr>
            <p:spPr>
              <a:xfrm>
                <a:off x="5227152" y="3559477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6467" y="2202"/>
                    </a:moveTo>
                    <a:lnTo>
                      <a:pt x="6467" y="2682"/>
                    </a:lnTo>
                    <a:lnTo>
                      <a:pt x="7920" y="2682"/>
                    </a:lnTo>
                    <a:lnTo>
                      <a:pt x="7925" y="2682"/>
                    </a:lnTo>
                    <a:lnTo>
                      <a:pt x="7952" y="2683"/>
                    </a:lnTo>
                    <a:lnTo>
                      <a:pt x="7961" y="2683"/>
                    </a:lnTo>
                    <a:lnTo>
                      <a:pt x="7989" y="2684"/>
                    </a:lnTo>
                    <a:lnTo>
                      <a:pt x="7998" y="2685"/>
                    </a:lnTo>
                    <a:lnTo>
                      <a:pt x="8025" y="2688"/>
                    </a:lnTo>
                    <a:lnTo>
                      <a:pt x="8034" y="2689"/>
                    </a:lnTo>
                    <a:lnTo>
                      <a:pt x="8061" y="2692"/>
                    </a:lnTo>
                    <a:lnTo>
                      <a:pt x="8070" y="2693"/>
                    </a:lnTo>
                    <a:lnTo>
                      <a:pt x="8097" y="2698"/>
                    </a:lnTo>
                    <a:lnTo>
                      <a:pt x="8106" y="2700"/>
                    </a:lnTo>
                    <a:lnTo>
                      <a:pt x="8133" y="2705"/>
                    </a:lnTo>
                    <a:lnTo>
                      <a:pt x="8142" y="2707"/>
                    </a:lnTo>
                    <a:lnTo>
                      <a:pt x="8168" y="2714"/>
                    </a:lnTo>
                    <a:lnTo>
                      <a:pt x="8177" y="2716"/>
                    </a:lnTo>
                    <a:lnTo>
                      <a:pt x="8204" y="2724"/>
                    </a:lnTo>
                    <a:lnTo>
                      <a:pt x="8212" y="2726"/>
                    </a:lnTo>
                    <a:lnTo>
                      <a:pt x="8238" y="2735"/>
                    </a:lnTo>
                    <a:lnTo>
                      <a:pt x="8247" y="2738"/>
                    </a:lnTo>
                    <a:lnTo>
                      <a:pt x="8273" y="2747"/>
                    </a:lnTo>
                    <a:lnTo>
                      <a:pt x="8282" y="2751"/>
                    </a:lnTo>
                    <a:lnTo>
                      <a:pt x="8307" y="2761"/>
                    </a:lnTo>
                    <a:lnTo>
                      <a:pt x="8315" y="2765"/>
                    </a:lnTo>
                    <a:lnTo>
                      <a:pt x="8340" y="2776"/>
                    </a:lnTo>
                    <a:lnTo>
                      <a:pt x="8349" y="2780"/>
                    </a:lnTo>
                    <a:lnTo>
                      <a:pt x="8373" y="2792"/>
                    </a:lnTo>
                    <a:lnTo>
                      <a:pt x="8382" y="2797"/>
                    </a:lnTo>
                    <a:lnTo>
                      <a:pt x="8406" y="2810"/>
                    </a:lnTo>
                    <a:lnTo>
                      <a:pt x="8415" y="2816"/>
                    </a:lnTo>
                    <a:lnTo>
                      <a:pt x="8439" y="2830"/>
                    </a:lnTo>
                    <a:lnTo>
                      <a:pt x="8446" y="2835"/>
                    </a:lnTo>
                    <a:lnTo>
                      <a:pt x="8469" y="2850"/>
                    </a:lnTo>
                    <a:lnTo>
                      <a:pt x="8477" y="2855"/>
                    </a:lnTo>
                    <a:lnTo>
                      <a:pt x="8499" y="2871"/>
                    </a:lnTo>
                    <a:lnTo>
                      <a:pt x="8507" y="2877"/>
                    </a:lnTo>
                    <a:lnTo>
                      <a:pt x="8528" y="2893"/>
                    </a:lnTo>
                    <a:lnTo>
                      <a:pt x="8535" y="2899"/>
                    </a:lnTo>
                    <a:lnTo>
                      <a:pt x="8556" y="2917"/>
                    </a:lnTo>
                    <a:lnTo>
                      <a:pt x="8563" y="2923"/>
                    </a:lnTo>
                    <a:lnTo>
                      <a:pt x="8584" y="2941"/>
                    </a:lnTo>
                    <a:lnTo>
                      <a:pt x="8590" y="2947"/>
                    </a:lnTo>
                    <a:lnTo>
                      <a:pt x="8610" y="2966"/>
                    </a:lnTo>
                    <a:lnTo>
                      <a:pt x="8616" y="2973"/>
                    </a:lnTo>
                    <a:lnTo>
                      <a:pt x="8635" y="2992"/>
                    </a:lnTo>
                    <a:lnTo>
                      <a:pt x="8642" y="2999"/>
                    </a:lnTo>
                    <a:lnTo>
                      <a:pt x="8660" y="3019"/>
                    </a:lnTo>
                    <a:lnTo>
                      <a:pt x="8666" y="3026"/>
                    </a:lnTo>
                    <a:lnTo>
                      <a:pt x="8683" y="3047"/>
                    </a:lnTo>
                    <a:lnTo>
                      <a:pt x="8689" y="3055"/>
                    </a:lnTo>
                    <a:lnTo>
                      <a:pt x="8705" y="3076"/>
                    </a:lnTo>
                    <a:lnTo>
                      <a:pt x="8711" y="3084"/>
                    </a:lnTo>
                    <a:lnTo>
                      <a:pt x="8727" y="3106"/>
                    </a:lnTo>
                    <a:lnTo>
                      <a:pt x="8732" y="3114"/>
                    </a:lnTo>
                    <a:lnTo>
                      <a:pt x="8747" y="3137"/>
                    </a:lnTo>
                    <a:lnTo>
                      <a:pt x="8752" y="3145"/>
                    </a:lnTo>
                    <a:lnTo>
                      <a:pt x="8766" y="3168"/>
                    </a:lnTo>
                    <a:lnTo>
                      <a:pt x="8771" y="3176"/>
                    </a:lnTo>
                    <a:lnTo>
                      <a:pt x="8784" y="3200"/>
                    </a:lnTo>
                    <a:lnTo>
                      <a:pt x="8788" y="3208"/>
                    </a:lnTo>
                    <a:lnTo>
                      <a:pt x="8801" y="3233"/>
                    </a:lnTo>
                    <a:lnTo>
                      <a:pt x="8805" y="3241"/>
                    </a:lnTo>
                    <a:lnTo>
                      <a:pt x="8816" y="3266"/>
                    </a:lnTo>
                    <a:lnTo>
                      <a:pt x="8820" y="3275"/>
                    </a:lnTo>
                    <a:lnTo>
                      <a:pt x="8830" y="3300"/>
                    </a:lnTo>
                    <a:lnTo>
                      <a:pt x="8834" y="3308"/>
                    </a:lnTo>
                    <a:lnTo>
                      <a:pt x="8843" y="3334"/>
                    </a:lnTo>
                    <a:lnTo>
                      <a:pt x="8846" y="3343"/>
                    </a:lnTo>
                    <a:lnTo>
                      <a:pt x="8855" y="3369"/>
                    </a:lnTo>
                    <a:lnTo>
                      <a:pt x="8858" y="3378"/>
                    </a:lnTo>
                    <a:lnTo>
                      <a:pt x="8865" y="3404"/>
                    </a:lnTo>
                    <a:lnTo>
                      <a:pt x="8868" y="3413"/>
                    </a:lnTo>
                    <a:lnTo>
                      <a:pt x="8874" y="3439"/>
                    </a:lnTo>
                    <a:lnTo>
                      <a:pt x="8876" y="3448"/>
                    </a:lnTo>
                    <a:lnTo>
                      <a:pt x="8882" y="3475"/>
                    </a:lnTo>
                    <a:lnTo>
                      <a:pt x="8884" y="3484"/>
                    </a:lnTo>
                    <a:lnTo>
                      <a:pt x="8888" y="3511"/>
                    </a:lnTo>
                    <a:lnTo>
                      <a:pt x="8890" y="3520"/>
                    </a:lnTo>
                    <a:lnTo>
                      <a:pt x="8893" y="3547"/>
                    </a:lnTo>
                    <a:lnTo>
                      <a:pt x="8894" y="3557"/>
                    </a:lnTo>
                    <a:lnTo>
                      <a:pt x="8897" y="3584"/>
                    </a:lnTo>
                    <a:lnTo>
                      <a:pt x="8898" y="3593"/>
                    </a:lnTo>
                    <a:lnTo>
                      <a:pt x="8899" y="3620"/>
                    </a:lnTo>
                    <a:lnTo>
                      <a:pt x="8899" y="3630"/>
                    </a:lnTo>
                    <a:lnTo>
                      <a:pt x="8900" y="3657"/>
                    </a:lnTo>
                    <a:lnTo>
                      <a:pt x="8900" y="3662"/>
                    </a:lnTo>
                    <a:lnTo>
                      <a:pt x="8900" y="7555"/>
                    </a:lnTo>
                    <a:lnTo>
                      <a:pt x="8900" y="7560"/>
                    </a:lnTo>
                    <a:lnTo>
                      <a:pt x="8899" y="7587"/>
                    </a:lnTo>
                    <a:lnTo>
                      <a:pt x="8899" y="7597"/>
                    </a:lnTo>
                    <a:lnTo>
                      <a:pt x="8898" y="7624"/>
                    </a:lnTo>
                    <a:lnTo>
                      <a:pt x="8897" y="7633"/>
                    </a:lnTo>
                    <a:lnTo>
                      <a:pt x="8894" y="7660"/>
                    </a:lnTo>
                    <a:lnTo>
                      <a:pt x="8893" y="7670"/>
                    </a:lnTo>
                    <a:lnTo>
                      <a:pt x="8890" y="7697"/>
                    </a:lnTo>
                    <a:lnTo>
                      <a:pt x="8888" y="7706"/>
                    </a:lnTo>
                    <a:lnTo>
                      <a:pt x="8884" y="7733"/>
                    </a:lnTo>
                    <a:lnTo>
                      <a:pt x="8882" y="7742"/>
                    </a:lnTo>
                    <a:lnTo>
                      <a:pt x="8876" y="7769"/>
                    </a:lnTo>
                    <a:lnTo>
                      <a:pt x="8874" y="7778"/>
                    </a:lnTo>
                    <a:lnTo>
                      <a:pt x="8868" y="7804"/>
                    </a:lnTo>
                    <a:lnTo>
                      <a:pt x="8865" y="7813"/>
                    </a:lnTo>
                    <a:lnTo>
                      <a:pt x="8858" y="7839"/>
                    </a:lnTo>
                    <a:lnTo>
                      <a:pt x="8855" y="7848"/>
                    </a:lnTo>
                    <a:lnTo>
                      <a:pt x="8846" y="7874"/>
                    </a:lnTo>
                    <a:lnTo>
                      <a:pt x="8843" y="7883"/>
                    </a:lnTo>
                    <a:lnTo>
                      <a:pt x="8834" y="7909"/>
                    </a:lnTo>
                    <a:lnTo>
                      <a:pt x="8830" y="7917"/>
                    </a:lnTo>
                    <a:lnTo>
                      <a:pt x="8820" y="7942"/>
                    </a:lnTo>
                    <a:lnTo>
                      <a:pt x="8816" y="7951"/>
                    </a:lnTo>
                    <a:lnTo>
                      <a:pt x="8805" y="7976"/>
                    </a:lnTo>
                    <a:lnTo>
                      <a:pt x="8801" y="7984"/>
                    </a:lnTo>
                    <a:lnTo>
                      <a:pt x="8788" y="8009"/>
                    </a:lnTo>
                    <a:lnTo>
                      <a:pt x="8784" y="8017"/>
                    </a:lnTo>
                    <a:lnTo>
                      <a:pt x="8771" y="8041"/>
                    </a:lnTo>
                    <a:lnTo>
                      <a:pt x="8766" y="8049"/>
                    </a:lnTo>
                    <a:lnTo>
                      <a:pt x="8752" y="8072"/>
                    </a:lnTo>
                    <a:lnTo>
                      <a:pt x="8747" y="8080"/>
                    </a:lnTo>
                    <a:lnTo>
                      <a:pt x="8732" y="8103"/>
                    </a:lnTo>
                    <a:lnTo>
                      <a:pt x="8727" y="8111"/>
                    </a:lnTo>
                    <a:lnTo>
                      <a:pt x="8711" y="8133"/>
                    </a:lnTo>
                    <a:lnTo>
                      <a:pt x="8705" y="8141"/>
                    </a:lnTo>
                    <a:lnTo>
                      <a:pt x="8689" y="8162"/>
                    </a:lnTo>
                    <a:lnTo>
                      <a:pt x="8683" y="8170"/>
                    </a:lnTo>
                    <a:lnTo>
                      <a:pt x="8666" y="8191"/>
                    </a:lnTo>
                    <a:lnTo>
                      <a:pt x="8660" y="8198"/>
                    </a:lnTo>
                    <a:lnTo>
                      <a:pt x="8641" y="8218"/>
                    </a:lnTo>
                    <a:lnTo>
                      <a:pt x="8635" y="8225"/>
                    </a:lnTo>
                    <a:lnTo>
                      <a:pt x="8616" y="8245"/>
                    </a:lnTo>
                    <a:lnTo>
                      <a:pt x="8610" y="8251"/>
                    </a:lnTo>
                    <a:lnTo>
                      <a:pt x="8590" y="8270"/>
                    </a:lnTo>
                    <a:lnTo>
                      <a:pt x="8583" y="8276"/>
                    </a:lnTo>
                    <a:lnTo>
                      <a:pt x="8563" y="8295"/>
                    </a:lnTo>
                    <a:lnTo>
                      <a:pt x="8556" y="8301"/>
                    </a:lnTo>
                    <a:lnTo>
                      <a:pt x="8535" y="8318"/>
                    </a:lnTo>
                    <a:lnTo>
                      <a:pt x="8527" y="8324"/>
                    </a:lnTo>
                    <a:lnTo>
                      <a:pt x="8506" y="8340"/>
                    </a:lnTo>
                    <a:lnTo>
                      <a:pt x="8498" y="8346"/>
                    </a:lnTo>
                    <a:lnTo>
                      <a:pt x="8476" y="8362"/>
                    </a:lnTo>
                    <a:lnTo>
                      <a:pt x="8468" y="8367"/>
                    </a:lnTo>
                    <a:lnTo>
                      <a:pt x="8445" y="8382"/>
                    </a:lnTo>
                    <a:lnTo>
                      <a:pt x="8437" y="8387"/>
                    </a:lnTo>
                    <a:lnTo>
                      <a:pt x="8414" y="8401"/>
                    </a:lnTo>
                    <a:lnTo>
                      <a:pt x="8406" y="8406"/>
                    </a:lnTo>
                    <a:lnTo>
                      <a:pt x="8382" y="8419"/>
                    </a:lnTo>
                    <a:lnTo>
                      <a:pt x="8374" y="8423"/>
                    </a:lnTo>
                    <a:lnTo>
                      <a:pt x="8349" y="8436"/>
                    </a:lnTo>
                    <a:lnTo>
                      <a:pt x="8341" y="8440"/>
                    </a:lnTo>
                    <a:lnTo>
                      <a:pt x="8316" y="8451"/>
                    </a:lnTo>
                    <a:lnTo>
                      <a:pt x="8307" y="8455"/>
                    </a:lnTo>
                    <a:lnTo>
                      <a:pt x="8282" y="8465"/>
                    </a:lnTo>
                    <a:lnTo>
                      <a:pt x="8274" y="8469"/>
                    </a:lnTo>
                    <a:lnTo>
                      <a:pt x="8248" y="8478"/>
                    </a:lnTo>
                    <a:lnTo>
                      <a:pt x="8239" y="8481"/>
                    </a:lnTo>
                    <a:lnTo>
                      <a:pt x="8213" y="8490"/>
                    </a:lnTo>
                    <a:lnTo>
                      <a:pt x="8204" y="8493"/>
                    </a:lnTo>
                    <a:lnTo>
                      <a:pt x="8178" y="8500"/>
                    </a:lnTo>
                    <a:lnTo>
                      <a:pt x="8169" y="8503"/>
                    </a:lnTo>
                    <a:lnTo>
                      <a:pt x="8143" y="8509"/>
                    </a:lnTo>
                    <a:lnTo>
                      <a:pt x="8134" y="8511"/>
                    </a:lnTo>
                    <a:lnTo>
                      <a:pt x="8107" y="8517"/>
                    </a:lnTo>
                    <a:lnTo>
                      <a:pt x="8098" y="8519"/>
                    </a:lnTo>
                    <a:lnTo>
                      <a:pt x="8071" y="8523"/>
                    </a:lnTo>
                    <a:lnTo>
                      <a:pt x="8062" y="8525"/>
                    </a:lnTo>
                    <a:lnTo>
                      <a:pt x="8035" y="8528"/>
                    </a:lnTo>
                    <a:lnTo>
                      <a:pt x="8025" y="8529"/>
                    </a:lnTo>
                    <a:lnTo>
                      <a:pt x="7998" y="8532"/>
                    </a:lnTo>
                    <a:lnTo>
                      <a:pt x="7989" y="8533"/>
                    </a:lnTo>
                    <a:lnTo>
                      <a:pt x="7962" y="8534"/>
                    </a:lnTo>
                    <a:lnTo>
                      <a:pt x="7952" y="8534"/>
                    </a:lnTo>
                    <a:lnTo>
                      <a:pt x="7925" y="8535"/>
                    </a:lnTo>
                    <a:lnTo>
                      <a:pt x="7920" y="8535"/>
                    </a:lnTo>
                    <a:lnTo>
                      <a:pt x="2080" y="8535"/>
                    </a:lnTo>
                    <a:lnTo>
                      <a:pt x="2075" y="8535"/>
                    </a:lnTo>
                    <a:lnTo>
                      <a:pt x="2048" y="8534"/>
                    </a:lnTo>
                    <a:lnTo>
                      <a:pt x="2038" y="8534"/>
                    </a:lnTo>
                    <a:lnTo>
                      <a:pt x="2011" y="8533"/>
                    </a:lnTo>
                    <a:lnTo>
                      <a:pt x="2002" y="8532"/>
                    </a:lnTo>
                    <a:lnTo>
                      <a:pt x="1975" y="8529"/>
                    </a:lnTo>
                    <a:lnTo>
                      <a:pt x="1965" y="8528"/>
                    </a:lnTo>
                    <a:lnTo>
                      <a:pt x="1938" y="8525"/>
                    </a:lnTo>
                    <a:lnTo>
                      <a:pt x="1929" y="8523"/>
                    </a:lnTo>
                    <a:lnTo>
                      <a:pt x="1902" y="8519"/>
                    </a:lnTo>
                    <a:lnTo>
                      <a:pt x="1893" y="8517"/>
                    </a:lnTo>
                    <a:lnTo>
                      <a:pt x="1866" y="8511"/>
                    </a:lnTo>
                    <a:lnTo>
                      <a:pt x="1857" y="8509"/>
                    </a:lnTo>
                    <a:lnTo>
                      <a:pt x="1831" y="8503"/>
                    </a:lnTo>
                    <a:lnTo>
                      <a:pt x="1822" y="8500"/>
                    </a:lnTo>
                    <a:lnTo>
                      <a:pt x="1796" y="8493"/>
                    </a:lnTo>
                    <a:lnTo>
                      <a:pt x="1787" y="8490"/>
                    </a:lnTo>
                    <a:lnTo>
                      <a:pt x="1761" y="8481"/>
                    </a:lnTo>
                    <a:lnTo>
                      <a:pt x="1752" y="8478"/>
                    </a:lnTo>
                    <a:lnTo>
                      <a:pt x="1726" y="8469"/>
                    </a:lnTo>
                    <a:lnTo>
                      <a:pt x="1718" y="8465"/>
                    </a:lnTo>
                    <a:lnTo>
                      <a:pt x="1693" y="8455"/>
                    </a:lnTo>
                    <a:lnTo>
                      <a:pt x="1684" y="8451"/>
                    </a:lnTo>
                    <a:lnTo>
                      <a:pt x="1659" y="8440"/>
                    </a:lnTo>
                    <a:lnTo>
                      <a:pt x="1651" y="8436"/>
                    </a:lnTo>
                    <a:lnTo>
                      <a:pt x="1626" y="8423"/>
                    </a:lnTo>
                    <a:lnTo>
                      <a:pt x="1618" y="8419"/>
                    </a:lnTo>
                    <a:lnTo>
                      <a:pt x="1594" y="8406"/>
                    </a:lnTo>
                    <a:lnTo>
                      <a:pt x="1586" y="8401"/>
                    </a:lnTo>
                    <a:lnTo>
                      <a:pt x="1563" y="8387"/>
                    </a:lnTo>
                    <a:lnTo>
                      <a:pt x="1555" y="8382"/>
                    </a:lnTo>
                    <a:lnTo>
                      <a:pt x="1532" y="8367"/>
                    </a:lnTo>
                    <a:lnTo>
                      <a:pt x="1524" y="8362"/>
                    </a:lnTo>
                    <a:lnTo>
                      <a:pt x="1502" y="8346"/>
                    </a:lnTo>
                    <a:lnTo>
                      <a:pt x="1494" y="8340"/>
                    </a:lnTo>
                    <a:lnTo>
                      <a:pt x="1473" y="8324"/>
                    </a:lnTo>
                    <a:lnTo>
                      <a:pt x="1465" y="8318"/>
                    </a:lnTo>
                    <a:lnTo>
                      <a:pt x="1444" y="8301"/>
                    </a:lnTo>
                    <a:lnTo>
                      <a:pt x="1437" y="8295"/>
                    </a:lnTo>
                    <a:lnTo>
                      <a:pt x="1417" y="8276"/>
                    </a:lnTo>
                    <a:lnTo>
                      <a:pt x="1410" y="8270"/>
                    </a:lnTo>
                    <a:lnTo>
                      <a:pt x="1390" y="8251"/>
                    </a:lnTo>
                    <a:lnTo>
                      <a:pt x="1384" y="8245"/>
                    </a:lnTo>
                    <a:lnTo>
                      <a:pt x="1365" y="8225"/>
                    </a:lnTo>
                    <a:lnTo>
                      <a:pt x="1359" y="8218"/>
                    </a:lnTo>
                    <a:lnTo>
                      <a:pt x="1340" y="8198"/>
                    </a:lnTo>
                    <a:lnTo>
                      <a:pt x="1334" y="8191"/>
                    </a:lnTo>
                    <a:lnTo>
                      <a:pt x="1317" y="8170"/>
                    </a:lnTo>
                    <a:lnTo>
                      <a:pt x="1311" y="8162"/>
                    </a:lnTo>
                    <a:lnTo>
                      <a:pt x="1295" y="8141"/>
                    </a:lnTo>
                    <a:lnTo>
                      <a:pt x="1289" y="8133"/>
                    </a:lnTo>
                    <a:lnTo>
                      <a:pt x="1273" y="8111"/>
                    </a:lnTo>
                    <a:lnTo>
                      <a:pt x="1268" y="8103"/>
                    </a:lnTo>
                    <a:lnTo>
                      <a:pt x="1253" y="8080"/>
                    </a:lnTo>
                    <a:lnTo>
                      <a:pt x="1248" y="8072"/>
                    </a:lnTo>
                    <a:lnTo>
                      <a:pt x="1234" y="8049"/>
                    </a:lnTo>
                    <a:lnTo>
                      <a:pt x="1229" y="8041"/>
                    </a:lnTo>
                    <a:lnTo>
                      <a:pt x="1216" y="8017"/>
                    </a:lnTo>
                    <a:lnTo>
                      <a:pt x="1212" y="8009"/>
                    </a:lnTo>
                    <a:lnTo>
                      <a:pt x="1199" y="7984"/>
                    </a:lnTo>
                    <a:lnTo>
                      <a:pt x="1195" y="7976"/>
                    </a:lnTo>
                    <a:lnTo>
                      <a:pt x="1184" y="7951"/>
                    </a:lnTo>
                    <a:lnTo>
                      <a:pt x="1180" y="7942"/>
                    </a:lnTo>
                    <a:lnTo>
                      <a:pt x="1170" y="7917"/>
                    </a:lnTo>
                    <a:lnTo>
                      <a:pt x="1166" y="7909"/>
                    </a:lnTo>
                    <a:lnTo>
                      <a:pt x="1157" y="7883"/>
                    </a:lnTo>
                    <a:lnTo>
                      <a:pt x="1154" y="7874"/>
                    </a:lnTo>
                    <a:lnTo>
                      <a:pt x="1145" y="7848"/>
                    </a:lnTo>
                    <a:lnTo>
                      <a:pt x="1142" y="7839"/>
                    </a:lnTo>
                    <a:lnTo>
                      <a:pt x="1135" y="7813"/>
                    </a:lnTo>
                    <a:lnTo>
                      <a:pt x="1132" y="7804"/>
                    </a:lnTo>
                    <a:lnTo>
                      <a:pt x="1126" y="7778"/>
                    </a:lnTo>
                    <a:lnTo>
                      <a:pt x="1124" y="7769"/>
                    </a:lnTo>
                    <a:lnTo>
                      <a:pt x="1118" y="7742"/>
                    </a:lnTo>
                    <a:lnTo>
                      <a:pt x="1116" y="7733"/>
                    </a:lnTo>
                    <a:lnTo>
                      <a:pt x="1112" y="7706"/>
                    </a:lnTo>
                    <a:lnTo>
                      <a:pt x="1110" y="7697"/>
                    </a:lnTo>
                    <a:lnTo>
                      <a:pt x="1107" y="7670"/>
                    </a:lnTo>
                    <a:lnTo>
                      <a:pt x="1106" y="7660"/>
                    </a:lnTo>
                    <a:lnTo>
                      <a:pt x="1103" y="7633"/>
                    </a:lnTo>
                    <a:lnTo>
                      <a:pt x="1102" y="7624"/>
                    </a:lnTo>
                    <a:lnTo>
                      <a:pt x="1101" y="7597"/>
                    </a:lnTo>
                    <a:lnTo>
                      <a:pt x="1101" y="7587"/>
                    </a:lnTo>
                    <a:lnTo>
                      <a:pt x="1100" y="7560"/>
                    </a:lnTo>
                    <a:lnTo>
                      <a:pt x="1100" y="7555"/>
                    </a:lnTo>
                    <a:lnTo>
                      <a:pt x="1100" y="3662"/>
                    </a:lnTo>
                    <a:lnTo>
                      <a:pt x="1100" y="3657"/>
                    </a:lnTo>
                    <a:lnTo>
                      <a:pt x="1101" y="3630"/>
                    </a:lnTo>
                    <a:lnTo>
                      <a:pt x="1101" y="3620"/>
                    </a:lnTo>
                    <a:lnTo>
                      <a:pt x="1102" y="3593"/>
                    </a:lnTo>
                    <a:lnTo>
                      <a:pt x="1103" y="3584"/>
                    </a:lnTo>
                    <a:lnTo>
                      <a:pt x="1106" y="3557"/>
                    </a:lnTo>
                    <a:lnTo>
                      <a:pt x="1107" y="3547"/>
                    </a:lnTo>
                    <a:lnTo>
                      <a:pt x="1110" y="3520"/>
                    </a:lnTo>
                    <a:lnTo>
                      <a:pt x="1112" y="3511"/>
                    </a:lnTo>
                    <a:lnTo>
                      <a:pt x="1116" y="3484"/>
                    </a:lnTo>
                    <a:lnTo>
                      <a:pt x="1118" y="3475"/>
                    </a:lnTo>
                    <a:lnTo>
                      <a:pt x="1124" y="3448"/>
                    </a:lnTo>
                    <a:lnTo>
                      <a:pt x="1126" y="3439"/>
                    </a:lnTo>
                    <a:lnTo>
                      <a:pt x="1132" y="3413"/>
                    </a:lnTo>
                    <a:lnTo>
                      <a:pt x="1135" y="3404"/>
                    </a:lnTo>
                    <a:lnTo>
                      <a:pt x="1142" y="3378"/>
                    </a:lnTo>
                    <a:lnTo>
                      <a:pt x="1145" y="3369"/>
                    </a:lnTo>
                    <a:lnTo>
                      <a:pt x="1154" y="3343"/>
                    </a:lnTo>
                    <a:lnTo>
                      <a:pt x="1157" y="3334"/>
                    </a:lnTo>
                    <a:lnTo>
                      <a:pt x="1166" y="3308"/>
                    </a:lnTo>
                    <a:lnTo>
                      <a:pt x="1170" y="3300"/>
                    </a:lnTo>
                    <a:lnTo>
                      <a:pt x="1180" y="3275"/>
                    </a:lnTo>
                    <a:lnTo>
                      <a:pt x="1184" y="3266"/>
                    </a:lnTo>
                    <a:lnTo>
                      <a:pt x="1195" y="3241"/>
                    </a:lnTo>
                    <a:lnTo>
                      <a:pt x="1199" y="3233"/>
                    </a:lnTo>
                    <a:lnTo>
                      <a:pt x="1212" y="3208"/>
                    </a:lnTo>
                    <a:lnTo>
                      <a:pt x="1216" y="3200"/>
                    </a:lnTo>
                    <a:lnTo>
                      <a:pt x="1229" y="3176"/>
                    </a:lnTo>
                    <a:lnTo>
                      <a:pt x="1234" y="3168"/>
                    </a:lnTo>
                    <a:lnTo>
                      <a:pt x="1248" y="3145"/>
                    </a:lnTo>
                    <a:lnTo>
                      <a:pt x="1253" y="3137"/>
                    </a:lnTo>
                    <a:lnTo>
                      <a:pt x="1268" y="3114"/>
                    </a:lnTo>
                    <a:lnTo>
                      <a:pt x="1273" y="3106"/>
                    </a:lnTo>
                    <a:lnTo>
                      <a:pt x="1289" y="3084"/>
                    </a:lnTo>
                    <a:lnTo>
                      <a:pt x="1295" y="3076"/>
                    </a:lnTo>
                    <a:lnTo>
                      <a:pt x="1311" y="3055"/>
                    </a:lnTo>
                    <a:lnTo>
                      <a:pt x="1317" y="3047"/>
                    </a:lnTo>
                    <a:lnTo>
                      <a:pt x="1334" y="3026"/>
                    </a:lnTo>
                    <a:lnTo>
                      <a:pt x="1340" y="3019"/>
                    </a:lnTo>
                    <a:lnTo>
                      <a:pt x="1358" y="2999"/>
                    </a:lnTo>
                    <a:lnTo>
                      <a:pt x="1365" y="2992"/>
                    </a:lnTo>
                    <a:lnTo>
                      <a:pt x="1384" y="2973"/>
                    </a:lnTo>
                    <a:lnTo>
                      <a:pt x="1390" y="2966"/>
                    </a:lnTo>
                    <a:lnTo>
                      <a:pt x="1410" y="2947"/>
                    </a:lnTo>
                    <a:lnTo>
                      <a:pt x="1416" y="2941"/>
                    </a:lnTo>
                    <a:lnTo>
                      <a:pt x="1437" y="2923"/>
                    </a:lnTo>
                    <a:lnTo>
                      <a:pt x="1444" y="2917"/>
                    </a:lnTo>
                    <a:lnTo>
                      <a:pt x="1465" y="2899"/>
                    </a:lnTo>
                    <a:lnTo>
                      <a:pt x="1472" y="2893"/>
                    </a:lnTo>
                    <a:lnTo>
                      <a:pt x="1493" y="2877"/>
                    </a:lnTo>
                    <a:lnTo>
                      <a:pt x="1501" y="2871"/>
                    </a:lnTo>
                    <a:lnTo>
                      <a:pt x="1523" y="2855"/>
                    </a:lnTo>
                    <a:lnTo>
                      <a:pt x="1531" y="2850"/>
                    </a:lnTo>
                    <a:lnTo>
                      <a:pt x="1554" y="2835"/>
                    </a:lnTo>
                    <a:lnTo>
                      <a:pt x="1561" y="2830"/>
                    </a:lnTo>
                    <a:lnTo>
                      <a:pt x="1585" y="2816"/>
                    </a:lnTo>
                    <a:lnTo>
                      <a:pt x="1594" y="2810"/>
                    </a:lnTo>
                    <a:lnTo>
                      <a:pt x="1618" y="2797"/>
                    </a:lnTo>
                    <a:lnTo>
                      <a:pt x="1627" y="2792"/>
                    </a:lnTo>
                    <a:lnTo>
                      <a:pt x="1651" y="2780"/>
                    </a:lnTo>
                    <a:lnTo>
                      <a:pt x="1660" y="2776"/>
                    </a:lnTo>
                    <a:lnTo>
                      <a:pt x="1685" y="2765"/>
                    </a:lnTo>
                    <a:lnTo>
                      <a:pt x="1693" y="2761"/>
                    </a:lnTo>
                    <a:lnTo>
                      <a:pt x="1718" y="2751"/>
                    </a:lnTo>
                    <a:lnTo>
                      <a:pt x="1727" y="2747"/>
                    </a:lnTo>
                    <a:lnTo>
                      <a:pt x="1753" y="2738"/>
                    </a:lnTo>
                    <a:lnTo>
                      <a:pt x="1762" y="2735"/>
                    </a:lnTo>
                    <a:lnTo>
                      <a:pt x="1788" y="2726"/>
                    </a:lnTo>
                    <a:lnTo>
                      <a:pt x="1796" y="2724"/>
                    </a:lnTo>
                    <a:lnTo>
                      <a:pt x="1823" y="2716"/>
                    </a:lnTo>
                    <a:lnTo>
                      <a:pt x="1832" y="2714"/>
                    </a:lnTo>
                    <a:lnTo>
                      <a:pt x="1858" y="2707"/>
                    </a:lnTo>
                    <a:lnTo>
                      <a:pt x="1867" y="2705"/>
                    </a:lnTo>
                    <a:lnTo>
                      <a:pt x="1894" y="2700"/>
                    </a:lnTo>
                    <a:lnTo>
                      <a:pt x="1903" y="2698"/>
                    </a:lnTo>
                    <a:lnTo>
                      <a:pt x="1930" y="2693"/>
                    </a:lnTo>
                    <a:lnTo>
                      <a:pt x="1939" y="2692"/>
                    </a:lnTo>
                    <a:lnTo>
                      <a:pt x="1966" y="2689"/>
                    </a:lnTo>
                    <a:lnTo>
                      <a:pt x="1975" y="2688"/>
                    </a:lnTo>
                    <a:lnTo>
                      <a:pt x="2002" y="2685"/>
                    </a:lnTo>
                    <a:lnTo>
                      <a:pt x="2011" y="2684"/>
                    </a:lnTo>
                    <a:lnTo>
                      <a:pt x="2039" y="2683"/>
                    </a:lnTo>
                    <a:lnTo>
                      <a:pt x="2048" y="2683"/>
                    </a:lnTo>
                    <a:lnTo>
                      <a:pt x="2075" y="2682"/>
                    </a:lnTo>
                    <a:lnTo>
                      <a:pt x="2080" y="2682"/>
                    </a:lnTo>
                    <a:lnTo>
                      <a:pt x="3533" y="2682"/>
                    </a:lnTo>
                    <a:lnTo>
                      <a:pt x="3533" y="2202"/>
                    </a:lnTo>
                    <a:lnTo>
                      <a:pt x="3533" y="2197"/>
                    </a:lnTo>
                    <a:lnTo>
                      <a:pt x="3533" y="2179"/>
                    </a:lnTo>
                    <a:lnTo>
                      <a:pt x="3534" y="2169"/>
                    </a:lnTo>
                    <a:lnTo>
                      <a:pt x="3535" y="2151"/>
                    </a:lnTo>
                    <a:lnTo>
                      <a:pt x="3536" y="2142"/>
                    </a:lnTo>
                    <a:lnTo>
                      <a:pt x="3537" y="2123"/>
                    </a:lnTo>
                    <a:lnTo>
                      <a:pt x="3538" y="2114"/>
                    </a:lnTo>
                    <a:lnTo>
                      <a:pt x="3541" y="2096"/>
                    </a:lnTo>
                    <a:lnTo>
                      <a:pt x="3542" y="2086"/>
                    </a:lnTo>
                    <a:lnTo>
                      <a:pt x="3545" y="2068"/>
                    </a:lnTo>
                    <a:lnTo>
                      <a:pt x="3547" y="2059"/>
                    </a:lnTo>
                    <a:lnTo>
                      <a:pt x="3551" y="2041"/>
                    </a:lnTo>
                    <a:lnTo>
                      <a:pt x="3553" y="2032"/>
                    </a:lnTo>
                    <a:lnTo>
                      <a:pt x="3557" y="2015"/>
                    </a:lnTo>
                    <a:lnTo>
                      <a:pt x="3560" y="2006"/>
                    </a:lnTo>
                    <a:lnTo>
                      <a:pt x="3565" y="1988"/>
                    </a:lnTo>
                    <a:lnTo>
                      <a:pt x="3568" y="1979"/>
                    </a:lnTo>
                    <a:lnTo>
                      <a:pt x="3574" y="1962"/>
                    </a:lnTo>
                    <a:lnTo>
                      <a:pt x="3577" y="1953"/>
                    </a:lnTo>
                    <a:lnTo>
                      <a:pt x="3583" y="1936"/>
                    </a:lnTo>
                    <a:lnTo>
                      <a:pt x="3586" y="1927"/>
                    </a:lnTo>
                    <a:lnTo>
                      <a:pt x="3593" y="1910"/>
                    </a:lnTo>
                    <a:lnTo>
                      <a:pt x="3597" y="1902"/>
                    </a:lnTo>
                    <a:lnTo>
                      <a:pt x="3605" y="1885"/>
                    </a:lnTo>
                    <a:lnTo>
                      <a:pt x="3609" y="1877"/>
                    </a:lnTo>
                    <a:lnTo>
                      <a:pt x="3617" y="1861"/>
                    </a:lnTo>
                    <a:lnTo>
                      <a:pt x="3622" y="1852"/>
                    </a:lnTo>
                    <a:lnTo>
                      <a:pt x="3631" y="1836"/>
                    </a:lnTo>
                    <a:lnTo>
                      <a:pt x="3634" y="1830"/>
                    </a:lnTo>
                    <a:lnTo>
                      <a:pt x="3643" y="1815"/>
                    </a:lnTo>
                    <a:lnTo>
                      <a:pt x="3649" y="1806"/>
                    </a:lnTo>
                    <a:lnTo>
                      <a:pt x="3659" y="1791"/>
                    </a:lnTo>
                    <a:lnTo>
                      <a:pt x="3664" y="1783"/>
                    </a:lnTo>
                    <a:lnTo>
                      <a:pt x="3674" y="1768"/>
                    </a:lnTo>
                    <a:lnTo>
                      <a:pt x="3680" y="1760"/>
                    </a:lnTo>
                    <a:lnTo>
                      <a:pt x="3691" y="1746"/>
                    </a:lnTo>
                    <a:lnTo>
                      <a:pt x="3697" y="1738"/>
                    </a:lnTo>
                    <a:lnTo>
                      <a:pt x="3709" y="1724"/>
                    </a:lnTo>
                    <a:lnTo>
                      <a:pt x="3715" y="1717"/>
                    </a:lnTo>
                    <a:lnTo>
                      <a:pt x="3727" y="1704"/>
                    </a:lnTo>
                    <a:lnTo>
                      <a:pt x="3734" y="1697"/>
                    </a:lnTo>
                    <a:lnTo>
                      <a:pt x="3746" y="1684"/>
                    </a:lnTo>
                    <a:lnTo>
                      <a:pt x="3753" y="1677"/>
                    </a:lnTo>
                    <a:lnTo>
                      <a:pt x="3766" y="1664"/>
                    </a:lnTo>
                    <a:lnTo>
                      <a:pt x="3773" y="1658"/>
                    </a:lnTo>
                    <a:lnTo>
                      <a:pt x="3786" y="1646"/>
                    </a:lnTo>
                    <a:lnTo>
                      <a:pt x="3793" y="1640"/>
                    </a:lnTo>
                    <a:lnTo>
                      <a:pt x="3808" y="1628"/>
                    </a:lnTo>
                    <a:lnTo>
                      <a:pt x="3815" y="1623"/>
                    </a:lnTo>
                    <a:lnTo>
                      <a:pt x="3829" y="1612"/>
                    </a:lnTo>
                    <a:lnTo>
                      <a:pt x="3837" y="1606"/>
                    </a:lnTo>
                    <a:lnTo>
                      <a:pt x="3851" y="1596"/>
                    </a:lnTo>
                    <a:lnTo>
                      <a:pt x="3859" y="1590"/>
                    </a:lnTo>
                    <a:lnTo>
                      <a:pt x="3874" y="1580"/>
                    </a:lnTo>
                    <a:lnTo>
                      <a:pt x="3882" y="1576"/>
                    </a:lnTo>
                    <a:lnTo>
                      <a:pt x="3898" y="1566"/>
                    </a:lnTo>
                    <a:lnTo>
                      <a:pt x="3906" y="1561"/>
                    </a:lnTo>
                    <a:lnTo>
                      <a:pt x="3922" y="1553"/>
                    </a:lnTo>
                    <a:lnTo>
                      <a:pt x="3930" y="1548"/>
                    </a:lnTo>
                    <a:lnTo>
                      <a:pt x="3946" y="1540"/>
                    </a:lnTo>
                    <a:lnTo>
                      <a:pt x="3955" y="1536"/>
                    </a:lnTo>
                    <a:lnTo>
                      <a:pt x="3972" y="1528"/>
                    </a:lnTo>
                    <a:lnTo>
                      <a:pt x="3980" y="1524"/>
                    </a:lnTo>
                    <a:lnTo>
                      <a:pt x="3997" y="1517"/>
                    </a:lnTo>
                    <a:lnTo>
                      <a:pt x="4006" y="1514"/>
                    </a:lnTo>
                    <a:lnTo>
                      <a:pt x="4023" y="1508"/>
                    </a:lnTo>
                    <a:lnTo>
                      <a:pt x="4032" y="1504"/>
                    </a:lnTo>
                    <a:lnTo>
                      <a:pt x="4049" y="1499"/>
                    </a:lnTo>
                    <a:lnTo>
                      <a:pt x="4058" y="1496"/>
                    </a:lnTo>
                    <a:lnTo>
                      <a:pt x="4076" y="1491"/>
                    </a:lnTo>
                    <a:lnTo>
                      <a:pt x="4085" y="1489"/>
                    </a:lnTo>
                    <a:lnTo>
                      <a:pt x="4102" y="1484"/>
                    </a:lnTo>
                    <a:lnTo>
                      <a:pt x="4111" y="1482"/>
                    </a:lnTo>
                    <a:lnTo>
                      <a:pt x="4129" y="1479"/>
                    </a:lnTo>
                    <a:lnTo>
                      <a:pt x="4138" y="1477"/>
                    </a:lnTo>
                    <a:lnTo>
                      <a:pt x="4156" y="1474"/>
                    </a:lnTo>
                    <a:lnTo>
                      <a:pt x="4165" y="1472"/>
                    </a:lnTo>
                    <a:lnTo>
                      <a:pt x="4183" y="1470"/>
                    </a:lnTo>
                    <a:lnTo>
                      <a:pt x="4192" y="1469"/>
                    </a:lnTo>
                    <a:lnTo>
                      <a:pt x="4211" y="1467"/>
                    </a:lnTo>
                    <a:lnTo>
                      <a:pt x="4220" y="1467"/>
                    </a:lnTo>
                    <a:lnTo>
                      <a:pt x="4238" y="1466"/>
                    </a:lnTo>
                    <a:lnTo>
                      <a:pt x="4247" y="1465"/>
                    </a:lnTo>
                    <a:lnTo>
                      <a:pt x="4265" y="1465"/>
                    </a:lnTo>
                    <a:lnTo>
                      <a:pt x="4270" y="1465"/>
                    </a:lnTo>
                    <a:lnTo>
                      <a:pt x="5730" y="1465"/>
                    </a:lnTo>
                    <a:lnTo>
                      <a:pt x="5735" y="1465"/>
                    </a:lnTo>
                    <a:lnTo>
                      <a:pt x="5753" y="1465"/>
                    </a:lnTo>
                    <a:lnTo>
                      <a:pt x="5762" y="1466"/>
                    </a:lnTo>
                    <a:lnTo>
                      <a:pt x="5780" y="1467"/>
                    </a:lnTo>
                    <a:lnTo>
                      <a:pt x="5789" y="1467"/>
                    </a:lnTo>
                    <a:lnTo>
                      <a:pt x="5808" y="1469"/>
                    </a:lnTo>
                    <a:lnTo>
                      <a:pt x="5817" y="1470"/>
                    </a:lnTo>
                    <a:lnTo>
                      <a:pt x="5835" y="1472"/>
                    </a:lnTo>
                    <a:lnTo>
                      <a:pt x="5844" y="1474"/>
                    </a:lnTo>
                    <a:lnTo>
                      <a:pt x="5862" y="1477"/>
                    </a:lnTo>
                    <a:lnTo>
                      <a:pt x="5871" y="1479"/>
                    </a:lnTo>
                    <a:lnTo>
                      <a:pt x="5889" y="1482"/>
                    </a:lnTo>
                    <a:lnTo>
                      <a:pt x="5898" y="1484"/>
                    </a:lnTo>
                    <a:lnTo>
                      <a:pt x="5915" y="1489"/>
                    </a:lnTo>
                    <a:lnTo>
                      <a:pt x="5924" y="1491"/>
                    </a:lnTo>
                    <a:lnTo>
                      <a:pt x="5942" y="1496"/>
                    </a:lnTo>
                    <a:lnTo>
                      <a:pt x="5951" y="1499"/>
                    </a:lnTo>
                    <a:lnTo>
                      <a:pt x="5968" y="1504"/>
                    </a:lnTo>
                    <a:lnTo>
                      <a:pt x="5977" y="1508"/>
                    </a:lnTo>
                    <a:lnTo>
                      <a:pt x="5994" y="1514"/>
                    </a:lnTo>
                    <a:lnTo>
                      <a:pt x="6003" y="1517"/>
                    </a:lnTo>
                    <a:lnTo>
                      <a:pt x="6020" y="1524"/>
                    </a:lnTo>
                    <a:lnTo>
                      <a:pt x="6028" y="1528"/>
                    </a:lnTo>
                    <a:lnTo>
                      <a:pt x="6045" y="1536"/>
                    </a:lnTo>
                    <a:lnTo>
                      <a:pt x="6054" y="1540"/>
                    </a:lnTo>
                    <a:lnTo>
                      <a:pt x="6070" y="1548"/>
                    </a:lnTo>
                    <a:lnTo>
                      <a:pt x="6078" y="1553"/>
                    </a:lnTo>
                    <a:lnTo>
                      <a:pt x="6094" y="1561"/>
                    </a:lnTo>
                    <a:lnTo>
                      <a:pt x="6102" y="1566"/>
                    </a:lnTo>
                    <a:lnTo>
                      <a:pt x="6118" y="1576"/>
                    </a:lnTo>
                    <a:lnTo>
                      <a:pt x="6126" y="1580"/>
                    </a:lnTo>
                    <a:lnTo>
                      <a:pt x="6141" y="1590"/>
                    </a:lnTo>
                    <a:lnTo>
                      <a:pt x="6149" y="1596"/>
                    </a:lnTo>
                    <a:lnTo>
                      <a:pt x="6163" y="1606"/>
                    </a:lnTo>
                    <a:lnTo>
                      <a:pt x="6171" y="1612"/>
                    </a:lnTo>
                    <a:lnTo>
                      <a:pt x="6185" y="1623"/>
                    </a:lnTo>
                    <a:lnTo>
                      <a:pt x="6192" y="1628"/>
                    </a:lnTo>
                    <a:lnTo>
                      <a:pt x="6207" y="1640"/>
                    </a:lnTo>
                    <a:lnTo>
                      <a:pt x="6214" y="1646"/>
                    </a:lnTo>
                    <a:lnTo>
                      <a:pt x="6227" y="1658"/>
                    </a:lnTo>
                    <a:lnTo>
                      <a:pt x="6234" y="1664"/>
                    </a:lnTo>
                    <a:lnTo>
                      <a:pt x="6247" y="1677"/>
                    </a:lnTo>
                    <a:lnTo>
                      <a:pt x="6254" y="1684"/>
                    </a:lnTo>
                    <a:lnTo>
                      <a:pt x="6266" y="1697"/>
                    </a:lnTo>
                    <a:lnTo>
                      <a:pt x="6273" y="1704"/>
                    </a:lnTo>
                    <a:lnTo>
                      <a:pt x="6285" y="1717"/>
                    </a:lnTo>
                    <a:lnTo>
                      <a:pt x="6291" y="1724"/>
                    </a:lnTo>
                    <a:lnTo>
                      <a:pt x="6303" y="1738"/>
                    </a:lnTo>
                    <a:lnTo>
                      <a:pt x="6309" y="1746"/>
                    </a:lnTo>
                    <a:lnTo>
                      <a:pt x="6320" y="1760"/>
                    </a:lnTo>
                    <a:lnTo>
                      <a:pt x="6326" y="1768"/>
                    </a:lnTo>
                    <a:lnTo>
                      <a:pt x="6336" y="1783"/>
                    </a:lnTo>
                    <a:lnTo>
                      <a:pt x="6341" y="1791"/>
                    </a:lnTo>
                    <a:lnTo>
                      <a:pt x="6351" y="1806"/>
                    </a:lnTo>
                    <a:lnTo>
                      <a:pt x="6357" y="1815"/>
                    </a:lnTo>
                    <a:lnTo>
                      <a:pt x="6366" y="1830"/>
                    </a:lnTo>
                    <a:lnTo>
                      <a:pt x="6369" y="1836"/>
                    </a:lnTo>
                    <a:lnTo>
                      <a:pt x="6378" y="1852"/>
                    </a:lnTo>
                    <a:lnTo>
                      <a:pt x="6383" y="1861"/>
                    </a:lnTo>
                    <a:lnTo>
                      <a:pt x="6391" y="1877"/>
                    </a:lnTo>
                    <a:lnTo>
                      <a:pt x="6395" y="1885"/>
                    </a:lnTo>
                    <a:lnTo>
                      <a:pt x="6403" y="1902"/>
                    </a:lnTo>
                    <a:lnTo>
                      <a:pt x="6407" y="1910"/>
                    </a:lnTo>
                    <a:lnTo>
                      <a:pt x="6414" y="1927"/>
                    </a:lnTo>
                    <a:lnTo>
                      <a:pt x="6417" y="1936"/>
                    </a:lnTo>
                    <a:lnTo>
                      <a:pt x="6423" y="1953"/>
                    </a:lnTo>
                    <a:lnTo>
                      <a:pt x="6426" y="1962"/>
                    </a:lnTo>
                    <a:lnTo>
                      <a:pt x="6432" y="1979"/>
                    </a:lnTo>
                    <a:lnTo>
                      <a:pt x="6435" y="1988"/>
                    </a:lnTo>
                    <a:lnTo>
                      <a:pt x="6440" y="2006"/>
                    </a:lnTo>
                    <a:lnTo>
                      <a:pt x="6443" y="2015"/>
                    </a:lnTo>
                    <a:lnTo>
                      <a:pt x="6447" y="2032"/>
                    </a:lnTo>
                    <a:lnTo>
                      <a:pt x="6449" y="2041"/>
                    </a:lnTo>
                    <a:lnTo>
                      <a:pt x="6453" y="2059"/>
                    </a:lnTo>
                    <a:lnTo>
                      <a:pt x="6455" y="2068"/>
                    </a:lnTo>
                    <a:lnTo>
                      <a:pt x="6458" y="2086"/>
                    </a:lnTo>
                    <a:lnTo>
                      <a:pt x="6459" y="2096"/>
                    </a:lnTo>
                    <a:lnTo>
                      <a:pt x="6462" y="2114"/>
                    </a:lnTo>
                    <a:lnTo>
                      <a:pt x="6463" y="2123"/>
                    </a:lnTo>
                    <a:lnTo>
                      <a:pt x="6464" y="2142"/>
                    </a:lnTo>
                    <a:lnTo>
                      <a:pt x="6465" y="2151"/>
                    </a:lnTo>
                    <a:lnTo>
                      <a:pt x="6466" y="2169"/>
                    </a:lnTo>
                    <a:lnTo>
                      <a:pt x="6467" y="2179"/>
                    </a:lnTo>
                    <a:lnTo>
                      <a:pt x="6467" y="2197"/>
                    </a:lnTo>
                    <a:lnTo>
                      <a:pt x="6467" y="2202"/>
                    </a:lnTo>
                    <a:close/>
                    <a:moveTo>
                      <a:pt x="7938" y="3182"/>
                    </a:moveTo>
                    <a:lnTo>
                      <a:pt x="7918" y="3182"/>
                    </a:lnTo>
                    <a:lnTo>
                      <a:pt x="6217" y="3182"/>
                    </a:lnTo>
                    <a:lnTo>
                      <a:pt x="3783" y="3182"/>
                    </a:lnTo>
                    <a:lnTo>
                      <a:pt x="2082" y="3182"/>
                    </a:lnTo>
                    <a:lnTo>
                      <a:pt x="2062" y="3182"/>
                    </a:lnTo>
                    <a:lnTo>
                      <a:pt x="2044" y="3183"/>
                    </a:lnTo>
                    <a:lnTo>
                      <a:pt x="2026" y="3185"/>
                    </a:lnTo>
                    <a:lnTo>
                      <a:pt x="2008" y="3187"/>
                    </a:lnTo>
                    <a:lnTo>
                      <a:pt x="1990" y="3190"/>
                    </a:lnTo>
                    <a:lnTo>
                      <a:pt x="1973" y="3194"/>
                    </a:lnTo>
                    <a:lnTo>
                      <a:pt x="1955" y="3198"/>
                    </a:lnTo>
                    <a:lnTo>
                      <a:pt x="1938" y="3203"/>
                    </a:lnTo>
                    <a:lnTo>
                      <a:pt x="1921" y="3209"/>
                    </a:lnTo>
                    <a:lnTo>
                      <a:pt x="1904" y="3215"/>
                    </a:lnTo>
                    <a:lnTo>
                      <a:pt x="1888" y="3222"/>
                    </a:lnTo>
                    <a:lnTo>
                      <a:pt x="1871" y="3229"/>
                    </a:lnTo>
                    <a:lnTo>
                      <a:pt x="1856" y="3237"/>
                    </a:lnTo>
                    <a:lnTo>
                      <a:pt x="1841" y="3245"/>
                    </a:lnTo>
                    <a:lnTo>
                      <a:pt x="1826" y="3254"/>
                    </a:lnTo>
                    <a:lnTo>
                      <a:pt x="1810" y="3264"/>
                    </a:lnTo>
                    <a:lnTo>
                      <a:pt x="1796" y="3275"/>
                    </a:lnTo>
                    <a:lnTo>
                      <a:pt x="1781" y="3286"/>
                    </a:lnTo>
                    <a:lnTo>
                      <a:pt x="1767" y="3298"/>
                    </a:lnTo>
                    <a:lnTo>
                      <a:pt x="1754" y="3310"/>
                    </a:lnTo>
                    <a:lnTo>
                      <a:pt x="1741" y="3322"/>
                    </a:lnTo>
                    <a:lnTo>
                      <a:pt x="1728" y="3335"/>
                    </a:lnTo>
                    <a:lnTo>
                      <a:pt x="1717" y="3349"/>
                    </a:lnTo>
                    <a:lnTo>
                      <a:pt x="1705" y="3363"/>
                    </a:lnTo>
                    <a:lnTo>
                      <a:pt x="1694" y="3377"/>
                    </a:lnTo>
                    <a:lnTo>
                      <a:pt x="1684" y="3391"/>
                    </a:lnTo>
                    <a:lnTo>
                      <a:pt x="1674" y="3406"/>
                    </a:lnTo>
                    <a:lnTo>
                      <a:pt x="1665" y="3422"/>
                    </a:lnTo>
                    <a:lnTo>
                      <a:pt x="1656" y="3438"/>
                    </a:lnTo>
                    <a:lnTo>
                      <a:pt x="1648" y="3454"/>
                    </a:lnTo>
                    <a:lnTo>
                      <a:pt x="1640" y="3470"/>
                    </a:lnTo>
                    <a:lnTo>
                      <a:pt x="1633" y="3487"/>
                    </a:lnTo>
                    <a:lnTo>
                      <a:pt x="1627" y="3504"/>
                    </a:lnTo>
                    <a:lnTo>
                      <a:pt x="1621" y="3521"/>
                    </a:lnTo>
                    <a:lnTo>
                      <a:pt x="1616" y="3538"/>
                    </a:lnTo>
                    <a:lnTo>
                      <a:pt x="1612" y="3555"/>
                    </a:lnTo>
                    <a:lnTo>
                      <a:pt x="1608" y="3573"/>
                    </a:lnTo>
                    <a:lnTo>
                      <a:pt x="1605" y="3591"/>
                    </a:lnTo>
                    <a:lnTo>
                      <a:pt x="1603" y="3608"/>
                    </a:lnTo>
                    <a:lnTo>
                      <a:pt x="1601" y="3626"/>
                    </a:lnTo>
                    <a:lnTo>
                      <a:pt x="1600" y="3644"/>
                    </a:lnTo>
                    <a:lnTo>
                      <a:pt x="1600" y="3664"/>
                    </a:lnTo>
                    <a:lnTo>
                      <a:pt x="1600" y="7553"/>
                    </a:lnTo>
                    <a:lnTo>
                      <a:pt x="1600" y="7573"/>
                    </a:lnTo>
                    <a:lnTo>
                      <a:pt x="1601" y="7591"/>
                    </a:lnTo>
                    <a:lnTo>
                      <a:pt x="1603" y="7609"/>
                    </a:lnTo>
                    <a:lnTo>
                      <a:pt x="1605" y="7626"/>
                    </a:lnTo>
                    <a:lnTo>
                      <a:pt x="1608" y="7644"/>
                    </a:lnTo>
                    <a:lnTo>
                      <a:pt x="1612" y="7662"/>
                    </a:lnTo>
                    <a:lnTo>
                      <a:pt x="1616" y="7679"/>
                    </a:lnTo>
                    <a:lnTo>
                      <a:pt x="1621" y="7696"/>
                    </a:lnTo>
                    <a:lnTo>
                      <a:pt x="1627" y="7713"/>
                    </a:lnTo>
                    <a:lnTo>
                      <a:pt x="1633" y="7730"/>
                    </a:lnTo>
                    <a:lnTo>
                      <a:pt x="1640" y="7747"/>
                    </a:lnTo>
                    <a:lnTo>
                      <a:pt x="1648" y="7763"/>
                    </a:lnTo>
                    <a:lnTo>
                      <a:pt x="1656" y="7779"/>
                    </a:lnTo>
                    <a:lnTo>
                      <a:pt x="1665" y="7795"/>
                    </a:lnTo>
                    <a:lnTo>
                      <a:pt x="1674" y="7811"/>
                    </a:lnTo>
                    <a:lnTo>
                      <a:pt x="1684" y="7826"/>
                    </a:lnTo>
                    <a:lnTo>
                      <a:pt x="1694" y="7840"/>
                    </a:lnTo>
                    <a:lnTo>
                      <a:pt x="1705" y="7854"/>
                    </a:lnTo>
                    <a:lnTo>
                      <a:pt x="1716" y="7868"/>
                    </a:lnTo>
                    <a:lnTo>
                      <a:pt x="1728" y="7881"/>
                    </a:lnTo>
                    <a:lnTo>
                      <a:pt x="1741" y="7894"/>
                    </a:lnTo>
                    <a:lnTo>
                      <a:pt x="1754" y="7907"/>
                    </a:lnTo>
                    <a:lnTo>
                      <a:pt x="1767" y="7919"/>
                    </a:lnTo>
                    <a:lnTo>
                      <a:pt x="1781" y="7930"/>
                    </a:lnTo>
                    <a:lnTo>
                      <a:pt x="1795" y="7941"/>
                    </a:lnTo>
                    <a:lnTo>
                      <a:pt x="1809" y="7951"/>
                    </a:lnTo>
                    <a:lnTo>
                      <a:pt x="1824" y="7961"/>
                    </a:lnTo>
                    <a:lnTo>
                      <a:pt x="1840" y="7970"/>
                    </a:lnTo>
                    <a:lnTo>
                      <a:pt x="1856" y="7979"/>
                    </a:lnTo>
                    <a:lnTo>
                      <a:pt x="1872" y="7987"/>
                    </a:lnTo>
                    <a:lnTo>
                      <a:pt x="1888" y="7995"/>
                    </a:lnTo>
                    <a:lnTo>
                      <a:pt x="1905" y="8002"/>
                    </a:lnTo>
                    <a:lnTo>
                      <a:pt x="1922" y="8008"/>
                    </a:lnTo>
                    <a:lnTo>
                      <a:pt x="1939" y="8014"/>
                    </a:lnTo>
                    <a:lnTo>
                      <a:pt x="1956" y="8019"/>
                    </a:lnTo>
                    <a:lnTo>
                      <a:pt x="1973" y="8023"/>
                    </a:lnTo>
                    <a:lnTo>
                      <a:pt x="1991" y="8027"/>
                    </a:lnTo>
                    <a:lnTo>
                      <a:pt x="2009" y="8030"/>
                    </a:lnTo>
                    <a:lnTo>
                      <a:pt x="2026" y="8032"/>
                    </a:lnTo>
                    <a:lnTo>
                      <a:pt x="2044" y="8034"/>
                    </a:lnTo>
                    <a:lnTo>
                      <a:pt x="2062" y="8035"/>
                    </a:lnTo>
                    <a:lnTo>
                      <a:pt x="2082" y="8035"/>
                    </a:lnTo>
                    <a:lnTo>
                      <a:pt x="7918" y="8035"/>
                    </a:lnTo>
                    <a:lnTo>
                      <a:pt x="7938" y="8035"/>
                    </a:lnTo>
                    <a:lnTo>
                      <a:pt x="7956" y="8034"/>
                    </a:lnTo>
                    <a:lnTo>
                      <a:pt x="7974" y="8032"/>
                    </a:lnTo>
                    <a:lnTo>
                      <a:pt x="7991" y="8030"/>
                    </a:lnTo>
                    <a:lnTo>
                      <a:pt x="8009" y="8027"/>
                    </a:lnTo>
                    <a:lnTo>
                      <a:pt x="8027" y="8023"/>
                    </a:lnTo>
                    <a:lnTo>
                      <a:pt x="8044" y="8019"/>
                    </a:lnTo>
                    <a:lnTo>
                      <a:pt x="8061" y="8014"/>
                    </a:lnTo>
                    <a:lnTo>
                      <a:pt x="8078" y="8008"/>
                    </a:lnTo>
                    <a:lnTo>
                      <a:pt x="8095" y="8002"/>
                    </a:lnTo>
                    <a:lnTo>
                      <a:pt x="8112" y="7995"/>
                    </a:lnTo>
                    <a:lnTo>
                      <a:pt x="8128" y="7987"/>
                    </a:lnTo>
                    <a:lnTo>
                      <a:pt x="8144" y="7979"/>
                    </a:lnTo>
                    <a:lnTo>
                      <a:pt x="8160" y="7970"/>
                    </a:lnTo>
                    <a:lnTo>
                      <a:pt x="8176" y="7961"/>
                    </a:lnTo>
                    <a:lnTo>
                      <a:pt x="8191" y="7951"/>
                    </a:lnTo>
                    <a:lnTo>
                      <a:pt x="8205" y="7941"/>
                    </a:lnTo>
                    <a:lnTo>
                      <a:pt x="8219" y="7930"/>
                    </a:lnTo>
                    <a:lnTo>
                      <a:pt x="8233" y="7919"/>
                    </a:lnTo>
                    <a:lnTo>
                      <a:pt x="8246" y="7907"/>
                    </a:lnTo>
                    <a:lnTo>
                      <a:pt x="8259" y="7894"/>
                    </a:lnTo>
                    <a:lnTo>
                      <a:pt x="8272" y="7881"/>
                    </a:lnTo>
                    <a:lnTo>
                      <a:pt x="8284" y="7868"/>
                    </a:lnTo>
                    <a:lnTo>
                      <a:pt x="8295" y="7854"/>
                    </a:lnTo>
                    <a:lnTo>
                      <a:pt x="8306" y="7840"/>
                    </a:lnTo>
                    <a:lnTo>
                      <a:pt x="8316" y="7826"/>
                    </a:lnTo>
                    <a:lnTo>
                      <a:pt x="8326" y="7811"/>
                    </a:lnTo>
                    <a:lnTo>
                      <a:pt x="8335" y="7795"/>
                    </a:lnTo>
                    <a:lnTo>
                      <a:pt x="8344" y="7779"/>
                    </a:lnTo>
                    <a:lnTo>
                      <a:pt x="8352" y="7763"/>
                    </a:lnTo>
                    <a:lnTo>
                      <a:pt x="8360" y="7747"/>
                    </a:lnTo>
                    <a:lnTo>
                      <a:pt x="8367" y="7730"/>
                    </a:lnTo>
                    <a:lnTo>
                      <a:pt x="8373" y="7713"/>
                    </a:lnTo>
                    <a:lnTo>
                      <a:pt x="8379" y="7696"/>
                    </a:lnTo>
                    <a:lnTo>
                      <a:pt x="8384" y="7679"/>
                    </a:lnTo>
                    <a:lnTo>
                      <a:pt x="8388" y="7662"/>
                    </a:lnTo>
                    <a:lnTo>
                      <a:pt x="8392" y="7644"/>
                    </a:lnTo>
                    <a:lnTo>
                      <a:pt x="8395" y="7626"/>
                    </a:lnTo>
                    <a:lnTo>
                      <a:pt x="8397" y="7609"/>
                    </a:lnTo>
                    <a:lnTo>
                      <a:pt x="8399" y="7591"/>
                    </a:lnTo>
                    <a:lnTo>
                      <a:pt x="8400" y="7573"/>
                    </a:lnTo>
                    <a:lnTo>
                      <a:pt x="8400" y="7553"/>
                    </a:lnTo>
                    <a:lnTo>
                      <a:pt x="8400" y="3664"/>
                    </a:lnTo>
                    <a:lnTo>
                      <a:pt x="8400" y="3644"/>
                    </a:lnTo>
                    <a:lnTo>
                      <a:pt x="8399" y="3626"/>
                    </a:lnTo>
                    <a:lnTo>
                      <a:pt x="8397" y="3608"/>
                    </a:lnTo>
                    <a:lnTo>
                      <a:pt x="8395" y="3591"/>
                    </a:lnTo>
                    <a:lnTo>
                      <a:pt x="8392" y="3573"/>
                    </a:lnTo>
                    <a:lnTo>
                      <a:pt x="8388" y="3555"/>
                    </a:lnTo>
                    <a:lnTo>
                      <a:pt x="8384" y="3538"/>
                    </a:lnTo>
                    <a:lnTo>
                      <a:pt x="8379" y="3521"/>
                    </a:lnTo>
                    <a:lnTo>
                      <a:pt x="8373" y="3504"/>
                    </a:lnTo>
                    <a:lnTo>
                      <a:pt x="8367" y="3487"/>
                    </a:lnTo>
                    <a:lnTo>
                      <a:pt x="8360" y="3470"/>
                    </a:lnTo>
                    <a:lnTo>
                      <a:pt x="8352" y="3454"/>
                    </a:lnTo>
                    <a:lnTo>
                      <a:pt x="8344" y="3438"/>
                    </a:lnTo>
                    <a:lnTo>
                      <a:pt x="8335" y="3422"/>
                    </a:lnTo>
                    <a:lnTo>
                      <a:pt x="8326" y="3406"/>
                    </a:lnTo>
                    <a:lnTo>
                      <a:pt x="8316" y="3391"/>
                    </a:lnTo>
                    <a:lnTo>
                      <a:pt x="8306" y="3377"/>
                    </a:lnTo>
                    <a:lnTo>
                      <a:pt x="8295" y="3363"/>
                    </a:lnTo>
                    <a:lnTo>
                      <a:pt x="8283" y="3349"/>
                    </a:lnTo>
                    <a:lnTo>
                      <a:pt x="8272" y="3335"/>
                    </a:lnTo>
                    <a:lnTo>
                      <a:pt x="8259" y="3322"/>
                    </a:lnTo>
                    <a:lnTo>
                      <a:pt x="8246" y="3310"/>
                    </a:lnTo>
                    <a:lnTo>
                      <a:pt x="8233" y="3298"/>
                    </a:lnTo>
                    <a:lnTo>
                      <a:pt x="8219" y="3286"/>
                    </a:lnTo>
                    <a:lnTo>
                      <a:pt x="8204" y="3275"/>
                    </a:lnTo>
                    <a:lnTo>
                      <a:pt x="8190" y="3264"/>
                    </a:lnTo>
                    <a:lnTo>
                      <a:pt x="8174" y="3254"/>
                    </a:lnTo>
                    <a:lnTo>
                      <a:pt x="8159" y="3245"/>
                    </a:lnTo>
                    <a:lnTo>
                      <a:pt x="8144" y="3237"/>
                    </a:lnTo>
                    <a:lnTo>
                      <a:pt x="8129" y="3229"/>
                    </a:lnTo>
                    <a:lnTo>
                      <a:pt x="8112" y="3222"/>
                    </a:lnTo>
                    <a:lnTo>
                      <a:pt x="8096" y="3215"/>
                    </a:lnTo>
                    <a:lnTo>
                      <a:pt x="8079" y="3209"/>
                    </a:lnTo>
                    <a:lnTo>
                      <a:pt x="8062" y="3203"/>
                    </a:lnTo>
                    <a:lnTo>
                      <a:pt x="8045" y="3198"/>
                    </a:lnTo>
                    <a:lnTo>
                      <a:pt x="8027" y="3194"/>
                    </a:lnTo>
                    <a:lnTo>
                      <a:pt x="8010" y="3190"/>
                    </a:lnTo>
                    <a:lnTo>
                      <a:pt x="7992" y="3187"/>
                    </a:lnTo>
                    <a:lnTo>
                      <a:pt x="7974" y="3185"/>
                    </a:lnTo>
                    <a:lnTo>
                      <a:pt x="7956" y="3183"/>
                    </a:lnTo>
                    <a:lnTo>
                      <a:pt x="7938" y="3182"/>
                    </a:lnTo>
                    <a:close/>
                    <a:moveTo>
                      <a:pt x="4033" y="2193"/>
                    </a:moveTo>
                    <a:lnTo>
                      <a:pt x="4033" y="2204"/>
                    </a:lnTo>
                    <a:lnTo>
                      <a:pt x="4033" y="2682"/>
                    </a:lnTo>
                    <a:lnTo>
                      <a:pt x="5967" y="2682"/>
                    </a:lnTo>
                    <a:lnTo>
                      <a:pt x="5967" y="2204"/>
                    </a:lnTo>
                    <a:lnTo>
                      <a:pt x="5967" y="2193"/>
                    </a:lnTo>
                    <a:lnTo>
                      <a:pt x="5966" y="2184"/>
                    </a:lnTo>
                    <a:lnTo>
                      <a:pt x="5965" y="2176"/>
                    </a:lnTo>
                    <a:lnTo>
                      <a:pt x="5964" y="2167"/>
                    </a:lnTo>
                    <a:lnTo>
                      <a:pt x="5963" y="2158"/>
                    </a:lnTo>
                    <a:lnTo>
                      <a:pt x="5961" y="2150"/>
                    </a:lnTo>
                    <a:lnTo>
                      <a:pt x="5959" y="2141"/>
                    </a:lnTo>
                    <a:lnTo>
                      <a:pt x="5956" y="2132"/>
                    </a:lnTo>
                    <a:lnTo>
                      <a:pt x="5954" y="2124"/>
                    </a:lnTo>
                    <a:lnTo>
                      <a:pt x="5950" y="2116"/>
                    </a:lnTo>
                    <a:lnTo>
                      <a:pt x="5947" y="2108"/>
                    </a:lnTo>
                    <a:lnTo>
                      <a:pt x="5943" y="2099"/>
                    </a:lnTo>
                    <a:lnTo>
                      <a:pt x="5939" y="2091"/>
                    </a:lnTo>
                    <a:lnTo>
                      <a:pt x="5934" y="2083"/>
                    </a:lnTo>
                    <a:lnTo>
                      <a:pt x="5929" y="2074"/>
                    </a:lnTo>
                    <a:lnTo>
                      <a:pt x="5925" y="2067"/>
                    </a:lnTo>
                    <a:lnTo>
                      <a:pt x="5920" y="2060"/>
                    </a:lnTo>
                    <a:lnTo>
                      <a:pt x="5915" y="2054"/>
                    </a:lnTo>
                    <a:lnTo>
                      <a:pt x="5909" y="2047"/>
                    </a:lnTo>
                    <a:lnTo>
                      <a:pt x="5904" y="2041"/>
                    </a:lnTo>
                    <a:lnTo>
                      <a:pt x="5898" y="2035"/>
                    </a:lnTo>
                    <a:lnTo>
                      <a:pt x="5891" y="2028"/>
                    </a:lnTo>
                    <a:lnTo>
                      <a:pt x="5885" y="2023"/>
                    </a:lnTo>
                    <a:lnTo>
                      <a:pt x="5878" y="2017"/>
                    </a:lnTo>
                    <a:lnTo>
                      <a:pt x="5870" y="2011"/>
                    </a:lnTo>
                    <a:lnTo>
                      <a:pt x="5863" y="2006"/>
                    </a:lnTo>
                    <a:lnTo>
                      <a:pt x="5855" y="2001"/>
                    </a:lnTo>
                    <a:lnTo>
                      <a:pt x="5848" y="1996"/>
                    </a:lnTo>
                    <a:lnTo>
                      <a:pt x="5840" y="1992"/>
                    </a:lnTo>
                    <a:lnTo>
                      <a:pt x="5832" y="1988"/>
                    </a:lnTo>
                    <a:lnTo>
                      <a:pt x="5824" y="1984"/>
                    </a:lnTo>
                    <a:lnTo>
                      <a:pt x="5816" y="1981"/>
                    </a:lnTo>
                    <a:lnTo>
                      <a:pt x="5808" y="1978"/>
                    </a:lnTo>
                    <a:lnTo>
                      <a:pt x="5800" y="1975"/>
                    </a:lnTo>
                    <a:lnTo>
                      <a:pt x="5791" y="1973"/>
                    </a:lnTo>
                    <a:lnTo>
                      <a:pt x="5783" y="1971"/>
                    </a:lnTo>
                    <a:lnTo>
                      <a:pt x="5774" y="1969"/>
                    </a:lnTo>
                    <a:lnTo>
                      <a:pt x="5765" y="1968"/>
                    </a:lnTo>
                    <a:lnTo>
                      <a:pt x="5757" y="1967"/>
                    </a:lnTo>
                    <a:lnTo>
                      <a:pt x="5748" y="1966"/>
                    </a:lnTo>
                    <a:lnTo>
                      <a:pt x="5739" y="1965"/>
                    </a:lnTo>
                    <a:lnTo>
                      <a:pt x="5728" y="1965"/>
                    </a:lnTo>
                    <a:lnTo>
                      <a:pt x="4272" y="1965"/>
                    </a:lnTo>
                    <a:lnTo>
                      <a:pt x="4261" y="1965"/>
                    </a:lnTo>
                    <a:lnTo>
                      <a:pt x="4252" y="1966"/>
                    </a:lnTo>
                    <a:lnTo>
                      <a:pt x="4243" y="1967"/>
                    </a:lnTo>
                    <a:lnTo>
                      <a:pt x="4235" y="1968"/>
                    </a:lnTo>
                    <a:lnTo>
                      <a:pt x="4226" y="1969"/>
                    </a:lnTo>
                    <a:lnTo>
                      <a:pt x="4217" y="1971"/>
                    </a:lnTo>
                    <a:lnTo>
                      <a:pt x="4209" y="1973"/>
                    </a:lnTo>
                    <a:lnTo>
                      <a:pt x="4200" y="1975"/>
                    </a:lnTo>
                    <a:lnTo>
                      <a:pt x="4192" y="1978"/>
                    </a:lnTo>
                    <a:lnTo>
                      <a:pt x="4184" y="1981"/>
                    </a:lnTo>
                    <a:lnTo>
                      <a:pt x="4176" y="1984"/>
                    </a:lnTo>
                    <a:lnTo>
                      <a:pt x="4168" y="1988"/>
                    </a:lnTo>
                    <a:lnTo>
                      <a:pt x="4160" y="1992"/>
                    </a:lnTo>
                    <a:lnTo>
                      <a:pt x="4152" y="1996"/>
                    </a:lnTo>
                    <a:lnTo>
                      <a:pt x="4145" y="2001"/>
                    </a:lnTo>
                    <a:lnTo>
                      <a:pt x="4137" y="2006"/>
                    </a:lnTo>
                    <a:lnTo>
                      <a:pt x="4130" y="2011"/>
                    </a:lnTo>
                    <a:lnTo>
                      <a:pt x="4122" y="2017"/>
                    </a:lnTo>
                    <a:lnTo>
                      <a:pt x="4115" y="2023"/>
                    </a:lnTo>
                    <a:lnTo>
                      <a:pt x="4109" y="2028"/>
                    </a:lnTo>
                    <a:lnTo>
                      <a:pt x="4102" y="2035"/>
                    </a:lnTo>
                    <a:lnTo>
                      <a:pt x="4096" y="2041"/>
                    </a:lnTo>
                    <a:lnTo>
                      <a:pt x="4091" y="2047"/>
                    </a:lnTo>
                    <a:lnTo>
                      <a:pt x="4085" y="2054"/>
                    </a:lnTo>
                    <a:lnTo>
                      <a:pt x="4080" y="2060"/>
                    </a:lnTo>
                    <a:lnTo>
                      <a:pt x="4075" y="2067"/>
                    </a:lnTo>
                    <a:lnTo>
                      <a:pt x="4071" y="2074"/>
                    </a:lnTo>
                    <a:lnTo>
                      <a:pt x="4066" y="2083"/>
                    </a:lnTo>
                    <a:lnTo>
                      <a:pt x="4061" y="2091"/>
                    </a:lnTo>
                    <a:lnTo>
                      <a:pt x="4057" y="2099"/>
                    </a:lnTo>
                    <a:lnTo>
                      <a:pt x="4053" y="2108"/>
                    </a:lnTo>
                    <a:lnTo>
                      <a:pt x="4050" y="2116"/>
                    </a:lnTo>
                    <a:lnTo>
                      <a:pt x="4046" y="2124"/>
                    </a:lnTo>
                    <a:lnTo>
                      <a:pt x="4044" y="2132"/>
                    </a:lnTo>
                    <a:lnTo>
                      <a:pt x="4041" y="2141"/>
                    </a:lnTo>
                    <a:lnTo>
                      <a:pt x="4039" y="2150"/>
                    </a:lnTo>
                    <a:lnTo>
                      <a:pt x="4037" y="2158"/>
                    </a:lnTo>
                    <a:lnTo>
                      <a:pt x="4036" y="2167"/>
                    </a:lnTo>
                    <a:lnTo>
                      <a:pt x="4035" y="2176"/>
                    </a:lnTo>
                    <a:lnTo>
                      <a:pt x="4034" y="2184"/>
                    </a:lnTo>
                    <a:lnTo>
                      <a:pt x="4033" y="2193"/>
                    </a:lnTo>
                    <a:close/>
                    <a:moveTo>
                      <a:pt x="3783" y="4811"/>
                    </a:moveTo>
                    <a:lnTo>
                      <a:pt x="4202" y="4811"/>
                    </a:lnTo>
                    <a:lnTo>
                      <a:pt x="4202" y="4392"/>
                    </a:lnTo>
                    <a:lnTo>
                      <a:pt x="4204" y="4359"/>
                    </a:lnTo>
                    <a:lnTo>
                      <a:pt x="4211" y="4327"/>
                    </a:lnTo>
                    <a:lnTo>
                      <a:pt x="4221" y="4296"/>
                    </a:lnTo>
                    <a:lnTo>
                      <a:pt x="4235" y="4267"/>
                    </a:lnTo>
                    <a:lnTo>
                      <a:pt x="4254" y="4240"/>
                    </a:lnTo>
                    <a:lnTo>
                      <a:pt x="4275" y="4215"/>
                    </a:lnTo>
                    <a:lnTo>
                      <a:pt x="4300" y="4194"/>
                    </a:lnTo>
                    <a:lnTo>
                      <a:pt x="4327" y="4175"/>
                    </a:lnTo>
                    <a:lnTo>
                      <a:pt x="4356" y="4161"/>
                    </a:lnTo>
                    <a:lnTo>
                      <a:pt x="4387" y="4151"/>
                    </a:lnTo>
                    <a:lnTo>
                      <a:pt x="4419" y="4144"/>
                    </a:lnTo>
                    <a:lnTo>
                      <a:pt x="4452" y="4142"/>
                    </a:lnTo>
                    <a:lnTo>
                      <a:pt x="5548" y="4142"/>
                    </a:lnTo>
                    <a:lnTo>
                      <a:pt x="5581" y="4144"/>
                    </a:lnTo>
                    <a:lnTo>
                      <a:pt x="5613" y="4151"/>
                    </a:lnTo>
                    <a:lnTo>
                      <a:pt x="5644" y="4161"/>
                    </a:lnTo>
                    <a:lnTo>
                      <a:pt x="5673" y="4175"/>
                    </a:lnTo>
                    <a:lnTo>
                      <a:pt x="5700" y="4194"/>
                    </a:lnTo>
                    <a:lnTo>
                      <a:pt x="5725" y="4215"/>
                    </a:lnTo>
                    <a:lnTo>
                      <a:pt x="5746" y="4240"/>
                    </a:lnTo>
                    <a:lnTo>
                      <a:pt x="5765" y="4267"/>
                    </a:lnTo>
                    <a:lnTo>
                      <a:pt x="5779" y="4296"/>
                    </a:lnTo>
                    <a:lnTo>
                      <a:pt x="5789" y="4327"/>
                    </a:lnTo>
                    <a:lnTo>
                      <a:pt x="5796" y="4359"/>
                    </a:lnTo>
                    <a:lnTo>
                      <a:pt x="5798" y="4392"/>
                    </a:lnTo>
                    <a:lnTo>
                      <a:pt x="5798" y="4811"/>
                    </a:lnTo>
                    <a:lnTo>
                      <a:pt x="6217" y="4811"/>
                    </a:lnTo>
                    <a:lnTo>
                      <a:pt x="6250" y="4813"/>
                    </a:lnTo>
                    <a:lnTo>
                      <a:pt x="6282" y="4820"/>
                    </a:lnTo>
                    <a:lnTo>
                      <a:pt x="6313" y="4830"/>
                    </a:lnTo>
                    <a:lnTo>
                      <a:pt x="6342" y="4844"/>
                    </a:lnTo>
                    <a:lnTo>
                      <a:pt x="6369" y="4863"/>
                    </a:lnTo>
                    <a:lnTo>
                      <a:pt x="6394" y="4884"/>
                    </a:lnTo>
                    <a:lnTo>
                      <a:pt x="6415" y="4909"/>
                    </a:lnTo>
                    <a:lnTo>
                      <a:pt x="6434" y="4936"/>
                    </a:lnTo>
                    <a:lnTo>
                      <a:pt x="6448" y="4965"/>
                    </a:lnTo>
                    <a:lnTo>
                      <a:pt x="6458" y="4996"/>
                    </a:lnTo>
                    <a:lnTo>
                      <a:pt x="6465" y="5028"/>
                    </a:lnTo>
                    <a:lnTo>
                      <a:pt x="6467" y="5061"/>
                    </a:lnTo>
                    <a:lnTo>
                      <a:pt x="6467" y="6156"/>
                    </a:lnTo>
                    <a:lnTo>
                      <a:pt x="6465" y="6189"/>
                    </a:lnTo>
                    <a:lnTo>
                      <a:pt x="6458" y="6221"/>
                    </a:lnTo>
                    <a:lnTo>
                      <a:pt x="6448" y="6252"/>
                    </a:lnTo>
                    <a:lnTo>
                      <a:pt x="6434" y="6281"/>
                    </a:lnTo>
                    <a:lnTo>
                      <a:pt x="6415" y="6308"/>
                    </a:lnTo>
                    <a:lnTo>
                      <a:pt x="6394" y="6333"/>
                    </a:lnTo>
                    <a:lnTo>
                      <a:pt x="6369" y="6354"/>
                    </a:lnTo>
                    <a:lnTo>
                      <a:pt x="6342" y="6373"/>
                    </a:lnTo>
                    <a:lnTo>
                      <a:pt x="6313" y="6387"/>
                    </a:lnTo>
                    <a:lnTo>
                      <a:pt x="6282" y="6397"/>
                    </a:lnTo>
                    <a:lnTo>
                      <a:pt x="6250" y="6404"/>
                    </a:lnTo>
                    <a:lnTo>
                      <a:pt x="6217" y="6406"/>
                    </a:lnTo>
                    <a:lnTo>
                      <a:pt x="5798" y="6406"/>
                    </a:lnTo>
                    <a:lnTo>
                      <a:pt x="5798" y="6825"/>
                    </a:lnTo>
                    <a:lnTo>
                      <a:pt x="5796" y="6858"/>
                    </a:lnTo>
                    <a:lnTo>
                      <a:pt x="5789" y="6890"/>
                    </a:lnTo>
                    <a:lnTo>
                      <a:pt x="5779" y="6921"/>
                    </a:lnTo>
                    <a:lnTo>
                      <a:pt x="5765" y="6950"/>
                    </a:lnTo>
                    <a:lnTo>
                      <a:pt x="5746" y="6977"/>
                    </a:lnTo>
                    <a:lnTo>
                      <a:pt x="5725" y="7002"/>
                    </a:lnTo>
                    <a:lnTo>
                      <a:pt x="5700" y="7023"/>
                    </a:lnTo>
                    <a:lnTo>
                      <a:pt x="5673" y="7042"/>
                    </a:lnTo>
                    <a:lnTo>
                      <a:pt x="5644" y="7056"/>
                    </a:lnTo>
                    <a:lnTo>
                      <a:pt x="5613" y="7066"/>
                    </a:lnTo>
                    <a:lnTo>
                      <a:pt x="5581" y="7073"/>
                    </a:lnTo>
                    <a:lnTo>
                      <a:pt x="5548" y="7075"/>
                    </a:lnTo>
                    <a:lnTo>
                      <a:pt x="4452" y="7075"/>
                    </a:lnTo>
                    <a:lnTo>
                      <a:pt x="4419" y="7073"/>
                    </a:lnTo>
                    <a:lnTo>
                      <a:pt x="4387" y="7066"/>
                    </a:lnTo>
                    <a:lnTo>
                      <a:pt x="4356" y="7056"/>
                    </a:lnTo>
                    <a:lnTo>
                      <a:pt x="4327" y="7042"/>
                    </a:lnTo>
                    <a:lnTo>
                      <a:pt x="4300" y="7023"/>
                    </a:lnTo>
                    <a:lnTo>
                      <a:pt x="4275" y="7002"/>
                    </a:lnTo>
                    <a:lnTo>
                      <a:pt x="4254" y="6977"/>
                    </a:lnTo>
                    <a:lnTo>
                      <a:pt x="4235" y="6950"/>
                    </a:lnTo>
                    <a:lnTo>
                      <a:pt x="4221" y="6921"/>
                    </a:lnTo>
                    <a:lnTo>
                      <a:pt x="4211" y="6890"/>
                    </a:lnTo>
                    <a:lnTo>
                      <a:pt x="4204" y="6858"/>
                    </a:lnTo>
                    <a:lnTo>
                      <a:pt x="4202" y="6825"/>
                    </a:lnTo>
                    <a:lnTo>
                      <a:pt x="4202" y="6406"/>
                    </a:lnTo>
                    <a:lnTo>
                      <a:pt x="3783" y="6406"/>
                    </a:lnTo>
                    <a:lnTo>
                      <a:pt x="3750" y="6404"/>
                    </a:lnTo>
                    <a:lnTo>
                      <a:pt x="3718" y="6397"/>
                    </a:lnTo>
                    <a:lnTo>
                      <a:pt x="3687" y="6387"/>
                    </a:lnTo>
                    <a:lnTo>
                      <a:pt x="3658" y="6373"/>
                    </a:lnTo>
                    <a:lnTo>
                      <a:pt x="3631" y="6354"/>
                    </a:lnTo>
                    <a:lnTo>
                      <a:pt x="3606" y="6333"/>
                    </a:lnTo>
                    <a:lnTo>
                      <a:pt x="3585" y="6308"/>
                    </a:lnTo>
                    <a:lnTo>
                      <a:pt x="3566" y="6281"/>
                    </a:lnTo>
                    <a:lnTo>
                      <a:pt x="3552" y="6252"/>
                    </a:lnTo>
                    <a:lnTo>
                      <a:pt x="3542" y="6221"/>
                    </a:lnTo>
                    <a:lnTo>
                      <a:pt x="3535" y="6189"/>
                    </a:lnTo>
                    <a:lnTo>
                      <a:pt x="3533" y="6156"/>
                    </a:lnTo>
                    <a:lnTo>
                      <a:pt x="3533" y="5061"/>
                    </a:lnTo>
                    <a:lnTo>
                      <a:pt x="3535" y="5028"/>
                    </a:lnTo>
                    <a:lnTo>
                      <a:pt x="3542" y="4996"/>
                    </a:lnTo>
                    <a:lnTo>
                      <a:pt x="3552" y="4965"/>
                    </a:lnTo>
                    <a:lnTo>
                      <a:pt x="3566" y="4936"/>
                    </a:lnTo>
                    <a:lnTo>
                      <a:pt x="3585" y="4909"/>
                    </a:lnTo>
                    <a:lnTo>
                      <a:pt x="3606" y="4884"/>
                    </a:lnTo>
                    <a:lnTo>
                      <a:pt x="3631" y="4863"/>
                    </a:lnTo>
                    <a:lnTo>
                      <a:pt x="3658" y="4844"/>
                    </a:lnTo>
                    <a:lnTo>
                      <a:pt x="3687" y="4830"/>
                    </a:lnTo>
                    <a:lnTo>
                      <a:pt x="3718" y="4820"/>
                    </a:lnTo>
                    <a:lnTo>
                      <a:pt x="3750" y="4813"/>
                    </a:lnTo>
                    <a:lnTo>
                      <a:pt x="3783" y="4811"/>
                    </a:lnTo>
                    <a:close/>
                    <a:moveTo>
                      <a:pt x="5298" y="5061"/>
                    </a:moveTo>
                    <a:lnTo>
                      <a:pt x="5298" y="4642"/>
                    </a:lnTo>
                    <a:lnTo>
                      <a:pt x="4702" y="4642"/>
                    </a:lnTo>
                    <a:lnTo>
                      <a:pt x="4702" y="5061"/>
                    </a:lnTo>
                    <a:lnTo>
                      <a:pt x="4700" y="5094"/>
                    </a:lnTo>
                    <a:lnTo>
                      <a:pt x="4693" y="5126"/>
                    </a:lnTo>
                    <a:lnTo>
                      <a:pt x="4683" y="5157"/>
                    </a:lnTo>
                    <a:lnTo>
                      <a:pt x="4669" y="5186"/>
                    </a:lnTo>
                    <a:lnTo>
                      <a:pt x="4650" y="5213"/>
                    </a:lnTo>
                    <a:lnTo>
                      <a:pt x="4629" y="5238"/>
                    </a:lnTo>
                    <a:lnTo>
                      <a:pt x="4604" y="5259"/>
                    </a:lnTo>
                    <a:lnTo>
                      <a:pt x="4577" y="5278"/>
                    </a:lnTo>
                    <a:lnTo>
                      <a:pt x="4548" y="5292"/>
                    </a:lnTo>
                    <a:lnTo>
                      <a:pt x="4517" y="5302"/>
                    </a:lnTo>
                    <a:lnTo>
                      <a:pt x="4485" y="5309"/>
                    </a:lnTo>
                    <a:lnTo>
                      <a:pt x="4452" y="5311"/>
                    </a:lnTo>
                    <a:lnTo>
                      <a:pt x="4033" y="5311"/>
                    </a:lnTo>
                    <a:lnTo>
                      <a:pt x="4033" y="5906"/>
                    </a:lnTo>
                    <a:lnTo>
                      <a:pt x="4452" y="5906"/>
                    </a:lnTo>
                    <a:lnTo>
                      <a:pt x="4485" y="5908"/>
                    </a:lnTo>
                    <a:lnTo>
                      <a:pt x="4517" y="5915"/>
                    </a:lnTo>
                    <a:lnTo>
                      <a:pt x="4548" y="5925"/>
                    </a:lnTo>
                    <a:lnTo>
                      <a:pt x="4577" y="5939"/>
                    </a:lnTo>
                    <a:lnTo>
                      <a:pt x="4604" y="5958"/>
                    </a:lnTo>
                    <a:lnTo>
                      <a:pt x="4629" y="5979"/>
                    </a:lnTo>
                    <a:lnTo>
                      <a:pt x="4650" y="6004"/>
                    </a:lnTo>
                    <a:lnTo>
                      <a:pt x="4669" y="6031"/>
                    </a:lnTo>
                    <a:lnTo>
                      <a:pt x="4683" y="6060"/>
                    </a:lnTo>
                    <a:lnTo>
                      <a:pt x="4693" y="6091"/>
                    </a:lnTo>
                    <a:lnTo>
                      <a:pt x="4700" y="6123"/>
                    </a:lnTo>
                    <a:lnTo>
                      <a:pt x="4702" y="6156"/>
                    </a:lnTo>
                    <a:lnTo>
                      <a:pt x="4702" y="6575"/>
                    </a:lnTo>
                    <a:lnTo>
                      <a:pt x="5298" y="6575"/>
                    </a:lnTo>
                    <a:lnTo>
                      <a:pt x="5298" y="6156"/>
                    </a:lnTo>
                    <a:lnTo>
                      <a:pt x="5300" y="6123"/>
                    </a:lnTo>
                    <a:lnTo>
                      <a:pt x="5307" y="6091"/>
                    </a:lnTo>
                    <a:lnTo>
                      <a:pt x="5317" y="6060"/>
                    </a:lnTo>
                    <a:lnTo>
                      <a:pt x="5331" y="6031"/>
                    </a:lnTo>
                    <a:lnTo>
                      <a:pt x="5350" y="6004"/>
                    </a:lnTo>
                    <a:lnTo>
                      <a:pt x="5371" y="5979"/>
                    </a:lnTo>
                    <a:lnTo>
                      <a:pt x="5396" y="5958"/>
                    </a:lnTo>
                    <a:lnTo>
                      <a:pt x="5423" y="5939"/>
                    </a:lnTo>
                    <a:lnTo>
                      <a:pt x="5452" y="5925"/>
                    </a:lnTo>
                    <a:lnTo>
                      <a:pt x="5483" y="5915"/>
                    </a:lnTo>
                    <a:lnTo>
                      <a:pt x="5515" y="5908"/>
                    </a:lnTo>
                    <a:lnTo>
                      <a:pt x="5548" y="5906"/>
                    </a:lnTo>
                    <a:lnTo>
                      <a:pt x="5967" y="5906"/>
                    </a:lnTo>
                    <a:lnTo>
                      <a:pt x="5967" y="5311"/>
                    </a:lnTo>
                    <a:lnTo>
                      <a:pt x="5548" y="5311"/>
                    </a:lnTo>
                    <a:lnTo>
                      <a:pt x="5515" y="5309"/>
                    </a:lnTo>
                    <a:lnTo>
                      <a:pt x="5483" y="5302"/>
                    </a:lnTo>
                    <a:lnTo>
                      <a:pt x="5452" y="5292"/>
                    </a:lnTo>
                    <a:lnTo>
                      <a:pt x="5423" y="5278"/>
                    </a:lnTo>
                    <a:lnTo>
                      <a:pt x="5396" y="5259"/>
                    </a:lnTo>
                    <a:lnTo>
                      <a:pt x="5371" y="5238"/>
                    </a:lnTo>
                    <a:lnTo>
                      <a:pt x="5350" y="5213"/>
                    </a:lnTo>
                    <a:lnTo>
                      <a:pt x="5331" y="5186"/>
                    </a:lnTo>
                    <a:lnTo>
                      <a:pt x="5317" y="5157"/>
                    </a:lnTo>
                    <a:lnTo>
                      <a:pt x="5307" y="5126"/>
                    </a:lnTo>
                    <a:lnTo>
                      <a:pt x="5300" y="5094"/>
                    </a:lnTo>
                    <a:lnTo>
                      <a:pt x="5298" y="5061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76" name="TextBox 75">
            <a:extLst>
              <a:ext uri="{FF2B5EF4-FFF2-40B4-BE49-F238E27FC236}">
                <a16:creationId xmlns:a16="http://schemas.microsoft.com/office/drawing/2014/main" id="{11C1D356-F107-462B-86DD-6A7BBDA64E32}"/>
              </a:ext>
            </a:extLst>
          </p:cNvPr>
          <p:cNvSpPr txBox="1"/>
          <p:nvPr/>
        </p:nvSpPr>
        <p:spPr>
          <a:xfrm>
            <a:off x="7721056" y="1547595"/>
            <a:ext cx="128762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PH" sz="2000" b="1" dirty="0">
                <a:latin typeface="Arial" panose="020B0604020202020204" pitchFamily="34" charset="0"/>
              </a:rPr>
              <a:t>Treat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391985F-C2C1-4C38-B5DC-57EF964FA33F}"/>
              </a:ext>
            </a:extLst>
          </p:cNvPr>
          <p:cNvSpPr txBox="1"/>
          <p:nvPr/>
        </p:nvSpPr>
        <p:spPr>
          <a:xfrm>
            <a:off x="571021" y="4398623"/>
            <a:ext cx="1974494" cy="1723549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algn="ctr"/>
            <a:r>
              <a:rPr lang="en-PH" sz="1600" dirty="0">
                <a:latin typeface="Arial" panose="020B0604020202020204" pitchFamily="34" charset="0"/>
              </a:rPr>
              <a:t>Symptoms prompt a specialist visit; delays here cost valuable treatment time and worsen outcomes.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27A9348-7C22-42B8-A955-0A25A1C887EF}"/>
              </a:ext>
            </a:extLst>
          </p:cNvPr>
          <p:cNvSpPr txBox="1"/>
          <p:nvPr/>
        </p:nvSpPr>
        <p:spPr>
          <a:xfrm>
            <a:off x="571021" y="4046198"/>
            <a:ext cx="1974494" cy="307777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pPr algn="ctr"/>
            <a:r>
              <a:rPr lang="en-PH" dirty="0">
                <a:solidFill>
                  <a:schemeClr val="accent1"/>
                </a:solidFill>
                <a:latin typeface="Arial" panose="020B0604020202020204" pitchFamily="34" charset="0"/>
              </a:rPr>
              <a:t>Symptoms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1F5776B3-BED8-4273-9665-87E73A06A7C5}"/>
              </a:ext>
            </a:extLst>
          </p:cNvPr>
          <p:cNvSpPr txBox="1"/>
          <p:nvPr/>
        </p:nvSpPr>
        <p:spPr>
          <a:xfrm>
            <a:off x="2839888" y="4398623"/>
            <a:ext cx="1974494" cy="1723549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algn="ctr"/>
            <a:r>
              <a:rPr lang="en-PH" sz="1600" dirty="0">
                <a:latin typeface="Arial" panose="020B0604020202020204" pitchFamily="34" charset="0"/>
              </a:rPr>
              <a:t>Biomarker testing confirms eligibility — the critical gate that opens access to targeted therapy.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037878D1-E442-418E-A858-D0F6B4014EDB}"/>
              </a:ext>
            </a:extLst>
          </p:cNvPr>
          <p:cNvSpPr txBox="1"/>
          <p:nvPr/>
        </p:nvSpPr>
        <p:spPr>
          <a:xfrm>
            <a:off x="2839888" y="4046198"/>
            <a:ext cx="1974494" cy="307777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pPr algn="ctr"/>
            <a:r>
              <a:rPr lang="en-PH" dirty="0">
                <a:solidFill>
                  <a:schemeClr val="accent1"/>
                </a:solidFill>
                <a:latin typeface="Arial" panose="020B0604020202020204" pitchFamily="34" charset="0"/>
              </a:rPr>
              <a:t>Diagnosis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9525C281-2808-4FB2-AD7F-6C362EBD545C}"/>
              </a:ext>
            </a:extLst>
          </p:cNvPr>
          <p:cNvSpPr txBox="1"/>
          <p:nvPr/>
        </p:nvSpPr>
        <p:spPr>
          <a:xfrm>
            <a:off x="5108755" y="4398623"/>
            <a:ext cx="1974494" cy="1723549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algn="ctr"/>
            <a:r>
              <a:rPr lang="en-PH" sz="1600" dirty="0">
                <a:latin typeface="Arial" panose="020B0604020202020204" pitchFamily="34" charset="0"/>
              </a:rPr>
              <a:t>Diagnosis and counseling shape expectations and a patient's willingness to start treatment promptly.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9CB41FA-FAD6-46EC-9B87-AF18C5D5F2BD}"/>
              </a:ext>
            </a:extLst>
          </p:cNvPr>
          <p:cNvSpPr txBox="1"/>
          <p:nvPr/>
        </p:nvSpPr>
        <p:spPr>
          <a:xfrm>
            <a:off x="5108755" y="4046198"/>
            <a:ext cx="1974494" cy="307777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pPr algn="ctr"/>
            <a:r>
              <a:rPr lang="en-PH" dirty="0">
                <a:solidFill>
                  <a:schemeClr val="accent1"/>
                </a:solidFill>
                <a:latin typeface="Arial" panose="020B0604020202020204" pitchFamily="34" charset="0"/>
              </a:rPr>
              <a:t>Initiation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B3AE9B8-57C9-4AFE-9097-D2574E7859B1}"/>
              </a:ext>
            </a:extLst>
          </p:cNvPr>
          <p:cNvSpPr txBox="1"/>
          <p:nvPr/>
        </p:nvSpPr>
        <p:spPr>
          <a:xfrm>
            <a:off x="7377622" y="4398623"/>
            <a:ext cx="1974494" cy="1723549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algn="ctr"/>
            <a:r>
              <a:rPr lang="en-PH" sz="1600" dirty="0">
                <a:latin typeface="Arial" panose="020B0604020202020204" pitchFamily="34" charset="0"/>
              </a:rPr>
              <a:t>Treatment initiation depends on access approval and a smooth, well-supported onboarding experience.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F2C9B9B7-F237-4C95-9FD9-8F78D60A608C}"/>
              </a:ext>
            </a:extLst>
          </p:cNvPr>
          <p:cNvSpPr txBox="1"/>
          <p:nvPr/>
        </p:nvSpPr>
        <p:spPr>
          <a:xfrm>
            <a:off x="7377622" y="4046198"/>
            <a:ext cx="1974494" cy="307777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pPr algn="ctr"/>
            <a:r>
              <a:rPr lang="en-PH" dirty="0">
                <a:solidFill>
                  <a:schemeClr val="accent1"/>
                </a:solidFill>
                <a:latin typeface="Arial" panose="020B0604020202020204" pitchFamily="34" charset="0"/>
              </a:rPr>
              <a:t>On therapy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B7F63165-D4BA-4572-A598-0C26D74EAD76}"/>
              </a:ext>
            </a:extLst>
          </p:cNvPr>
          <p:cNvSpPr txBox="1"/>
          <p:nvPr/>
        </p:nvSpPr>
        <p:spPr>
          <a:xfrm>
            <a:off x="9646488" y="4398623"/>
            <a:ext cx="1974494" cy="1723549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algn="ctr"/>
            <a:r>
              <a:rPr lang="en-PH" sz="1600" dirty="0">
                <a:latin typeface="Arial" panose="020B0604020202020204" pitchFamily="34" charset="0"/>
              </a:rPr>
              <a:t>On-therapy support and monitoring drive adherence and protect the durable benefit over time.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7BC5C881-C21F-493D-8A58-27D89CA6DCAF}"/>
              </a:ext>
            </a:extLst>
          </p:cNvPr>
          <p:cNvSpPr txBox="1"/>
          <p:nvPr/>
        </p:nvSpPr>
        <p:spPr>
          <a:xfrm>
            <a:off x="9646488" y="4046198"/>
            <a:ext cx="1974494" cy="307777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pPr algn="ctr"/>
            <a:r>
              <a:rPr lang="en-PH" dirty="0">
                <a:solidFill>
                  <a:schemeClr val="accent1"/>
                </a:solidFill>
                <a:latin typeface="Arial" panose="020B0604020202020204" pitchFamily="34" charset="0"/>
              </a:rPr>
              <a:t>Follow-up</a:t>
            </a:r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D085E080-7C78-435E-AF3A-169462D9B268}"/>
              </a:ext>
            </a:extLst>
          </p:cNvPr>
          <p:cNvGrpSpPr/>
          <p:nvPr/>
        </p:nvGrpSpPr>
        <p:grpSpPr>
          <a:xfrm>
            <a:off x="10033578" y="1968730"/>
            <a:ext cx="1200314" cy="1800258"/>
            <a:chOff x="876412" y="1766746"/>
            <a:chExt cx="1327401" cy="1990866"/>
          </a:xfrm>
        </p:grpSpPr>
        <p:sp>
          <p:nvSpPr>
            <p:cNvPr id="81" name="Teardrop 80">
              <a:extLst>
                <a:ext uri="{FF2B5EF4-FFF2-40B4-BE49-F238E27FC236}">
                  <a16:creationId xmlns:a16="http://schemas.microsoft.com/office/drawing/2014/main" id="{B079C7AB-3D48-4563-944B-D7BFD7500AD4}"/>
                </a:ext>
              </a:extLst>
            </p:cNvPr>
            <p:cNvSpPr/>
            <p:nvPr/>
          </p:nvSpPr>
          <p:spPr>
            <a:xfrm rot="8100000">
              <a:off x="876412" y="1766746"/>
              <a:ext cx="1264171" cy="1264169"/>
            </a:xfrm>
            <a:prstGeom prst="teardrop">
              <a:avLst/>
            </a:prstGeom>
            <a:solidFill>
              <a:schemeClr val="accent1"/>
            </a:soli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82" name="Freeform 94">
              <a:extLst>
                <a:ext uri="{FF2B5EF4-FFF2-40B4-BE49-F238E27FC236}">
                  <a16:creationId xmlns:a16="http://schemas.microsoft.com/office/drawing/2014/main" id="{E41A8877-6995-40C0-AFA8-1D1E9BCBC230}"/>
                </a:ext>
              </a:extLst>
            </p:cNvPr>
            <p:cNvSpPr/>
            <p:nvPr/>
          </p:nvSpPr>
          <p:spPr>
            <a:xfrm rot="8100000">
              <a:off x="939642" y="1919389"/>
              <a:ext cx="1264171" cy="1085335"/>
            </a:xfrm>
            <a:custGeom>
              <a:avLst/>
              <a:gdLst>
                <a:gd name="connsiteX0" fmla="*/ 158030 w 1079096"/>
                <a:gd name="connsiteY0" fmla="*/ 921066 h 926442"/>
                <a:gd name="connsiteX1" fmla="*/ 0 w 1079096"/>
                <a:gd name="connsiteY1" fmla="*/ 539548 h 926442"/>
                <a:gd name="connsiteX2" fmla="*/ 539548 w 1079096"/>
                <a:gd name="connsiteY2" fmla="*/ 0 h 926442"/>
                <a:gd name="connsiteX3" fmla="*/ 1079096 w 1079096"/>
                <a:gd name="connsiteY3" fmla="*/ 0 h 926442"/>
                <a:gd name="connsiteX4" fmla="*/ 1079096 w 1079096"/>
                <a:gd name="connsiteY4" fmla="*/ 11892 h 926442"/>
                <a:gd name="connsiteX5" fmla="*/ 164546 w 1079096"/>
                <a:gd name="connsiteY5" fmla="*/ 926442 h 92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79096" h="926442">
                  <a:moveTo>
                    <a:pt x="158030" y="921066"/>
                  </a:moveTo>
                  <a:cubicBezTo>
                    <a:pt x="60391" y="823427"/>
                    <a:pt x="0" y="688540"/>
                    <a:pt x="0" y="539548"/>
                  </a:cubicBezTo>
                  <a:cubicBezTo>
                    <a:pt x="0" y="241564"/>
                    <a:pt x="241564" y="0"/>
                    <a:pt x="539548" y="0"/>
                  </a:cubicBezTo>
                  <a:lnTo>
                    <a:pt x="1079096" y="0"/>
                  </a:lnTo>
                  <a:lnTo>
                    <a:pt x="1079096" y="11892"/>
                  </a:lnTo>
                  <a:lnTo>
                    <a:pt x="164546" y="926442"/>
                  </a:lnTo>
                  <a:close/>
                </a:path>
              </a:pathLst>
            </a:custGeom>
            <a:solidFill>
              <a:schemeClr val="accent2"/>
            </a:soli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CDF2576C-F27A-4729-A450-E5DDF15851CC}"/>
                </a:ext>
              </a:extLst>
            </p:cNvPr>
            <p:cNvSpPr/>
            <p:nvPr/>
          </p:nvSpPr>
          <p:spPr>
            <a:xfrm>
              <a:off x="984986" y="1875316"/>
              <a:ext cx="1047014" cy="1047014"/>
            </a:xfrm>
            <a:prstGeom prst="ellipse">
              <a:avLst/>
            </a:prstGeom>
            <a:solidFill>
              <a:schemeClr val="bg1"/>
            </a:soli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9525" cap="rnd" cmpd="sng" algn="ctr">
                  <a:solidFill>
                    <a:srgbClr val="005B4F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84" name="AutoShape 15">
              <a:extLst>
                <a:ext uri="{FF2B5EF4-FFF2-40B4-BE49-F238E27FC236}">
                  <a16:creationId xmlns:a16="http://schemas.microsoft.com/office/drawing/2014/main" id="{B87F3D10-0465-41AC-A468-AD4B7D9D724B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080003" y="1970746"/>
              <a:ext cx="856980" cy="85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883297F1-A4B6-4C15-8E4E-D93FF357C58E}"/>
                </a:ext>
              </a:extLst>
            </p:cNvPr>
            <p:cNvGrpSpPr/>
            <p:nvPr/>
          </p:nvGrpSpPr>
          <p:grpSpPr>
            <a:xfrm>
              <a:off x="1362484" y="3465596"/>
              <a:ext cx="292018" cy="292016"/>
              <a:chOff x="1897688" y="2263380"/>
              <a:chExt cx="181330" cy="181329"/>
            </a:xfrm>
          </p:grpSpPr>
          <p:sp>
            <p:nvSpPr>
              <p:cNvPr id="87" name="Oval 86">
                <a:extLst>
                  <a:ext uri="{FF2B5EF4-FFF2-40B4-BE49-F238E27FC236}">
                    <a16:creationId xmlns:a16="http://schemas.microsoft.com/office/drawing/2014/main" id="{461D7BD9-CC1F-412E-A29D-17742A7743E0}"/>
                  </a:ext>
                </a:extLst>
              </p:cNvPr>
              <p:cNvSpPr/>
              <p:nvPr/>
            </p:nvSpPr>
            <p:spPr>
              <a:xfrm>
                <a:off x="1897688" y="2263380"/>
                <a:ext cx="181330" cy="181329"/>
              </a:xfrm>
              <a:prstGeom prst="ellipse">
                <a:avLst/>
              </a:prstGeom>
              <a:solidFill>
                <a:srgbClr val="FFFFFF"/>
              </a:solidFill>
              <a:ln w="9525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1240B29-F687-4F45-9708-019B960494DF}">
                  <a14:hiddenLine xmlns:a14="http://schemas.microsoft.com/office/drawing/2010/main" w="9525" cap="rnd" cmpd="sng" algn="ctr">
                    <a:solidFill>
                      <a:srgbClr val="005B4F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sym typeface="+mn-lt"/>
                </a:endParaRPr>
              </a:p>
            </p:txBody>
          </p:sp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id="{335D617D-BC1E-47D5-9CA0-893676BC1347}"/>
                  </a:ext>
                </a:extLst>
              </p:cNvPr>
              <p:cNvSpPr/>
              <p:nvPr/>
            </p:nvSpPr>
            <p:spPr>
              <a:xfrm>
                <a:off x="1938464" y="2304154"/>
                <a:ext cx="99778" cy="99778"/>
              </a:xfrm>
              <a:prstGeom prst="ellipse">
                <a:avLst/>
              </a:prstGeom>
              <a:solidFill>
                <a:schemeClr val="accent1"/>
              </a:solidFill>
              <a:ln w="9525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1240B29-F687-4F45-9708-019B960494DF}">
                  <a14:hiddenLine xmlns:a14="http://schemas.microsoft.com/office/drawing/2010/main" w="9525" cap="rnd" cmpd="sng" algn="ctr">
                    <a:solidFill>
                      <a:srgbClr val="005B4F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sym typeface="+mn-lt"/>
                </a:endParaRPr>
              </a:p>
            </p:txBody>
          </p:sp>
        </p:grpSp>
        <p:grpSp>
          <p:nvGrpSpPr>
            <p:cNvPr id="102" name="Graphic 85"/>
            <p:cNvGrpSpPr/>
            <p:nvPr/>
          </p:nvGrpSpPr>
          <p:grpSpPr>
            <a:xfrm>
              <a:off x="1095290" y="1985620"/>
              <a:ext cx="826406" cy="826406"/>
              <a:chOff x="5227152" y="5358687"/>
              <a:chExt cx="633600" cy="633600"/>
            </a:xfrm>
          </p:grpSpPr>
          <p:sp>
            <p:nvSpPr>
              <p:cNvPr id="103" name="Accent"/>
              <p:cNvSpPr/>
              <p:nvPr/>
            </p:nvSpPr>
            <p:spPr>
              <a:xfrm>
                <a:off x="5227152" y="5358687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6764" y="1593"/>
                    </a:moveTo>
                    <a:lnTo>
                      <a:pt x="7616" y="1593"/>
                    </a:lnTo>
                    <a:lnTo>
                      <a:pt x="7616" y="2141"/>
                    </a:lnTo>
                    <a:lnTo>
                      <a:pt x="8163" y="2141"/>
                    </a:lnTo>
                    <a:lnTo>
                      <a:pt x="8163" y="2993"/>
                    </a:lnTo>
                    <a:lnTo>
                      <a:pt x="7616" y="2993"/>
                    </a:lnTo>
                    <a:lnTo>
                      <a:pt x="7616" y="3540"/>
                    </a:lnTo>
                    <a:lnTo>
                      <a:pt x="6764" y="3540"/>
                    </a:lnTo>
                    <a:lnTo>
                      <a:pt x="6764" y="2993"/>
                    </a:lnTo>
                    <a:lnTo>
                      <a:pt x="6217" y="2993"/>
                    </a:lnTo>
                    <a:lnTo>
                      <a:pt x="6217" y="2141"/>
                    </a:lnTo>
                    <a:lnTo>
                      <a:pt x="6764" y="2141"/>
                    </a:lnTo>
                    <a:lnTo>
                      <a:pt x="6764" y="159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04" name="Outline"/>
              <p:cNvSpPr/>
              <p:nvPr/>
            </p:nvSpPr>
            <p:spPr>
              <a:xfrm>
                <a:off x="5227152" y="5358687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3010" y="1200"/>
                    </a:moveTo>
                    <a:lnTo>
                      <a:pt x="4463" y="3138"/>
                    </a:lnTo>
                    <a:lnTo>
                      <a:pt x="4504" y="3184"/>
                    </a:lnTo>
                    <a:lnTo>
                      <a:pt x="4522" y="3205"/>
                    </a:lnTo>
                    <a:lnTo>
                      <a:pt x="4562" y="3262"/>
                    </a:lnTo>
                    <a:lnTo>
                      <a:pt x="4577" y="3286"/>
                    </a:lnTo>
                    <a:lnTo>
                      <a:pt x="4611" y="3345"/>
                    </a:lnTo>
                    <a:lnTo>
                      <a:pt x="4623" y="3371"/>
                    </a:lnTo>
                    <a:lnTo>
                      <a:pt x="4649" y="3432"/>
                    </a:lnTo>
                    <a:lnTo>
                      <a:pt x="4659" y="3459"/>
                    </a:lnTo>
                    <a:lnTo>
                      <a:pt x="4677" y="3523"/>
                    </a:lnTo>
                    <a:lnTo>
                      <a:pt x="4684" y="3550"/>
                    </a:lnTo>
                    <a:lnTo>
                      <a:pt x="4695" y="3615"/>
                    </a:lnTo>
                    <a:lnTo>
                      <a:pt x="4698" y="3643"/>
                    </a:lnTo>
                    <a:lnTo>
                      <a:pt x="4702" y="3708"/>
                    </a:lnTo>
                    <a:lnTo>
                      <a:pt x="4702" y="3737"/>
                    </a:lnTo>
                    <a:lnTo>
                      <a:pt x="4698" y="3802"/>
                    </a:lnTo>
                    <a:lnTo>
                      <a:pt x="4695" y="3830"/>
                    </a:lnTo>
                    <a:lnTo>
                      <a:pt x="4684" y="3895"/>
                    </a:lnTo>
                    <a:lnTo>
                      <a:pt x="4677" y="3922"/>
                    </a:lnTo>
                    <a:lnTo>
                      <a:pt x="4659" y="3986"/>
                    </a:lnTo>
                    <a:lnTo>
                      <a:pt x="4649" y="4013"/>
                    </a:lnTo>
                    <a:lnTo>
                      <a:pt x="4623" y="4074"/>
                    </a:lnTo>
                    <a:lnTo>
                      <a:pt x="4611" y="4100"/>
                    </a:lnTo>
                    <a:lnTo>
                      <a:pt x="4577" y="4159"/>
                    </a:lnTo>
                    <a:lnTo>
                      <a:pt x="4562" y="4183"/>
                    </a:lnTo>
                    <a:lnTo>
                      <a:pt x="4522" y="4240"/>
                    </a:lnTo>
                    <a:lnTo>
                      <a:pt x="4504" y="4261"/>
                    </a:lnTo>
                    <a:lnTo>
                      <a:pt x="4456" y="4315"/>
                    </a:lnTo>
                    <a:lnTo>
                      <a:pt x="4447" y="4325"/>
                    </a:lnTo>
                    <a:lnTo>
                      <a:pt x="4214" y="4558"/>
                    </a:lnTo>
                    <a:lnTo>
                      <a:pt x="4293" y="4690"/>
                    </a:lnTo>
                    <a:lnTo>
                      <a:pt x="4391" y="4834"/>
                    </a:lnTo>
                    <a:lnTo>
                      <a:pt x="4496" y="4977"/>
                    </a:lnTo>
                    <a:lnTo>
                      <a:pt x="4610" y="5117"/>
                    </a:lnTo>
                    <a:lnTo>
                      <a:pt x="4731" y="5253"/>
                    </a:lnTo>
                    <a:lnTo>
                      <a:pt x="4857" y="5386"/>
                    </a:lnTo>
                    <a:lnTo>
                      <a:pt x="4990" y="5512"/>
                    </a:lnTo>
                    <a:lnTo>
                      <a:pt x="5126" y="5633"/>
                    </a:lnTo>
                    <a:lnTo>
                      <a:pt x="5266" y="5747"/>
                    </a:lnTo>
                    <a:lnTo>
                      <a:pt x="5409" y="5852"/>
                    </a:lnTo>
                    <a:lnTo>
                      <a:pt x="5553" y="5950"/>
                    </a:lnTo>
                    <a:lnTo>
                      <a:pt x="5685" y="6029"/>
                    </a:lnTo>
                    <a:lnTo>
                      <a:pt x="5918" y="5796"/>
                    </a:lnTo>
                    <a:lnTo>
                      <a:pt x="5928" y="5787"/>
                    </a:lnTo>
                    <a:lnTo>
                      <a:pt x="5982" y="5739"/>
                    </a:lnTo>
                    <a:lnTo>
                      <a:pt x="6003" y="5721"/>
                    </a:lnTo>
                    <a:lnTo>
                      <a:pt x="6060" y="5681"/>
                    </a:lnTo>
                    <a:lnTo>
                      <a:pt x="6084" y="5666"/>
                    </a:lnTo>
                    <a:lnTo>
                      <a:pt x="6143" y="5632"/>
                    </a:lnTo>
                    <a:lnTo>
                      <a:pt x="6169" y="5620"/>
                    </a:lnTo>
                    <a:lnTo>
                      <a:pt x="6231" y="5594"/>
                    </a:lnTo>
                    <a:lnTo>
                      <a:pt x="6257" y="5584"/>
                    </a:lnTo>
                    <a:lnTo>
                      <a:pt x="6321" y="5566"/>
                    </a:lnTo>
                    <a:lnTo>
                      <a:pt x="6348" y="5559"/>
                    </a:lnTo>
                    <a:lnTo>
                      <a:pt x="6413" y="5548"/>
                    </a:lnTo>
                    <a:lnTo>
                      <a:pt x="6441" y="5545"/>
                    </a:lnTo>
                    <a:lnTo>
                      <a:pt x="6506" y="5541"/>
                    </a:lnTo>
                    <a:lnTo>
                      <a:pt x="6535" y="5541"/>
                    </a:lnTo>
                    <a:lnTo>
                      <a:pt x="6600" y="5545"/>
                    </a:lnTo>
                    <a:lnTo>
                      <a:pt x="6628" y="5548"/>
                    </a:lnTo>
                    <a:lnTo>
                      <a:pt x="6693" y="5559"/>
                    </a:lnTo>
                    <a:lnTo>
                      <a:pt x="6721" y="5566"/>
                    </a:lnTo>
                    <a:lnTo>
                      <a:pt x="6784" y="5584"/>
                    </a:lnTo>
                    <a:lnTo>
                      <a:pt x="6811" y="5594"/>
                    </a:lnTo>
                    <a:lnTo>
                      <a:pt x="6873" y="5620"/>
                    </a:lnTo>
                    <a:lnTo>
                      <a:pt x="6898" y="5632"/>
                    </a:lnTo>
                    <a:lnTo>
                      <a:pt x="6958" y="5666"/>
                    </a:lnTo>
                    <a:lnTo>
                      <a:pt x="6981" y="5680"/>
                    </a:lnTo>
                    <a:lnTo>
                      <a:pt x="7038" y="5721"/>
                    </a:lnTo>
                    <a:lnTo>
                      <a:pt x="7060" y="5738"/>
                    </a:lnTo>
                    <a:lnTo>
                      <a:pt x="7100" y="5775"/>
                    </a:lnTo>
                    <a:lnTo>
                      <a:pt x="8546" y="6739"/>
                    </a:lnTo>
                    <a:lnTo>
                      <a:pt x="8571" y="6759"/>
                    </a:lnTo>
                    <a:lnTo>
                      <a:pt x="8594" y="6781"/>
                    </a:lnTo>
                    <a:lnTo>
                      <a:pt x="8614" y="6807"/>
                    </a:lnTo>
                    <a:lnTo>
                      <a:pt x="8630" y="6835"/>
                    </a:lnTo>
                    <a:lnTo>
                      <a:pt x="8643" y="6865"/>
                    </a:lnTo>
                    <a:lnTo>
                      <a:pt x="8652" y="6896"/>
                    </a:lnTo>
                    <a:lnTo>
                      <a:pt x="8656" y="6928"/>
                    </a:lnTo>
                    <a:lnTo>
                      <a:pt x="8657" y="6960"/>
                    </a:lnTo>
                    <a:lnTo>
                      <a:pt x="8653" y="6992"/>
                    </a:lnTo>
                    <a:lnTo>
                      <a:pt x="8645" y="7024"/>
                    </a:lnTo>
                    <a:lnTo>
                      <a:pt x="8633" y="7054"/>
                    </a:lnTo>
                    <a:lnTo>
                      <a:pt x="8547" y="7235"/>
                    </a:lnTo>
                    <a:lnTo>
                      <a:pt x="8539" y="7252"/>
                    </a:lnTo>
                    <a:lnTo>
                      <a:pt x="8438" y="7430"/>
                    </a:lnTo>
                    <a:lnTo>
                      <a:pt x="8428" y="7447"/>
                    </a:lnTo>
                    <a:lnTo>
                      <a:pt x="8311" y="7620"/>
                    </a:lnTo>
                    <a:lnTo>
                      <a:pt x="8298" y="7637"/>
                    </a:lnTo>
                    <a:lnTo>
                      <a:pt x="8166" y="7800"/>
                    </a:lnTo>
                    <a:lnTo>
                      <a:pt x="8150" y="7818"/>
                    </a:lnTo>
                    <a:lnTo>
                      <a:pt x="8002" y="7968"/>
                    </a:lnTo>
                    <a:lnTo>
                      <a:pt x="7982" y="7986"/>
                    </a:lnTo>
                    <a:lnTo>
                      <a:pt x="7818" y="8120"/>
                    </a:lnTo>
                    <a:lnTo>
                      <a:pt x="7794" y="8138"/>
                    </a:lnTo>
                    <a:lnTo>
                      <a:pt x="7613" y="8253"/>
                    </a:lnTo>
                    <a:lnTo>
                      <a:pt x="7585" y="8268"/>
                    </a:lnTo>
                    <a:lnTo>
                      <a:pt x="7388" y="8361"/>
                    </a:lnTo>
                    <a:lnTo>
                      <a:pt x="7356" y="8373"/>
                    </a:lnTo>
                    <a:lnTo>
                      <a:pt x="7142" y="8440"/>
                    </a:lnTo>
                    <a:lnTo>
                      <a:pt x="7108" y="8448"/>
                    </a:lnTo>
                    <a:lnTo>
                      <a:pt x="6876" y="8486"/>
                    </a:lnTo>
                    <a:lnTo>
                      <a:pt x="6842" y="8490"/>
                    </a:lnTo>
                    <a:lnTo>
                      <a:pt x="6592" y="8496"/>
                    </a:lnTo>
                    <a:lnTo>
                      <a:pt x="6559" y="8495"/>
                    </a:lnTo>
                    <a:lnTo>
                      <a:pt x="6292" y="8466"/>
                    </a:lnTo>
                    <a:lnTo>
                      <a:pt x="6262" y="8461"/>
                    </a:lnTo>
                    <a:lnTo>
                      <a:pt x="5976" y="8394"/>
                    </a:lnTo>
                    <a:lnTo>
                      <a:pt x="5949" y="8386"/>
                    </a:lnTo>
                    <a:lnTo>
                      <a:pt x="5646" y="8277"/>
                    </a:lnTo>
                    <a:lnTo>
                      <a:pt x="5633" y="8273"/>
                    </a:lnTo>
                    <a:lnTo>
                      <a:pt x="5300" y="8133"/>
                    </a:lnTo>
                    <a:lnTo>
                      <a:pt x="5286" y="8127"/>
                    </a:lnTo>
                    <a:lnTo>
                      <a:pt x="4965" y="7969"/>
                    </a:lnTo>
                    <a:lnTo>
                      <a:pt x="4951" y="7962"/>
                    </a:lnTo>
                    <a:lnTo>
                      <a:pt x="4641" y="7785"/>
                    </a:lnTo>
                    <a:lnTo>
                      <a:pt x="4628" y="7778"/>
                    </a:lnTo>
                    <a:lnTo>
                      <a:pt x="4330" y="7584"/>
                    </a:lnTo>
                    <a:lnTo>
                      <a:pt x="4318" y="7575"/>
                    </a:lnTo>
                    <a:lnTo>
                      <a:pt x="4032" y="7364"/>
                    </a:lnTo>
                    <a:lnTo>
                      <a:pt x="4020" y="7354"/>
                    </a:lnTo>
                    <a:lnTo>
                      <a:pt x="3747" y="7126"/>
                    </a:lnTo>
                    <a:lnTo>
                      <a:pt x="3736" y="7116"/>
                    </a:lnTo>
                    <a:lnTo>
                      <a:pt x="3475" y="6870"/>
                    </a:lnTo>
                    <a:lnTo>
                      <a:pt x="3465" y="6860"/>
                    </a:lnTo>
                    <a:lnTo>
                      <a:pt x="3217" y="6597"/>
                    </a:lnTo>
                    <a:lnTo>
                      <a:pt x="3207" y="6586"/>
                    </a:lnTo>
                    <a:lnTo>
                      <a:pt x="2973" y="6307"/>
                    </a:lnTo>
                    <a:lnTo>
                      <a:pt x="2964" y="6296"/>
                    </a:lnTo>
                    <a:lnTo>
                      <a:pt x="2744" y="6001"/>
                    </a:lnTo>
                    <a:lnTo>
                      <a:pt x="2736" y="5990"/>
                    </a:lnTo>
                    <a:lnTo>
                      <a:pt x="2529" y="5678"/>
                    </a:lnTo>
                    <a:lnTo>
                      <a:pt x="2522" y="5667"/>
                    </a:lnTo>
                    <a:lnTo>
                      <a:pt x="2329" y="5340"/>
                    </a:lnTo>
                    <a:lnTo>
                      <a:pt x="2323" y="5329"/>
                    </a:lnTo>
                    <a:lnTo>
                      <a:pt x="2144" y="4986"/>
                    </a:lnTo>
                    <a:lnTo>
                      <a:pt x="2139" y="4975"/>
                    </a:lnTo>
                    <a:lnTo>
                      <a:pt x="1975" y="4617"/>
                    </a:lnTo>
                    <a:lnTo>
                      <a:pt x="1968" y="4602"/>
                    </a:lnTo>
                    <a:lnTo>
                      <a:pt x="1851" y="4293"/>
                    </a:lnTo>
                    <a:lnTo>
                      <a:pt x="1845" y="4277"/>
                    </a:lnTo>
                    <a:lnTo>
                      <a:pt x="1754" y="3977"/>
                    </a:lnTo>
                    <a:lnTo>
                      <a:pt x="1749" y="3959"/>
                    </a:lnTo>
                    <a:lnTo>
                      <a:pt x="1683" y="3668"/>
                    </a:lnTo>
                    <a:lnTo>
                      <a:pt x="1679" y="3649"/>
                    </a:lnTo>
                    <a:lnTo>
                      <a:pt x="1639" y="3369"/>
                    </a:lnTo>
                    <a:lnTo>
                      <a:pt x="1636" y="3347"/>
                    </a:lnTo>
                    <a:lnTo>
                      <a:pt x="1621" y="3079"/>
                    </a:lnTo>
                    <a:lnTo>
                      <a:pt x="1620" y="3055"/>
                    </a:lnTo>
                    <a:lnTo>
                      <a:pt x="1629" y="2800"/>
                    </a:lnTo>
                    <a:lnTo>
                      <a:pt x="1632" y="2774"/>
                    </a:lnTo>
                    <a:lnTo>
                      <a:pt x="1665" y="2532"/>
                    </a:lnTo>
                    <a:lnTo>
                      <a:pt x="1670" y="2505"/>
                    </a:lnTo>
                    <a:lnTo>
                      <a:pt x="1728" y="2278"/>
                    </a:lnTo>
                    <a:lnTo>
                      <a:pt x="1737" y="2249"/>
                    </a:lnTo>
                    <a:lnTo>
                      <a:pt x="1819" y="2038"/>
                    </a:lnTo>
                    <a:lnTo>
                      <a:pt x="1832" y="2009"/>
                    </a:lnTo>
                    <a:lnTo>
                      <a:pt x="1938" y="1815"/>
                    </a:lnTo>
                    <a:lnTo>
                      <a:pt x="1956" y="1787"/>
                    </a:lnTo>
                    <a:lnTo>
                      <a:pt x="2084" y="1611"/>
                    </a:lnTo>
                    <a:lnTo>
                      <a:pt x="2107" y="1585"/>
                    </a:lnTo>
                    <a:lnTo>
                      <a:pt x="2258" y="1428"/>
                    </a:lnTo>
                    <a:lnTo>
                      <a:pt x="2284" y="1405"/>
                    </a:lnTo>
                    <a:lnTo>
                      <a:pt x="2459" y="1268"/>
                    </a:lnTo>
                    <a:lnTo>
                      <a:pt x="2487" y="1250"/>
                    </a:lnTo>
                    <a:lnTo>
                      <a:pt x="2684" y="1134"/>
                    </a:lnTo>
                    <a:lnTo>
                      <a:pt x="2713" y="1119"/>
                    </a:lnTo>
                    <a:lnTo>
                      <a:pt x="2745" y="1109"/>
                    </a:lnTo>
                    <a:lnTo>
                      <a:pt x="2777" y="1102"/>
                    </a:lnTo>
                    <a:lnTo>
                      <a:pt x="2810" y="1100"/>
                    </a:lnTo>
                    <a:lnTo>
                      <a:pt x="2843" y="1102"/>
                    </a:lnTo>
                    <a:lnTo>
                      <a:pt x="2876" y="1109"/>
                    </a:lnTo>
                    <a:lnTo>
                      <a:pt x="2907" y="1120"/>
                    </a:lnTo>
                    <a:lnTo>
                      <a:pt x="2936" y="1134"/>
                    </a:lnTo>
                    <a:lnTo>
                      <a:pt x="2964" y="1153"/>
                    </a:lnTo>
                    <a:lnTo>
                      <a:pt x="2988" y="1175"/>
                    </a:lnTo>
                    <a:lnTo>
                      <a:pt x="3010" y="1200"/>
                    </a:lnTo>
                    <a:close/>
                    <a:moveTo>
                      <a:pt x="2745" y="1680"/>
                    </a:moveTo>
                    <a:lnTo>
                      <a:pt x="2606" y="1788"/>
                    </a:lnTo>
                    <a:lnTo>
                      <a:pt x="2478" y="1920"/>
                    </a:lnTo>
                    <a:lnTo>
                      <a:pt x="2369" y="2069"/>
                    </a:lnTo>
                    <a:lnTo>
                      <a:pt x="2279" y="2234"/>
                    </a:lnTo>
                    <a:lnTo>
                      <a:pt x="2209" y="2416"/>
                    </a:lnTo>
                    <a:lnTo>
                      <a:pt x="2158" y="2615"/>
                    </a:lnTo>
                    <a:lnTo>
                      <a:pt x="2129" y="2830"/>
                    </a:lnTo>
                    <a:lnTo>
                      <a:pt x="2121" y="3061"/>
                    </a:lnTo>
                    <a:lnTo>
                      <a:pt x="2135" y="3307"/>
                    </a:lnTo>
                    <a:lnTo>
                      <a:pt x="2173" y="3567"/>
                    </a:lnTo>
                    <a:lnTo>
                      <a:pt x="2235" y="3839"/>
                    </a:lnTo>
                    <a:lnTo>
                      <a:pt x="2321" y="4123"/>
                    </a:lnTo>
                    <a:lnTo>
                      <a:pt x="2433" y="4416"/>
                    </a:lnTo>
                    <a:lnTo>
                      <a:pt x="2590" y="4761"/>
                    </a:lnTo>
                    <a:lnTo>
                      <a:pt x="2763" y="5092"/>
                    </a:lnTo>
                    <a:lnTo>
                      <a:pt x="2949" y="5407"/>
                    </a:lnTo>
                    <a:lnTo>
                      <a:pt x="3148" y="5707"/>
                    </a:lnTo>
                    <a:lnTo>
                      <a:pt x="3361" y="5991"/>
                    </a:lnTo>
                    <a:lnTo>
                      <a:pt x="3586" y="6259"/>
                    </a:lnTo>
                    <a:lnTo>
                      <a:pt x="3823" y="6511"/>
                    </a:lnTo>
                    <a:lnTo>
                      <a:pt x="4073" y="6747"/>
                    </a:lnTo>
                    <a:lnTo>
                      <a:pt x="4335" y="6966"/>
                    </a:lnTo>
                    <a:lnTo>
                      <a:pt x="4609" y="7169"/>
                    </a:lnTo>
                    <a:lnTo>
                      <a:pt x="4895" y="7354"/>
                    </a:lnTo>
                    <a:lnTo>
                      <a:pt x="5192" y="7523"/>
                    </a:lnTo>
                    <a:lnTo>
                      <a:pt x="5500" y="7675"/>
                    </a:lnTo>
                    <a:lnTo>
                      <a:pt x="5820" y="7809"/>
                    </a:lnTo>
                    <a:lnTo>
                      <a:pt x="6104" y="7910"/>
                    </a:lnTo>
                    <a:lnTo>
                      <a:pt x="6361" y="7971"/>
                    </a:lnTo>
                    <a:lnTo>
                      <a:pt x="6596" y="7996"/>
                    </a:lnTo>
                    <a:lnTo>
                      <a:pt x="6812" y="7990"/>
                    </a:lnTo>
                    <a:lnTo>
                      <a:pt x="7009" y="7958"/>
                    </a:lnTo>
                    <a:lnTo>
                      <a:pt x="7191" y="7901"/>
                    </a:lnTo>
                    <a:lnTo>
                      <a:pt x="7358" y="7822"/>
                    </a:lnTo>
                    <a:lnTo>
                      <a:pt x="7513" y="7724"/>
                    </a:lnTo>
                    <a:lnTo>
                      <a:pt x="7656" y="7607"/>
                    </a:lnTo>
                    <a:lnTo>
                      <a:pt x="7786" y="7476"/>
                    </a:lnTo>
                    <a:lnTo>
                      <a:pt x="7903" y="7331"/>
                    </a:lnTo>
                    <a:lnTo>
                      <a:pt x="8008" y="7176"/>
                    </a:lnTo>
                    <a:lnTo>
                      <a:pt x="8088" y="7034"/>
                    </a:lnTo>
                    <a:lnTo>
                      <a:pt x="6808" y="6181"/>
                    </a:lnTo>
                    <a:lnTo>
                      <a:pt x="6780" y="6159"/>
                    </a:lnTo>
                    <a:lnTo>
                      <a:pt x="6736" y="6120"/>
                    </a:lnTo>
                    <a:lnTo>
                      <a:pt x="6702" y="6095"/>
                    </a:lnTo>
                    <a:lnTo>
                      <a:pt x="6666" y="6075"/>
                    </a:lnTo>
                    <a:lnTo>
                      <a:pt x="6630" y="6060"/>
                    </a:lnTo>
                    <a:lnTo>
                      <a:pt x="6594" y="6050"/>
                    </a:lnTo>
                    <a:lnTo>
                      <a:pt x="6557" y="6043"/>
                    </a:lnTo>
                    <a:lnTo>
                      <a:pt x="6521" y="6041"/>
                    </a:lnTo>
                    <a:lnTo>
                      <a:pt x="6484" y="6043"/>
                    </a:lnTo>
                    <a:lnTo>
                      <a:pt x="6448" y="6050"/>
                    </a:lnTo>
                    <a:lnTo>
                      <a:pt x="6411" y="6060"/>
                    </a:lnTo>
                    <a:lnTo>
                      <a:pt x="6376" y="6075"/>
                    </a:lnTo>
                    <a:lnTo>
                      <a:pt x="6340" y="6095"/>
                    </a:lnTo>
                    <a:lnTo>
                      <a:pt x="6306" y="6120"/>
                    </a:lnTo>
                    <a:lnTo>
                      <a:pt x="6267" y="6155"/>
                    </a:lnTo>
                    <a:lnTo>
                      <a:pt x="5907" y="6515"/>
                    </a:lnTo>
                    <a:lnTo>
                      <a:pt x="5883" y="6536"/>
                    </a:lnTo>
                    <a:lnTo>
                      <a:pt x="5856" y="6554"/>
                    </a:lnTo>
                    <a:lnTo>
                      <a:pt x="5828" y="6568"/>
                    </a:lnTo>
                    <a:lnTo>
                      <a:pt x="5798" y="6579"/>
                    </a:lnTo>
                    <a:lnTo>
                      <a:pt x="5767" y="6585"/>
                    </a:lnTo>
                    <a:lnTo>
                      <a:pt x="5735" y="6588"/>
                    </a:lnTo>
                    <a:lnTo>
                      <a:pt x="5703" y="6587"/>
                    </a:lnTo>
                    <a:lnTo>
                      <a:pt x="5672" y="6581"/>
                    </a:lnTo>
                    <a:lnTo>
                      <a:pt x="5641" y="6572"/>
                    </a:lnTo>
                    <a:lnTo>
                      <a:pt x="5612" y="6558"/>
                    </a:lnTo>
                    <a:lnTo>
                      <a:pt x="5456" y="6475"/>
                    </a:lnTo>
                    <a:lnTo>
                      <a:pt x="5444" y="6468"/>
                    </a:lnTo>
                    <a:lnTo>
                      <a:pt x="5289" y="6374"/>
                    </a:lnTo>
                    <a:lnTo>
                      <a:pt x="5279" y="6368"/>
                    </a:lnTo>
                    <a:lnTo>
                      <a:pt x="5125" y="6264"/>
                    </a:lnTo>
                    <a:lnTo>
                      <a:pt x="5115" y="6257"/>
                    </a:lnTo>
                    <a:lnTo>
                      <a:pt x="4964" y="6145"/>
                    </a:lnTo>
                    <a:lnTo>
                      <a:pt x="4955" y="6138"/>
                    </a:lnTo>
                    <a:lnTo>
                      <a:pt x="4807" y="6018"/>
                    </a:lnTo>
                    <a:lnTo>
                      <a:pt x="4799" y="6011"/>
                    </a:lnTo>
                    <a:lnTo>
                      <a:pt x="4655" y="5884"/>
                    </a:lnTo>
                    <a:lnTo>
                      <a:pt x="4647" y="5877"/>
                    </a:lnTo>
                    <a:lnTo>
                      <a:pt x="4507" y="5743"/>
                    </a:lnTo>
                    <a:lnTo>
                      <a:pt x="4500" y="5736"/>
                    </a:lnTo>
                    <a:lnTo>
                      <a:pt x="4366" y="5596"/>
                    </a:lnTo>
                    <a:lnTo>
                      <a:pt x="4359" y="5588"/>
                    </a:lnTo>
                    <a:lnTo>
                      <a:pt x="4232" y="5444"/>
                    </a:lnTo>
                    <a:lnTo>
                      <a:pt x="4225" y="5436"/>
                    </a:lnTo>
                    <a:lnTo>
                      <a:pt x="4105" y="5288"/>
                    </a:lnTo>
                    <a:lnTo>
                      <a:pt x="4098" y="5279"/>
                    </a:lnTo>
                    <a:lnTo>
                      <a:pt x="3986" y="5128"/>
                    </a:lnTo>
                    <a:lnTo>
                      <a:pt x="3979" y="5118"/>
                    </a:lnTo>
                    <a:lnTo>
                      <a:pt x="3875" y="4964"/>
                    </a:lnTo>
                    <a:lnTo>
                      <a:pt x="3869" y="4954"/>
                    </a:lnTo>
                    <a:lnTo>
                      <a:pt x="3775" y="4799"/>
                    </a:lnTo>
                    <a:lnTo>
                      <a:pt x="3768" y="4787"/>
                    </a:lnTo>
                    <a:lnTo>
                      <a:pt x="3685" y="4631"/>
                    </a:lnTo>
                    <a:lnTo>
                      <a:pt x="3671" y="4602"/>
                    </a:lnTo>
                    <a:lnTo>
                      <a:pt x="3662" y="4571"/>
                    </a:lnTo>
                    <a:lnTo>
                      <a:pt x="3656" y="4540"/>
                    </a:lnTo>
                    <a:lnTo>
                      <a:pt x="3655" y="4508"/>
                    </a:lnTo>
                    <a:lnTo>
                      <a:pt x="3658" y="4476"/>
                    </a:lnTo>
                    <a:lnTo>
                      <a:pt x="3664" y="4445"/>
                    </a:lnTo>
                    <a:lnTo>
                      <a:pt x="3675" y="4415"/>
                    </a:lnTo>
                    <a:lnTo>
                      <a:pt x="3689" y="4387"/>
                    </a:lnTo>
                    <a:lnTo>
                      <a:pt x="3707" y="4360"/>
                    </a:lnTo>
                    <a:lnTo>
                      <a:pt x="3728" y="4336"/>
                    </a:lnTo>
                    <a:lnTo>
                      <a:pt x="4088" y="3976"/>
                    </a:lnTo>
                    <a:lnTo>
                      <a:pt x="4123" y="3937"/>
                    </a:lnTo>
                    <a:lnTo>
                      <a:pt x="4148" y="3903"/>
                    </a:lnTo>
                    <a:lnTo>
                      <a:pt x="4168" y="3867"/>
                    </a:lnTo>
                    <a:lnTo>
                      <a:pt x="4183" y="3832"/>
                    </a:lnTo>
                    <a:lnTo>
                      <a:pt x="4193" y="3795"/>
                    </a:lnTo>
                    <a:lnTo>
                      <a:pt x="4200" y="3759"/>
                    </a:lnTo>
                    <a:lnTo>
                      <a:pt x="4202" y="3723"/>
                    </a:lnTo>
                    <a:lnTo>
                      <a:pt x="4200" y="3686"/>
                    </a:lnTo>
                    <a:lnTo>
                      <a:pt x="4193" y="3650"/>
                    </a:lnTo>
                    <a:lnTo>
                      <a:pt x="4183" y="3613"/>
                    </a:lnTo>
                    <a:lnTo>
                      <a:pt x="4168" y="3578"/>
                    </a:lnTo>
                    <a:lnTo>
                      <a:pt x="4148" y="3542"/>
                    </a:lnTo>
                    <a:lnTo>
                      <a:pt x="4123" y="3508"/>
                    </a:lnTo>
                    <a:lnTo>
                      <a:pt x="4084" y="3464"/>
                    </a:lnTo>
                    <a:lnTo>
                      <a:pt x="4070" y="3447"/>
                    </a:lnTo>
                    <a:lnTo>
                      <a:pt x="2745" y="168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89" name="TextBox 88">
            <a:extLst>
              <a:ext uri="{FF2B5EF4-FFF2-40B4-BE49-F238E27FC236}">
                <a16:creationId xmlns:a16="http://schemas.microsoft.com/office/drawing/2014/main" id="{2C34190D-19F4-4BA3-9D7B-C30B7115E938}"/>
              </a:ext>
            </a:extLst>
          </p:cNvPr>
          <p:cNvSpPr txBox="1"/>
          <p:nvPr/>
        </p:nvSpPr>
        <p:spPr>
          <a:xfrm>
            <a:off x="9989922" y="1547595"/>
            <a:ext cx="128762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PH" sz="2000" b="1" dirty="0">
                <a:latin typeface="Arial" panose="020B0604020202020204" pitchFamily="34" charset="0"/>
              </a:rPr>
              <a:t>Follow</a:t>
            </a:r>
          </a:p>
        </p:txBody>
      </p:sp>
    </p:spTree>
    <p:extLst>
      <p:ext uri="{BB962C8B-B14F-4D97-AF65-F5344CB8AC3E}">
        <p14:creationId xmlns:p14="http://schemas.microsoft.com/office/powerpoint/2010/main" val="39283801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1DCE79D-1FBA-4037-BC7D-A180F468B1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Omnichannel Investment Mix</a:t>
            </a:r>
            <a:endParaRPr lang="en-P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66C8E3-C3CB-464A-8F4C-98A220584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76E71-DC84-4890-822E-724286D636E2}" type="slidenum">
              <a:rPr lang="en-PH" smtClean="0"/>
              <a:pPr/>
              <a:t>23</a:t>
            </a:fld>
            <a:endParaRPr lang="en-PH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4E57D17E-299E-4B95-A68A-961AB966EE9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15989828"/>
              </p:ext>
            </p:extLst>
          </p:nvPr>
        </p:nvGraphicFramePr>
        <p:xfrm>
          <a:off x="820248" y="2317099"/>
          <a:ext cx="3082082" cy="24365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6CFADC7A-6825-42DB-9C87-0E98047CC217}"/>
              </a:ext>
            </a:extLst>
          </p:cNvPr>
          <p:cNvSpPr txBox="1"/>
          <p:nvPr/>
        </p:nvSpPr>
        <p:spPr>
          <a:xfrm>
            <a:off x="566677" y="1848452"/>
            <a:ext cx="3578603" cy="365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</a:rPr>
              <a:t>Field engagement</a:t>
            </a:r>
            <a:endParaRPr lang="en-PH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E4A5133-E9CE-4F40-B37F-320957966F30}"/>
              </a:ext>
            </a:extLst>
          </p:cNvPr>
          <p:cNvSpPr txBox="1"/>
          <p:nvPr/>
        </p:nvSpPr>
        <p:spPr>
          <a:xfrm>
            <a:off x="706109" y="4645617"/>
            <a:ext cx="3310360" cy="696759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 fontScale="85000" lnSpcReduction="10000"/>
          </a:bodyPr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Personal selling and medical support concentrated on priority prescribers where it changes behavior.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52038DA-7740-4EA6-9E2F-2902A5F890D0}"/>
              </a:ext>
            </a:extLst>
          </p:cNvPr>
          <p:cNvSpPr txBox="1"/>
          <p:nvPr/>
        </p:nvSpPr>
        <p:spPr>
          <a:xfrm>
            <a:off x="4430159" y="4645617"/>
            <a:ext cx="3310360" cy="696759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 fontScale="85000" lnSpcReduction="10000"/>
          </a:bodyPr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Digital engagement scales efficient, always-on reach across the full prescriber base year-round.</a:t>
            </a:r>
          </a:p>
        </p:txBody>
      </p:sp>
      <p:graphicFrame>
        <p:nvGraphicFramePr>
          <p:cNvPr id="30" name="Chart 29">
            <a:extLst>
              <a:ext uri="{FF2B5EF4-FFF2-40B4-BE49-F238E27FC236}">
                <a16:creationId xmlns:a16="http://schemas.microsoft.com/office/drawing/2014/main" id="{1EFA59E4-49B5-4D6E-A97B-14EE3CD268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33613240"/>
              </p:ext>
            </p:extLst>
          </p:nvPr>
        </p:nvGraphicFramePr>
        <p:xfrm>
          <a:off x="8289670" y="2317099"/>
          <a:ext cx="3082082" cy="24365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6" name="Chart 25">
            <a:extLst>
              <a:ext uri="{FF2B5EF4-FFF2-40B4-BE49-F238E27FC236}">
                <a16:creationId xmlns:a16="http://schemas.microsoft.com/office/drawing/2014/main" id="{D427363A-8D65-4ACE-8C90-39B382DAB35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08888416"/>
              </p:ext>
            </p:extLst>
          </p:nvPr>
        </p:nvGraphicFramePr>
        <p:xfrm>
          <a:off x="4568545" y="2317099"/>
          <a:ext cx="3033588" cy="24365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52112683-0F37-482D-B1B6-F6A041C9C9DC}"/>
              </a:ext>
            </a:extLst>
          </p:cNvPr>
          <p:cNvSpPr/>
          <p:nvPr/>
        </p:nvSpPr>
        <p:spPr>
          <a:xfrm>
            <a:off x="4295068" y="1513840"/>
            <a:ext cx="3580542" cy="4226560"/>
          </a:xfrm>
          <a:prstGeom prst="roundRect">
            <a:avLst>
              <a:gd name="adj" fmla="val 938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100" dirty="0">
              <a:latin typeface="Arial" panose="020B0604020202020204" pitchFamily="34" charset="0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59F8E1F7-C923-406A-81C4-BE7DCD57AD1B}"/>
              </a:ext>
            </a:extLst>
          </p:cNvPr>
          <p:cNvSpPr/>
          <p:nvPr/>
        </p:nvSpPr>
        <p:spPr>
          <a:xfrm>
            <a:off x="571018" y="1513840"/>
            <a:ext cx="3580542" cy="4226560"/>
          </a:xfrm>
          <a:prstGeom prst="roundRect">
            <a:avLst>
              <a:gd name="adj" fmla="val 938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100" dirty="0">
              <a:latin typeface="Arial" panose="020B0604020202020204" pitchFamily="34" charset="0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D7B8C92-8ED1-4413-BB1F-A49945E9FEF7}"/>
              </a:ext>
            </a:extLst>
          </p:cNvPr>
          <p:cNvSpPr/>
          <p:nvPr/>
        </p:nvSpPr>
        <p:spPr>
          <a:xfrm>
            <a:off x="8040440" y="1513840"/>
            <a:ext cx="3580542" cy="4226560"/>
          </a:xfrm>
          <a:prstGeom prst="roundRect">
            <a:avLst>
              <a:gd name="adj" fmla="val 938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100" dirty="0">
              <a:latin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50427A1-FF0B-4EBA-8A8B-8383B379C79A}"/>
              </a:ext>
            </a:extLst>
          </p:cNvPr>
          <p:cNvSpPr txBox="1"/>
          <p:nvPr/>
        </p:nvSpPr>
        <p:spPr>
          <a:xfrm>
            <a:off x="8175531" y="4645617"/>
            <a:ext cx="3310360" cy="696759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 fontScale="92500" lnSpcReduction="20000"/>
          </a:bodyPr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Peer and patient programs build credibility through KOLs and loyalty through support services.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D90AA7B-0C46-4C08-AB5A-2C0D1E20A0C6}"/>
              </a:ext>
            </a:extLst>
          </p:cNvPr>
          <p:cNvSpPr txBox="1"/>
          <p:nvPr/>
        </p:nvSpPr>
        <p:spPr>
          <a:xfrm>
            <a:off x="4304528" y="1848452"/>
            <a:ext cx="3578603" cy="365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</a:rPr>
              <a:t>Digital programs</a:t>
            </a:r>
            <a:endParaRPr lang="en-PH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06D6E87-9BF0-476F-B0D7-27EC7D077A30}"/>
              </a:ext>
            </a:extLst>
          </p:cNvPr>
          <p:cNvSpPr txBox="1"/>
          <p:nvPr/>
        </p:nvSpPr>
        <p:spPr>
          <a:xfrm>
            <a:off x="8042379" y="1848452"/>
            <a:ext cx="3578603" cy="365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</a:rPr>
              <a:t>Peer &amp; patient</a:t>
            </a:r>
            <a:endParaRPr lang="en-PH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02357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5F06EB2-5BA0-4831-96B2-244AF4CFE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PH" dirty="0"/>
              <a:t>Medical &amp; KOL Strategy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24</a:t>
            </a:fld>
            <a:endParaRPr lang="en-PH" dirty="0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2EFA55F8-32F1-4A36-B8A6-D25A4E29FCDB}"/>
              </a:ext>
            </a:extLst>
          </p:cNvPr>
          <p:cNvSpPr txBox="1">
            <a:spLocks/>
          </p:cNvSpPr>
          <p:nvPr/>
        </p:nvSpPr>
        <p:spPr>
          <a:xfrm>
            <a:off x="10690860" y="6349068"/>
            <a:ext cx="963882" cy="2517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0FCC99B-2112-4769-A0F7-9B55781EDC8A}" type="slidenum">
              <a:rPr lang="en-PH" smtClean="0"/>
              <a:pPr/>
              <a:t>24</a:t>
            </a:fld>
            <a:endParaRPr lang="en-PH" dirty="0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5698F51D-CCA9-4563-A622-E3B0A01A5B3C}"/>
              </a:ext>
            </a:extLst>
          </p:cNvPr>
          <p:cNvSpPr/>
          <p:nvPr/>
        </p:nvSpPr>
        <p:spPr>
          <a:xfrm>
            <a:off x="-209872" y="1520820"/>
            <a:ext cx="5648307" cy="5516589"/>
          </a:xfrm>
          <a:custGeom>
            <a:avLst/>
            <a:gdLst>
              <a:gd name="connsiteX0" fmla="*/ 2333559 w 5648307"/>
              <a:gd name="connsiteY0" fmla="*/ 0 h 5516589"/>
              <a:gd name="connsiteX1" fmla="*/ 5648307 w 5648307"/>
              <a:gd name="connsiteY1" fmla="*/ 3315600 h 5516589"/>
              <a:gd name="connsiteX2" fmla="*/ 4891380 w 5648307"/>
              <a:gd name="connsiteY2" fmla="*/ 5424629 h 5516589"/>
              <a:gd name="connsiteX3" fmla="*/ 4807823 w 5648307"/>
              <a:gd name="connsiteY3" fmla="*/ 5516589 h 5516589"/>
              <a:gd name="connsiteX4" fmla="*/ 0 w 5648307"/>
              <a:gd name="connsiteY4" fmla="*/ 5516589 h 5516589"/>
              <a:gd name="connsiteX5" fmla="*/ 0 w 5648307"/>
              <a:gd name="connsiteY5" fmla="*/ 961733 h 5516589"/>
              <a:gd name="connsiteX6" fmla="*/ 225071 w 5648307"/>
              <a:gd name="connsiteY6" fmla="*/ 757122 h 5516589"/>
              <a:gd name="connsiteX7" fmla="*/ 2333559 w 5648307"/>
              <a:gd name="connsiteY7" fmla="*/ 0 h 5516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48307" h="5516589">
                <a:moveTo>
                  <a:pt x="2333559" y="0"/>
                </a:moveTo>
                <a:cubicBezTo>
                  <a:pt x="4164244" y="0"/>
                  <a:pt x="5648307" y="1484445"/>
                  <a:pt x="5648307" y="3315600"/>
                </a:cubicBezTo>
                <a:cubicBezTo>
                  <a:pt x="5648307" y="4116731"/>
                  <a:pt x="5364248" y="4851498"/>
                  <a:pt x="4891380" y="5424629"/>
                </a:cubicBezTo>
                <a:lnTo>
                  <a:pt x="4807823" y="5516589"/>
                </a:lnTo>
                <a:lnTo>
                  <a:pt x="0" y="5516589"/>
                </a:lnTo>
                <a:lnTo>
                  <a:pt x="0" y="961733"/>
                </a:lnTo>
                <a:lnTo>
                  <a:pt x="225071" y="757122"/>
                </a:lnTo>
                <a:cubicBezTo>
                  <a:pt x="798055" y="284132"/>
                  <a:pt x="1532634" y="0"/>
                  <a:pt x="2333559" y="0"/>
                </a:cubicBezTo>
                <a:close/>
              </a:path>
            </a:pathLst>
          </a:custGeom>
          <a:noFill/>
          <a:ln w="47625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H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4C08E55-D10A-4F02-80FE-5750A55EE7AB}"/>
              </a:ext>
            </a:extLst>
          </p:cNvPr>
          <p:cNvSpPr/>
          <p:nvPr/>
        </p:nvSpPr>
        <p:spPr>
          <a:xfrm>
            <a:off x="0" y="2089226"/>
            <a:ext cx="4804488" cy="4768774"/>
          </a:xfrm>
          <a:custGeom>
            <a:avLst/>
            <a:gdLst>
              <a:gd name="connsiteX0" fmla="*/ 2023891 w 4804488"/>
              <a:gd name="connsiteY0" fmla="*/ 0 h 4768774"/>
              <a:gd name="connsiteX1" fmla="*/ 4804488 w 4804488"/>
              <a:gd name="connsiteY1" fmla="*/ 2914833 h 4768774"/>
              <a:gd name="connsiteX2" fmla="*/ 4329606 w 4804488"/>
              <a:gd name="connsiteY2" fmla="*/ 4544544 h 4768774"/>
              <a:gd name="connsiteX3" fmla="*/ 4169652 w 4804488"/>
              <a:gd name="connsiteY3" fmla="*/ 4768774 h 4768774"/>
              <a:gd name="connsiteX4" fmla="*/ 0 w 4804488"/>
              <a:gd name="connsiteY4" fmla="*/ 4768774 h 4768774"/>
              <a:gd name="connsiteX5" fmla="*/ 0 w 4804488"/>
              <a:gd name="connsiteY5" fmla="*/ 920300 h 4768774"/>
              <a:gd name="connsiteX6" fmla="*/ 57712 w 4804488"/>
              <a:gd name="connsiteY6" fmla="*/ 853735 h 4768774"/>
              <a:gd name="connsiteX7" fmla="*/ 2023891 w 4804488"/>
              <a:gd name="connsiteY7" fmla="*/ 0 h 4768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04488" h="4768774">
                <a:moveTo>
                  <a:pt x="2023891" y="0"/>
                </a:moveTo>
                <a:cubicBezTo>
                  <a:pt x="3559572" y="0"/>
                  <a:pt x="4804488" y="1305015"/>
                  <a:pt x="4804488" y="2914833"/>
                </a:cubicBezTo>
                <a:cubicBezTo>
                  <a:pt x="4804488" y="3518515"/>
                  <a:pt x="4629422" y="4079334"/>
                  <a:pt x="4329606" y="4544544"/>
                </a:cubicBezTo>
                <a:lnTo>
                  <a:pt x="4169652" y="4768774"/>
                </a:lnTo>
                <a:lnTo>
                  <a:pt x="0" y="4768774"/>
                </a:lnTo>
                <a:lnTo>
                  <a:pt x="0" y="920300"/>
                </a:lnTo>
                <a:lnTo>
                  <a:pt x="57712" y="853735"/>
                </a:lnTo>
                <a:cubicBezTo>
                  <a:pt x="560901" y="326254"/>
                  <a:pt x="1256051" y="0"/>
                  <a:pt x="202389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78000"/>
                </a:schemeClr>
              </a:gs>
            </a:gsLst>
            <a:lin ang="81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H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7106B82-4FBD-461F-BB13-623E78AC459A}"/>
              </a:ext>
            </a:extLst>
          </p:cNvPr>
          <p:cNvSpPr txBox="1"/>
          <p:nvPr/>
        </p:nvSpPr>
        <p:spPr>
          <a:xfrm>
            <a:off x="4797963" y="1263573"/>
            <a:ext cx="675330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a-DK" sz="1200" b="1" dirty="0">
                <a:solidFill>
                  <a:schemeClr val="accent1"/>
                </a:solidFill>
              </a:rPr>
              <a:t>National leaders</a:t>
            </a:r>
            <a:br>
              <a:rPr lang="en-US" sz="1200" dirty="0">
                <a:solidFill>
                  <a:schemeClr val="accent4"/>
                </a:solidFill>
              </a:rPr>
            </a:br>
            <a:r>
              <a:rPr lang="en-US" sz="1200" dirty="0"/>
              <a:t>Anchor guidelines and podium presence; convert leading experts into informed advocates early through advisory boards.</a:t>
            </a:r>
          </a:p>
        </p:txBody>
      </p:sp>
      <p:grpSp>
        <p:nvGrpSpPr>
          <p:cNvPr id="71" name="Group 14"/>
          <p:cNvGrpSpPr/>
          <p:nvPr/>
        </p:nvGrpSpPr>
        <p:grpSpPr>
          <a:xfrm>
            <a:off x="917180" y="2953392"/>
            <a:ext cx="1386182" cy="1386182"/>
            <a:chOff x="4124395" y="4494616"/>
            <a:chExt cx="589280" cy="589280"/>
          </a:xfrm>
          <a:solidFill>
            <a:srgbClr val="FFFFFF"/>
          </a:solidFill>
        </p:grpSpPr>
        <p:sp>
          <p:nvSpPr>
            <p:cNvPr id="72" name="Accent"/>
            <p:cNvSpPr/>
            <p:nvPr/>
          </p:nvSpPr>
          <p:spPr>
            <a:xfrm>
              <a:off x="4124395" y="4494616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091" y="7788"/>
                  </a:moveTo>
                  <a:lnTo>
                    <a:pt x="2909" y="7788"/>
                  </a:lnTo>
                  <a:lnTo>
                    <a:pt x="2970" y="7418"/>
                  </a:lnTo>
                  <a:lnTo>
                    <a:pt x="3141" y="7105"/>
                  </a:lnTo>
                  <a:lnTo>
                    <a:pt x="3403" y="6849"/>
                  </a:lnTo>
                  <a:lnTo>
                    <a:pt x="3738" y="6650"/>
                  </a:lnTo>
                  <a:lnTo>
                    <a:pt x="4128" y="6508"/>
                  </a:lnTo>
                  <a:lnTo>
                    <a:pt x="4555" y="6422"/>
                  </a:lnTo>
                  <a:lnTo>
                    <a:pt x="5000" y="6394"/>
                  </a:lnTo>
                  <a:lnTo>
                    <a:pt x="5445" y="6422"/>
                  </a:lnTo>
                  <a:lnTo>
                    <a:pt x="5872" y="6508"/>
                  </a:lnTo>
                  <a:lnTo>
                    <a:pt x="6262" y="6650"/>
                  </a:lnTo>
                  <a:lnTo>
                    <a:pt x="6597" y="6849"/>
                  </a:lnTo>
                  <a:lnTo>
                    <a:pt x="6859" y="7105"/>
                  </a:lnTo>
                  <a:lnTo>
                    <a:pt x="7030" y="7418"/>
                  </a:lnTo>
                  <a:lnTo>
                    <a:pt x="7091" y="7788"/>
                  </a:lnTo>
                  <a:close/>
                  <a:moveTo>
                    <a:pt x="6161" y="3330"/>
                  </a:moveTo>
                  <a:lnTo>
                    <a:pt x="6162" y="3374"/>
                  </a:lnTo>
                  <a:lnTo>
                    <a:pt x="6161" y="3417"/>
                  </a:lnTo>
                  <a:lnTo>
                    <a:pt x="6159" y="3461"/>
                  </a:lnTo>
                  <a:lnTo>
                    <a:pt x="6155" y="3504"/>
                  </a:lnTo>
                  <a:lnTo>
                    <a:pt x="6149" y="3547"/>
                  </a:lnTo>
                  <a:lnTo>
                    <a:pt x="6142" y="3590"/>
                  </a:lnTo>
                  <a:lnTo>
                    <a:pt x="6133" y="3632"/>
                  </a:lnTo>
                  <a:lnTo>
                    <a:pt x="6122" y="3674"/>
                  </a:lnTo>
                  <a:lnTo>
                    <a:pt x="6110" y="3716"/>
                  </a:lnTo>
                  <a:lnTo>
                    <a:pt x="6097" y="3757"/>
                  </a:lnTo>
                  <a:lnTo>
                    <a:pt x="6082" y="3798"/>
                  </a:lnTo>
                  <a:lnTo>
                    <a:pt x="6065" y="3838"/>
                  </a:lnTo>
                  <a:lnTo>
                    <a:pt x="6047" y="3877"/>
                  </a:lnTo>
                  <a:lnTo>
                    <a:pt x="6027" y="3916"/>
                  </a:lnTo>
                  <a:lnTo>
                    <a:pt x="6006" y="3954"/>
                  </a:lnTo>
                  <a:lnTo>
                    <a:pt x="5983" y="3991"/>
                  </a:lnTo>
                  <a:lnTo>
                    <a:pt x="5960" y="4028"/>
                  </a:lnTo>
                  <a:lnTo>
                    <a:pt x="5934" y="4064"/>
                  </a:lnTo>
                  <a:lnTo>
                    <a:pt x="5908" y="4098"/>
                  </a:lnTo>
                  <a:lnTo>
                    <a:pt x="5880" y="4131"/>
                  </a:lnTo>
                  <a:lnTo>
                    <a:pt x="5851" y="4164"/>
                  </a:lnTo>
                  <a:lnTo>
                    <a:pt x="5821" y="4195"/>
                  </a:lnTo>
                  <a:lnTo>
                    <a:pt x="5790" y="4225"/>
                  </a:lnTo>
                  <a:lnTo>
                    <a:pt x="5758" y="4254"/>
                  </a:lnTo>
                  <a:lnTo>
                    <a:pt x="5724" y="4282"/>
                  </a:lnTo>
                  <a:lnTo>
                    <a:pt x="5690" y="4308"/>
                  </a:lnTo>
                  <a:lnTo>
                    <a:pt x="5655" y="4334"/>
                  </a:lnTo>
                  <a:lnTo>
                    <a:pt x="5618" y="4357"/>
                  </a:lnTo>
                  <a:lnTo>
                    <a:pt x="5581" y="4380"/>
                  </a:lnTo>
                  <a:lnTo>
                    <a:pt x="5543" y="4401"/>
                  </a:lnTo>
                  <a:lnTo>
                    <a:pt x="5504" y="4421"/>
                  </a:lnTo>
                  <a:lnTo>
                    <a:pt x="5464" y="4439"/>
                  </a:lnTo>
                  <a:lnTo>
                    <a:pt x="5424" y="4455"/>
                  </a:lnTo>
                  <a:lnTo>
                    <a:pt x="5383" y="4470"/>
                  </a:lnTo>
                  <a:lnTo>
                    <a:pt x="5342" y="4484"/>
                  </a:lnTo>
                  <a:lnTo>
                    <a:pt x="5301" y="4496"/>
                  </a:lnTo>
                  <a:lnTo>
                    <a:pt x="5259" y="4506"/>
                  </a:lnTo>
                  <a:lnTo>
                    <a:pt x="5216" y="4515"/>
                  </a:lnTo>
                  <a:lnTo>
                    <a:pt x="5173" y="4522"/>
                  </a:lnTo>
                  <a:lnTo>
                    <a:pt x="5130" y="4528"/>
                  </a:lnTo>
                  <a:lnTo>
                    <a:pt x="5087" y="4532"/>
                  </a:lnTo>
                  <a:lnTo>
                    <a:pt x="5044" y="4534"/>
                  </a:lnTo>
                  <a:lnTo>
                    <a:pt x="5000" y="4535"/>
                  </a:lnTo>
                  <a:lnTo>
                    <a:pt x="4956" y="4534"/>
                  </a:lnTo>
                  <a:lnTo>
                    <a:pt x="4913" y="4532"/>
                  </a:lnTo>
                  <a:lnTo>
                    <a:pt x="4870" y="4528"/>
                  </a:lnTo>
                  <a:lnTo>
                    <a:pt x="4827" y="4522"/>
                  </a:lnTo>
                  <a:lnTo>
                    <a:pt x="4784" y="4515"/>
                  </a:lnTo>
                  <a:lnTo>
                    <a:pt x="4741" y="4506"/>
                  </a:lnTo>
                  <a:lnTo>
                    <a:pt x="4699" y="4496"/>
                  </a:lnTo>
                  <a:lnTo>
                    <a:pt x="4658" y="4484"/>
                  </a:lnTo>
                  <a:lnTo>
                    <a:pt x="4617" y="4470"/>
                  </a:lnTo>
                  <a:lnTo>
                    <a:pt x="4576" y="4455"/>
                  </a:lnTo>
                  <a:lnTo>
                    <a:pt x="4536" y="4439"/>
                  </a:lnTo>
                  <a:lnTo>
                    <a:pt x="4496" y="4421"/>
                  </a:lnTo>
                  <a:lnTo>
                    <a:pt x="4457" y="4401"/>
                  </a:lnTo>
                  <a:lnTo>
                    <a:pt x="4419" y="4380"/>
                  </a:lnTo>
                  <a:lnTo>
                    <a:pt x="4382" y="4357"/>
                  </a:lnTo>
                  <a:lnTo>
                    <a:pt x="4345" y="4334"/>
                  </a:lnTo>
                  <a:lnTo>
                    <a:pt x="4310" y="4308"/>
                  </a:lnTo>
                  <a:lnTo>
                    <a:pt x="4276" y="4282"/>
                  </a:lnTo>
                  <a:lnTo>
                    <a:pt x="4242" y="4254"/>
                  </a:lnTo>
                  <a:lnTo>
                    <a:pt x="4210" y="4225"/>
                  </a:lnTo>
                  <a:lnTo>
                    <a:pt x="4179" y="4195"/>
                  </a:lnTo>
                  <a:lnTo>
                    <a:pt x="4149" y="4164"/>
                  </a:lnTo>
                  <a:lnTo>
                    <a:pt x="4120" y="4131"/>
                  </a:lnTo>
                  <a:lnTo>
                    <a:pt x="4092" y="4098"/>
                  </a:lnTo>
                  <a:lnTo>
                    <a:pt x="4066" y="4064"/>
                  </a:lnTo>
                  <a:lnTo>
                    <a:pt x="4040" y="4028"/>
                  </a:lnTo>
                  <a:lnTo>
                    <a:pt x="4017" y="3991"/>
                  </a:lnTo>
                  <a:lnTo>
                    <a:pt x="3994" y="3954"/>
                  </a:lnTo>
                  <a:lnTo>
                    <a:pt x="3973" y="3916"/>
                  </a:lnTo>
                  <a:lnTo>
                    <a:pt x="3953" y="3877"/>
                  </a:lnTo>
                  <a:lnTo>
                    <a:pt x="3935" y="3838"/>
                  </a:lnTo>
                  <a:lnTo>
                    <a:pt x="3918" y="3798"/>
                  </a:lnTo>
                  <a:lnTo>
                    <a:pt x="3903" y="3757"/>
                  </a:lnTo>
                  <a:lnTo>
                    <a:pt x="3890" y="3716"/>
                  </a:lnTo>
                  <a:lnTo>
                    <a:pt x="3878" y="3674"/>
                  </a:lnTo>
                  <a:lnTo>
                    <a:pt x="3867" y="3632"/>
                  </a:lnTo>
                  <a:lnTo>
                    <a:pt x="3858" y="3590"/>
                  </a:lnTo>
                  <a:lnTo>
                    <a:pt x="3851" y="3547"/>
                  </a:lnTo>
                  <a:lnTo>
                    <a:pt x="3845" y="3504"/>
                  </a:lnTo>
                  <a:lnTo>
                    <a:pt x="3841" y="3461"/>
                  </a:lnTo>
                  <a:lnTo>
                    <a:pt x="3839" y="3417"/>
                  </a:lnTo>
                  <a:lnTo>
                    <a:pt x="3838" y="3374"/>
                  </a:lnTo>
                  <a:lnTo>
                    <a:pt x="3839" y="3330"/>
                  </a:lnTo>
                  <a:lnTo>
                    <a:pt x="3841" y="3287"/>
                  </a:lnTo>
                  <a:lnTo>
                    <a:pt x="3845" y="3243"/>
                  </a:lnTo>
                  <a:lnTo>
                    <a:pt x="3851" y="3200"/>
                  </a:lnTo>
                  <a:lnTo>
                    <a:pt x="3858" y="3158"/>
                  </a:lnTo>
                  <a:lnTo>
                    <a:pt x="3867" y="3115"/>
                  </a:lnTo>
                  <a:lnTo>
                    <a:pt x="3878" y="3073"/>
                  </a:lnTo>
                  <a:lnTo>
                    <a:pt x="3890" y="3031"/>
                  </a:lnTo>
                  <a:lnTo>
                    <a:pt x="3903" y="2990"/>
                  </a:lnTo>
                  <a:lnTo>
                    <a:pt x="3918" y="2949"/>
                  </a:lnTo>
                  <a:lnTo>
                    <a:pt x="3935" y="2909"/>
                  </a:lnTo>
                  <a:lnTo>
                    <a:pt x="3953" y="2870"/>
                  </a:lnTo>
                  <a:lnTo>
                    <a:pt x="3973" y="2831"/>
                  </a:lnTo>
                  <a:lnTo>
                    <a:pt x="3994" y="2793"/>
                  </a:lnTo>
                  <a:lnTo>
                    <a:pt x="4017" y="2756"/>
                  </a:lnTo>
                  <a:lnTo>
                    <a:pt x="4040" y="2719"/>
                  </a:lnTo>
                  <a:lnTo>
                    <a:pt x="4066" y="2683"/>
                  </a:lnTo>
                  <a:lnTo>
                    <a:pt x="4092" y="2649"/>
                  </a:lnTo>
                  <a:lnTo>
                    <a:pt x="4120" y="2616"/>
                  </a:lnTo>
                  <a:lnTo>
                    <a:pt x="4149" y="2583"/>
                  </a:lnTo>
                  <a:lnTo>
                    <a:pt x="4179" y="2552"/>
                  </a:lnTo>
                  <a:lnTo>
                    <a:pt x="4210" y="2522"/>
                  </a:lnTo>
                  <a:lnTo>
                    <a:pt x="4242" y="2493"/>
                  </a:lnTo>
                  <a:lnTo>
                    <a:pt x="4276" y="2465"/>
                  </a:lnTo>
                  <a:lnTo>
                    <a:pt x="4310" y="2439"/>
                  </a:lnTo>
                  <a:lnTo>
                    <a:pt x="4345" y="2413"/>
                  </a:lnTo>
                  <a:lnTo>
                    <a:pt x="4382" y="2390"/>
                  </a:lnTo>
                  <a:lnTo>
                    <a:pt x="4419" y="2367"/>
                  </a:lnTo>
                  <a:lnTo>
                    <a:pt x="4457" y="2346"/>
                  </a:lnTo>
                  <a:lnTo>
                    <a:pt x="4496" y="2326"/>
                  </a:lnTo>
                  <a:lnTo>
                    <a:pt x="4536" y="2308"/>
                  </a:lnTo>
                  <a:lnTo>
                    <a:pt x="4576" y="2292"/>
                  </a:lnTo>
                  <a:lnTo>
                    <a:pt x="4617" y="2277"/>
                  </a:lnTo>
                  <a:lnTo>
                    <a:pt x="4658" y="2263"/>
                  </a:lnTo>
                  <a:lnTo>
                    <a:pt x="4699" y="2251"/>
                  </a:lnTo>
                  <a:lnTo>
                    <a:pt x="4741" y="2241"/>
                  </a:lnTo>
                  <a:lnTo>
                    <a:pt x="4784" y="2232"/>
                  </a:lnTo>
                  <a:lnTo>
                    <a:pt x="4827" y="2225"/>
                  </a:lnTo>
                  <a:lnTo>
                    <a:pt x="4870" y="2219"/>
                  </a:lnTo>
                  <a:lnTo>
                    <a:pt x="4913" y="2215"/>
                  </a:lnTo>
                  <a:lnTo>
                    <a:pt x="4956" y="2213"/>
                  </a:lnTo>
                  <a:lnTo>
                    <a:pt x="5000" y="2212"/>
                  </a:lnTo>
                  <a:lnTo>
                    <a:pt x="5044" y="2213"/>
                  </a:lnTo>
                  <a:lnTo>
                    <a:pt x="5087" y="2215"/>
                  </a:lnTo>
                  <a:lnTo>
                    <a:pt x="5130" y="2219"/>
                  </a:lnTo>
                  <a:lnTo>
                    <a:pt x="5173" y="2225"/>
                  </a:lnTo>
                  <a:lnTo>
                    <a:pt x="5216" y="2232"/>
                  </a:lnTo>
                  <a:lnTo>
                    <a:pt x="5259" y="2241"/>
                  </a:lnTo>
                  <a:lnTo>
                    <a:pt x="5301" y="2251"/>
                  </a:lnTo>
                  <a:lnTo>
                    <a:pt x="5342" y="2263"/>
                  </a:lnTo>
                  <a:lnTo>
                    <a:pt x="5383" y="2277"/>
                  </a:lnTo>
                  <a:lnTo>
                    <a:pt x="5424" y="2292"/>
                  </a:lnTo>
                  <a:lnTo>
                    <a:pt x="5464" y="2308"/>
                  </a:lnTo>
                  <a:lnTo>
                    <a:pt x="5504" y="2326"/>
                  </a:lnTo>
                  <a:lnTo>
                    <a:pt x="5543" y="2346"/>
                  </a:lnTo>
                  <a:lnTo>
                    <a:pt x="5581" y="2367"/>
                  </a:lnTo>
                  <a:lnTo>
                    <a:pt x="5618" y="2390"/>
                  </a:lnTo>
                  <a:lnTo>
                    <a:pt x="5655" y="2413"/>
                  </a:lnTo>
                  <a:lnTo>
                    <a:pt x="5690" y="2439"/>
                  </a:lnTo>
                  <a:lnTo>
                    <a:pt x="5724" y="2465"/>
                  </a:lnTo>
                  <a:lnTo>
                    <a:pt x="5758" y="2493"/>
                  </a:lnTo>
                  <a:lnTo>
                    <a:pt x="5790" y="2522"/>
                  </a:lnTo>
                  <a:lnTo>
                    <a:pt x="5821" y="2552"/>
                  </a:lnTo>
                  <a:lnTo>
                    <a:pt x="5851" y="2583"/>
                  </a:lnTo>
                  <a:lnTo>
                    <a:pt x="5880" y="2616"/>
                  </a:lnTo>
                  <a:lnTo>
                    <a:pt x="5908" y="2649"/>
                  </a:lnTo>
                  <a:lnTo>
                    <a:pt x="5934" y="2683"/>
                  </a:lnTo>
                  <a:lnTo>
                    <a:pt x="5960" y="2719"/>
                  </a:lnTo>
                  <a:lnTo>
                    <a:pt x="5983" y="2756"/>
                  </a:lnTo>
                  <a:lnTo>
                    <a:pt x="6006" y="2793"/>
                  </a:lnTo>
                  <a:lnTo>
                    <a:pt x="6027" y="2831"/>
                  </a:lnTo>
                  <a:lnTo>
                    <a:pt x="6047" y="2870"/>
                  </a:lnTo>
                  <a:lnTo>
                    <a:pt x="6065" y="2909"/>
                  </a:lnTo>
                  <a:lnTo>
                    <a:pt x="6082" y="2949"/>
                  </a:lnTo>
                  <a:lnTo>
                    <a:pt x="6097" y="2990"/>
                  </a:lnTo>
                  <a:lnTo>
                    <a:pt x="6110" y="3031"/>
                  </a:lnTo>
                  <a:lnTo>
                    <a:pt x="6122" y="3073"/>
                  </a:lnTo>
                  <a:lnTo>
                    <a:pt x="6133" y="3115"/>
                  </a:lnTo>
                  <a:lnTo>
                    <a:pt x="6142" y="3158"/>
                  </a:lnTo>
                  <a:lnTo>
                    <a:pt x="6149" y="3200"/>
                  </a:lnTo>
                  <a:lnTo>
                    <a:pt x="6155" y="3243"/>
                  </a:lnTo>
                  <a:lnTo>
                    <a:pt x="6159" y="3287"/>
                  </a:lnTo>
                  <a:lnTo>
                    <a:pt x="6161" y="33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73" name="Outline"/>
            <p:cNvSpPr/>
            <p:nvPr/>
          </p:nvSpPr>
          <p:spPr>
            <a:xfrm>
              <a:off x="4124395" y="4494616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231" y="6357"/>
                  </a:moveTo>
                  <a:lnTo>
                    <a:pt x="6076" y="6503"/>
                  </a:lnTo>
                  <a:lnTo>
                    <a:pt x="5983" y="6667"/>
                  </a:lnTo>
                  <a:lnTo>
                    <a:pt x="5943" y="6901"/>
                  </a:lnTo>
                  <a:lnTo>
                    <a:pt x="5936" y="6933"/>
                  </a:lnTo>
                  <a:lnTo>
                    <a:pt x="5924" y="6963"/>
                  </a:lnTo>
                  <a:lnTo>
                    <a:pt x="5909" y="6992"/>
                  </a:lnTo>
                  <a:lnTo>
                    <a:pt x="5889" y="7019"/>
                  </a:lnTo>
                  <a:lnTo>
                    <a:pt x="5867" y="7042"/>
                  </a:lnTo>
                  <a:lnTo>
                    <a:pt x="5841" y="7063"/>
                  </a:lnTo>
                  <a:lnTo>
                    <a:pt x="5814" y="7080"/>
                  </a:lnTo>
                  <a:lnTo>
                    <a:pt x="5784" y="7093"/>
                  </a:lnTo>
                  <a:lnTo>
                    <a:pt x="5752" y="7103"/>
                  </a:lnTo>
                  <a:lnTo>
                    <a:pt x="5720" y="7108"/>
                  </a:lnTo>
                  <a:lnTo>
                    <a:pt x="5687" y="7109"/>
                  </a:lnTo>
                  <a:lnTo>
                    <a:pt x="5655" y="7105"/>
                  </a:lnTo>
                  <a:lnTo>
                    <a:pt x="5623" y="7098"/>
                  </a:lnTo>
                  <a:lnTo>
                    <a:pt x="5593" y="7086"/>
                  </a:lnTo>
                  <a:lnTo>
                    <a:pt x="5564" y="7071"/>
                  </a:lnTo>
                  <a:lnTo>
                    <a:pt x="5537" y="7051"/>
                  </a:lnTo>
                  <a:lnTo>
                    <a:pt x="5514" y="7029"/>
                  </a:lnTo>
                  <a:lnTo>
                    <a:pt x="5493" y="7003"/>
                  </a:lnTo>
                  <a:lnTo>
                    <a:pt x="5476" y="6976"/>
                  </a:lnTo>
                  <a:lnTo>
                    <a:pt x="5463" y="6946"/>
                  </a:lnTo>
                  <a:lnTo>
                    <a:pt x="5453" y="6914"/>
                  </a:lnTo>
                  <a:lnTo>
                    <a:pt x="5448" y="6882"/>
                  </a:lnTo>
                  <a:lnTo>
                    <a:pt x="5447" y="6849"/>
                  </a:lnTo>
                  <a:lnTo>
                    <a:pt x="5451" y="6817"/>
                  </a:lnTo>
                  <a:lnTo>
                    <a:pt x="5498" y="6539"/>
                  </a:lnTo>
                  <a:lnTo>
                    <a:pt x="5504" y="6511"/>
                  </a:lnTo>
                  <a:lnTo>
                    <a:pt x="5514" y="6484"/>
                  </a:lnTo>
                  <a:lnTo>
                    <a:pt x="5527" y="6459"/>
                  </a:lnTo>
                  <a:lnTo>
                    <a:pt x="5660" y="6224"/>
                  </a:lnTo>
                  <a:lnTo>
                    <a:pt x="5680" y="6193"/>
                  </a:lnTo>
                  <a:lnTo>
                    <a:pt x="5706" y="6165"/>
                  </a:lnTo>
                  <a:lnTo>
                    <a:pt x="5910" y="5973"/>
                  </a:lnTo>
                  <a:lnTo>
                    <a:pt x="5932" y="5954"/>
                  </a:lnTo>
                  <a:lnTo>
                    <a:pt x="5957" y="5938"/>
                  </a:lnTo>
                  <a:lnTo>
                    <a:pt x="6218" y="5789"/>
                  </a:lnTo>
                  <a:lnTo>
                    <a:pt x="6259" y="5770"/>
                  </a:lnTo>
                  <a:lnTo>
                    <a:pt x="6562" y="5663"/>
                  </a:lnTo>
                  <a:lnTo>
                    <a:pt x="6598" y="5653"/>
                  </a:lnTo>
                  <a:lnTo>
                    <a:pt x="6930" y="5589"/>
                  </a:lnTo>
                  <a:lnTo>
                    <a:pt x="6962" y="5585"/>
                  </a:lnTo>
                  <a:lnTo>
                    <a:pt x="7308" y="5564"/>
                  </a:lnTo>
                  <a:lnTo>
                    <a:pt x="7339" y="5564"/>
                  </a:lnTo>
                  <a:lnTo>
                    <a:pt x="7685" y="5585"/>
                  </a:lnTo>
                  <a:lnTo>
                    <a:pt x="7717" y="5589"/>
                  </a:lnTo>
                  <a:lnTo>
                    <a:pt x="8049" y="5653"/>
                  </a:lnTo>
                  <a:lnTo>
                    <a:pt x="8085" y="5663"/>
                  </a:lnTo>
                  <a:lnTo>
                    <a:pt x="8388" y="5770"/>
                  </a:lnTo>
                  <a:lnTo>
                    <a:pt x="8429" y="5789"/>
                  </a:lnTo>
                  <a:lnTo>
                    <a:pt x="8690" y="5938"/>
                  </a:lnTo>
                  <a:lnTo>
                    <a:pt x="8715" y="5954"/>
                  </a:lnTo>
                  <a:lnTo>
                    <a:pt x="8737" y="5973"/>
                  </a:lnTo>
                  <a:lnTo>
                    <a:pt x="8941" y="6165"/>
                  </a:lnTo>
                  <a:lnTo>
                    <a:pt x="8967" y="6193"/>
                  </a:lnTo>
                  <a:lnTo>
                    <a:pt x="8987" y="6224"/>
                  </a:lnTo>
                  <a:lnTo>
                    <a:pt x="9120" y="6459"/>
                  </a:lnTo>
                  <a:lnTo>
                    <a:pt x="9133" y="6484"/>
                  </a:lnTo>
                  <a:lnTo>
                    <a:pt x="9143" y="6511"/>
                  </a:lnTo>
                  <a:lnTo>
                    <a:pt x="9149" y="6539"/>
                  </a:lnTo>
                  <a:lnTo>
                    <a:pt x="9196" y="6817"/>
                  </a:lnTo>
                  <a:lnTo>
                    <a:pt x="9200" y="6849"/>
                  </a:lnTo>
                  <a:lnTo>
                    <a:pt x="9199" y="6882"/>
                  </a:lnTo>
                  <a:lnTo>
                    <a:pt x="9194" y="6914"/>
                  </a:lnTo>
                  <a:lnTo>
                    <a:pt x="9184" y="6946"/>
                  </a:lnTo>
                  <a:lnTo>
                    <a:pt x="9171" y="6976"/>
                  </a:lnTo>
                  <a:lnTo>
                    <a:pt x="9154" y="7003"/>
                  </a:lnTo>
                  <a:lnTo>
                    <a:pt x="9133" y="7029"/>
                  </a:lnTo>
                  <a:lnTo>
                    <a:pt x="9110" y="7051"/>
                  </a:lnTo>
                  <a:lnTo>
                    <a:pt x="9083" y="7071"/>
                  </a:lnTo>
                  <a:lnTo>
                    <a:pt x="9054" y="7086"/>
                  </a:lnTo>
                  <a:lnTo>
                    <a:pt x="9024" y="7098"/>
                  </a:lnTo>
                  <a:lnTo>
                    <a:pt x="8992" y="7105"/>
                  </a:lnTo>
                  <a:lnTo>
                    <a:pt x="8960" y="7109"/>
                  </a:lnTo>
                  <a:lnTo>
                    <a:pt x="8927" y="7108"/>
                  </a:lnTo>
                  <a:lnTo>
                    <a:pt x="8895" y="7103"/>
                  </a:lnTo>
                  <a:lnTo>
                    <a:pt x="8863" y="7093"/>
                  </a:lnTo>
                  <a:lnTo>
                    <a:pt x="8833" y="7080"/>
                  </a:lnTo>
                  <a:lnTo>
                    <a:pt x="8806" y="7063"/>
                  </a:lnTo>
                  <a:lnTo>
                    <a:pt x="8780" y="7042"/>
                  </a:lnTo>
                  <a:lnTo>
                    <a:pt x="8758" y="7019"/>
                  </a:lnTo>
                  <a:lnTo>
                    <a:pt x="8738" y="6992"/>
                  </a:lnTo>
                  <a:lnTo>
                    <a:pt x="8723" y="6963"/>
                  </a:lnTo>
                  <a:lnTo>
                    <a:pt x="8711" y="6933"/>
                  </a:lnTo>
                  <a:lnTo>
                    <a:pt x="8704" y="6901"/>
                  </a:lnTo>
                  <a:lnTo>
                    <a:pt x="8664" y="6667"/>
                  </a:lnTo>
                  <a:lnTo>
                    <a:pt x="8571" y="6503"/>
                  </a:lnTo>
                  <a:lnTo>
                    <a:pt x="8416" y="6357"/>
                  </a:lnTo>
                  <a:lnTo>
                    <a:pt x="8201" y="6234"/>
                  </a:lnTo>
                  <a:lnTo>
                    <a:pt x="7936" y="6141"/>
                  </a:lnTo>
                  <a:lnTo>
                    <a:pt x="7638" y="6083"/>
                  </a:lnTo>
                  <a:lnTo>
                    <a:pt x="7323" y="6064"/>
                  </a:lnTo>
                  <a:lnTo>
                    <a:pt x="7009" y="6083"/>
                  </a:lnTo>
                  <a:lnTo>
                    <a:pt x="6711" y="6141"/>
                  </a:lnTo>
                  <a:lnTo>
                    <a:pt x="6446" y="6234"/>
                  </a:lnTo>
                  <a:lnTo>
                    <a:pt x="6231" y="6357"/>
                  </a:lnTo>
                  <a:close/>
                  <a:moveTo>
                    <a:pt x="8502" y="4022"/>
                  </a:moveTo>
                  <a:lnTo>
                    <a:pt x="8502" y="4031"/>
                  </a:lnTo>
                  <a:lnTo>
                    <a:pt x="8503" y="4066"/>
                  </a:lnTo>
                  <a:lnTo>
                    <a:pt x="8503" y="4076"/>
                  </a:lnTo>
                  <a:lnTo>
                    <a:pt x="8502" y="4111"/>
                  </a:lnTo>
                  <a:lnTo>
                    <a:pt x="8502" y="4120"/>
                  </a:lnTo>
                  <a:lnTo>
                    <a:pt x="8500" y="4155"/>
                  </a:lnTo>
                  <a:lnTo>
                    <a:pt x="8499" y="4164"/>
                  </a:lnTo>
                  <a:lnTo>
                    <a:pt x="8496" y="4199"/>
                  </a:lnTo>
                  <a:lnTo>
                    <a:pt x="8495" y="4208"/>
                  </a:lnTo>
                  <a:lnTo>
                    <a:pt x="8490" y="4242"/>
                  </a:lnTo>
                  <a:lnTo>
                    <a:pt x="8489" y="4252"/>
                  </a:lnTo>
                  <a:lnTo>
                    <a:pt x="8483" y="4286"/>
                  </a:lnTo>
                  <a:lnTo>
                    <a:pt x="8481" y="4295"/>
                  </a:lnTo>
                  <a:lnTo>
                    <a:pt x="8474" y="4329"/>
                  </a:lnTo>
                  <a:lnTo>
                    <a:pt x="8472" y="4338"/>
                  </a:lnTo>
                  <a:lnTo>
                    <a:pt x="8464" y="4372"/>
                  </a:lnTo>
                  <a:lnTo>
                    <a:pt x="8461" y="4381"/>
                  </a:lnTo>
                  <a:lnTo>
                    <a:pt x="8452" y="4414"/>
                  </a:lnTo>
                  <a:lnTo>
                    <a:pt x="8449" y="4423"/>
                  </a:lnTo>
                  <a:lnTo>
                    <a:pt x="8438" y="4456"/>
                  </a:lnTo>
                  <a:lnTo>
                    <a:pt x="8435" y="4465"/>
                  </a:lnTo>
                  <a:lnTo>
                    <a:pt x="8423" y="4497"/>
                  </a:lnTo>
                  <a:lnTo>
                    <a:pt x="8419" y="4506"/>
                  </a:lnTo>
                  <a:lnTo>
                    <a:pt x="8406" y="4538"/>
                  </a:lnTo>
                  <a:lnTo>
                    <a:pt x="8402" y="4547"/>
                  </a:lnTo>
                  <a:lnTo>
                    <a:pt x="8388" y="4578"/>
                  </a:lnTo>
                  <a:lnTo>
                    <a:pt x="8384" y="4587"/>
                  </a:lnTo>
                  <a:lnTo>
                    <a:pt x="8368" y="4618"/>
                  </a:lnTo>
                  <a:lnTo>
                    <a:pt x="8363" y="4626"/>
                  </a:lnTo>
                  <a:lnTo>
                    <a:pt x="8346" y="4657"/>
                  </a:lnTo>
                  <a:lnTo>
                    <a:pt x="8343" y="4663"/>
                  </a:lnTo>
                  <a:lnTo>
                    <a:pt x="8325" y="4693"/>
                  </a:lnTo>
                  <a:lnTo>
                    <a:pt x="8320" y="4701"/>
                  </a:lnTo>
                  <a:lnTo>
                    <a:pt x="8301" y="4730"/>
                  </a:lnTo>
                  <a:lnTo>
                    <a:pt x="8295" y="4738"/>
                  </a:lnTo>
                  <a:lnTo>
                    <a:pt x="8275" y="4767"/>
                  </a:lnTo>
                  <a:lnTo>
                    <a:pt x="8270" y="4774"/>
                  </a:lnTo>
                  <a:lnTo>
                    <a:pt x="8249" y="4802"/>
                  </a:lnTo>
                  <a:lnTo>
                    <a:pt x="8243" y="4809"/>
                  </a:lnTo>
                  <a:lnTo>
                    <a:pt x="8221" y="4836"/>
                  </a:lnTo>
                  <a:lnTo>
                    <a:pt x="8215" y="4843"/>
                  </a:lnTo>
                  <a:lnTo>
                    <a:pt x="8191" y="4869"/>
                  </a:lnTo>
                  <a:lnTo>
                    <a:pt x="8185" y="4876"/>
                  </a:lnTo>
                  <a:lnTo>
                    <a:pt x="8161" y="4901"/>
                  </a:lnTo>
                  <a:lnTo>
                    <a:pt x="8154" y="4908"/>
                  </a:lnTo>
                  <a:lnTo>
                    <a:pt x="8129" y="4932"/>
                  </a:lnTo>
                  <a:lnTo>
                    <a:pt x="8122" y="4938"/>
                  </a:lnTo>
                  <a:lnTo>
                    <a:pt x="8096" y="4962"/>
                  </a:lnTo>
                  <a:lnTo>
                    <a:pt x="8089" y="4968"/>
                  </a:lnTo>
                  <a:lnTo>
                    <a:pt x="8062" y="4990"/>
                  </a:lnTo>
                  <a:lnTo>
                    <a:pt x="8055" y="4996"/>
                  </a:lnTo>
                  <a:lnTo>
                    <a:pt x="8027" y="5017"/>
                  </a:lnTo>
                  <a:lnTo>
                    <a:pt x="8020" y="5022"/>
                  </a:lnTo>
                  <a:lnTo>
                    <a:pt x="7991" y="5042"/>
                  </a:lnTo>
                  <a:lnTo>
                    <a:pt x="7983" y="5048"/>
                  </a:lnTo>
                  <a:lnTo>
                    <a:pt x="7954" y="5067"/>
                  </a:lnTo>
                  <a:lnTo>
                    <a:pt x="7946" y="5072"/>
                  </a:lnTo>
                  <a:lnTo>
                    <a:pt x="7916" y="5090"/>
                  </a:lnTo>
                  <a:lnTo>
                    <a:pt x="7910" y="5093"/>
                  </a:lnTo>
                  <a:lnTo>
                    <a:pt x="7879" y="5110"/>
                  </a:lnTo>
                  <a:lnTo>
                    <a:pt x="7871" y="5115"/>
                  </a:lnTo>
                  <a:lnTo>
                    <a:pt x="7840" y="5131"/>
                  </a:lnTo>
                  <a:lnTo>
                    <a:pt x="7831" y="5135"/>
                  </a:lnTo>
                  <a:lnTo>
                    <a:pt x="7800" y="5149"/>
                  </a:lnTo>
                  <a:lnTo>
                    <a:pt x="7791" y="5153"/>
                  </a:lnTo>
                  <a:lnTo>
                    <a:pt x="7759" y="5166"/>
                  </a:lnTo>
                  <a:lnTo>
                    <a:pt x="7750" y="5170"/>
                  </a:lnTo>
                  <a:lnTo>
                    <a:pt x="7718" y="5182"/>
                  </a:lnTo>
                  <a:lnTo>
                    <a:pt x="7709" y="5185"/>
                  </a:lnTo>
                  <a:lnTo>
                    <a:pt x="7676" y="5196"/>
                  </a:lnTo>
                  <a:lnTo>
                    <a:pt x="7667" y="5199"/>
                  </a:lnTo>
                  <a:lnTo>
                    <a:pt x="7634" y="5208"/>
                  </a:lnTo>
                  <a:lnTo>
                    <a:pt x="7625" y="5211"/>
                  </a:lnTo>
                  <a:lnTo>
                    <a:pt x="7591" y="5219"/>
                  </a:lnTo>
                  <a:lnTo>
                    <a:pt x="7582" y="5221"/>
                  </a:lnTo>
                  <a:lnTo>
                    <a:pt x="7548" y="5228"/>
                  </a:lnTo>
                  <a:lnTo>
                    <a:pt x="7539" y="5230"/>
                  </a:lnTo>
                  <a:lnTo>
                    <a:pt x="7505" y="5236"/>
                  </a:lnTo>
                  <a:lnTo>
                    <a:pt x="7495" y="5237"/>
                  </a:lnTo>
                  <a:lnTo>
                    <a:pt x="7461" y="5242"/>
                  </a:lnTo>
                  <a:lnTo>
                    <a:pt x="7452" y="5243"/>
                  </a:lnTo>
                  <a:lnTo>
                    <a:pt x="7417" y="5246"/>
                  </a:lnTo>
                  <a:lnTo>
                    <a:pt x="7408" y="5247"/>
                  </a:lnTo>
                  <a:lnTo>
                    <a:pt x="7373" y="5249"/>
                  </a:lnTo>
                  <a:lnTo>
                    <a:pt x="7364" y="5249"/>
                  </a:lnTo>
                  <a:lnTo>
                    <a:pt x="7329" y="5250"/>
                  </a:lnTo>
                  <a:lnTo>
                    <a:pt x="7319" y="5250"/>
                  </a:lnTo>
                  <a:lnTo>
                    <a:pt x="7284" y="5249"/>
                  </a:lnTo>
                  <a:lnTo>
                    <a:pt x="7275" y="5249"/>
                  </a:lnTo>
                  <a:lnTo>
                    <a:pt x="7240" y="5247"/>
                  </a:lnTo>
                  <a:lnTo>
                    <a:pt x="7231" y="5246"/>
                  </a:lnTo>
                  <a:lnTo>
                    <a:pt x="7196" y="5243"/>
                  </a:lnTo>
                  <a:lnTo>
                    <a:pt x="7187" y="5242"/>
                  </a:lnTo>
                  <a:lnTo>
                    <a:pt x="7152" y="5237"/>
                  </a:lnTo>
                  <a:lnTo>
                    <a:pt x="7143" y="5236"/>
                  </a:lnTo>
                  <a:lnTo>
                    <a:pt x="7109" y="5230"/>
                  </a:lnTo>
                  <a:lnTo>
                    <a:pt x="7099" y="5228"/>
                  </a:lnTo>
                  <a:lnTo>
                    <a:pt x="7065" y="5221"/>
                  </a:lnTo>
                  <a:lnTo>
                    <a:pt x="7056" y="5219"/>
                  </a:lnTo>
                  <a:lnTo>
                    <a:pt x="7023" y="5211"/>
                  </a:lnTo>
                  <a:lnTo>
                    <a:pt x="7013" y="5208"/>
                  </a:lnTo>
                  <a:lnTo>
                    <a:pt x="6980" y="5199"/>
                  </a:lnTo>
                  <a:lnTo>
                    <a:pt x="6971" y="5196"/>
                  </a:lnTo>
                  <a:lnTo>
                    <a:pt x="6938" y="5185"/>
                  </a:lnTo>
                  <a:lnTo>
                    <a:pt x="6929" y="5182"/>
                  </a:lnTo>
                  <a:lnTo>
                    <a:pt x="6897" y="5170"/>
                  </a:lnTo>
                  <a:lnTo>
                    <a:pt x="6888" y="5166"/>
                  </a:lnTo>
                  <a:lnTo>
                    <a:pt x="6856" y="5153"/>
                  </a:lnTo>
                  <a:lnTo>
                    <a:pt x="6847" y="5149"/>
                  </a:lnTo>
                  <a:lnTo>
                    <a:pt x="6816" y="5135"/>
                  </a:lnTo>
                  <a:lnTo>
                    <a:pt x="6807" y="5131"/>
                  </a:lnTo>
                  <a:lnTo>
                    <a:pt x="6776" y="5115"/>
                  </a:lnTo>
                  <a:lnTo>
                    <a:pt x="6768" y="5110"/>
                  </a:lnTo>
                  <a:lnTo>
                    <a:pt x="6737" y="5093"/>
                  </a:lnTo>
                  <a:lnTo>
                    <a:pt x="6730" y="5089"/>
                  </a:lnTo>
                  <a:lnTo>
                    <a:pt x="6701" y="5072"/>
                  </a:lnTo>
                  <a:lnTo>
                    <a:pt x="6693" y="5067"/>
                  </a:lnTo>
                  <a:lnTo>
                    <a:pt x="6664" y="5048"/>
                  </a:lnTo>
                  <a:lnTo>
                    <a:pt x="6656" y="5042"/>
                  </a:lnTo>
                  <a:lnTo>
                    <a:pt x="6627" y="5022"/>
                  </a:lnTo>
                  <a:lnTo>
                    <a:pt x="6620" y="5017"/>
                  </a:lnTo>
                  <a:lnTo>
                    <a:pt x="6592" y="4996"/>
                  </a:lnTo>
                  <a:lnTo>
                    <a:pt x="6585" y="4990"/>
                  </a:lnTo>
                  <a:lnTo>
                    <a:pt x="6558" y="4968"/>
                  </a:lnTo>
                  <a:lnTo>
                    <a:pt x="6551" y="4962"/>
                  </a:lnTo>
                  <a:lnTo>
                    <a:pt x="6525" y="4939"/>
                  </a:lnTo>
                  <a:lnTo>
                    <a:pt x="6518" y="4932"/>
                  </a:lnTo>
                  <a:lnTo>
                    <a:pt x="6493" y="4908"/>
                  </a:lnTo>
                  <a:lnTo>
                    <a:pt x="6487" y="4901"/>
                  </a:lnTo>
                  <a:lnTo>
                    <a:pt x="6463" y="4877"/>
                  </a:lnTo>
                  <a:lnTo>
                    <a:pt x="6456" y="4870"/>
                  </a:lnTo>
                  <a:lnTo>
                    <a:pt x="6433" y="4844"/>
                  </a:lnTo>
                  <a:lnTo>
                    <a:pt x="6427" y="4837"/>
                  </a:lnTo>
                  <a:lnTo>
                    <a:pt x="6405" y="4810"/>
                  </a:lnTo>
                  <a:lnTo>
                    <a:pt x="6399" y="4802"/>
                  </a:lnTo>
                  <a:lnTo>
                    <a:pt x="6378" y="4775"/>
                  </a:lnTo>
                  <a:lnTo>
                    <a:pt x="6372" y="4767"/>
                  </a:lnTo>
                  <a:lnTo>
                    <a:pt x="6352" y="4739"/>
                  </a:lnTo>
                  <a:lnTo>
                    <a:pt x="6346" y="4731"/>
                  </a:lnTo>
                  <a:lnTo>
                    <a:pt x="6327" y="4701"/>
                  </a:lnTo>
                  <a:lnTo>
                    <a:pt x="6322" y="4693"/>
                  </a:lnTo>
                  <a:lnTo>
                    <a:pt x="6304" y="4663"/>
                  </a:lnTo>
                  <a:lnTo>
                    <a:pt x="6301" y="4657"/>
                  </a:lnTo>
                  <a:lnTo>
                    <a:pt x="6284" y="4626"/>
                  </a:lnTo>
                  <a:lnTo>
                    <a:pt x="6279" y="4618"/>
                  </a:lnTo>
                  <a:lnTo>
                    <a:pt x="6263" y="4587"/>
                  </a:lnTo>
                  <a:lnTo>
                    <a:pt x="6259" y="4578"/>
                  </a:lnTo>
                  <a:lnTo>
                    <a:pt x="6245" y="4547"/>
                  </a:lnTo>
                  <a:lnTo>
                    <a:pt x="6241" y="4538"/>
                  </a:lnTo>
                  <a:lnTo>
                    <a:pt x="6228" y="4506"/>
                  </a:lnTo>
                  <a:lnTo>
                    <a:pt x="6224" y="4497"/>
                  </a:lnTo>
                  <a:lnTo>
                    <a:pt x="6212" y="4465"/>
                  </a:lnTo>
                  <a:lnTo>
                    <a:pt x="6209" y="4456"/>
                  </a:lnTo>
                  <a:lnTo>
                    <a:pt x="6198" y="4423"/>
                  </a:lnTo>
                  <a:lnTo>
                    <a:pt x="6195" y="4414"/>
                  </a:lnTo>
                  <a:lnTo>
                    <a:pt x="6186" y="4381"/>
                  </a:lnTo>
                  <a:lnTo>
                    <a:pt x="6183" y="4372"/>
                  </a:lnTo>
                  <a:lnTo>
                    <a:pt x="6175" y="4338"/>
                  </a:lnTo>
                  <a:lnTo>
                    <a:pt x="6173" y="4329"/>
                  </a:lnTo>
                  <a:lnTo>
                    <a:pt x="6166" y="4295"/>
                  </a:lnTo>
                  <a:lnTo>
                    <a:pt x="6164" y="4286"/>
                  </a:lnTo>
                  <a:lnTo>
                    <a:pt x="6158" y="4252"/>
                  </a:lnTo>
                  <a:lnTo>
                    <a:pt x="6157" y="4242"/>
                  </a:lnTo>
                  <a:lnTo>
                    <a:pt x="6152" y="4208"/>
                  </a:lnTo>
                  <a:lnTo>
                    <a:pt x="6151" y="4199"/>
                  </a:lnTo>
                  <a:lnTo>
                    <a:pt x="6148" y="4164"/>
                  </a:lnTo>
                  <a:lnTo>
                    <a:pt x="6147" y="4155"/>
                  </a:lnTo>
                  <a:lnTo>
                    <a:pt x="6145" y="4120"/>
                  </a:lnTo>
                  <a:lnTo>
                    <a:pt x="6145" y="4111"/>
                  </a:lnTo>
                  <a:lnTo>
                    <a:pt x="6144" y="4076"/>
                  </a:lnTo>
                  <a:lnTo>
                    <a:pt x="6144" y="4066"/>
                  </a:lnTo>
                  <a:lnTo>
                    <a:pt x="6145" y="4031"/>
                  </a:lnTo>
                  <a:lnTo>
                    <a:pt x="6145" y="4022"/>
                  </a:lnTo>
                  <a:lnTo>
                    <a:pt x="6147" y="3987"/>
                  </a:lnTo>
                  <a:lnTo>
                    <a:pt x="6148" y="3978"/>
                  </a:lnTo>
                  <a:lnTo>
                    <a:pt x="6151" y="3943"/>
                  </a:lnTo>
                  <a:lnTo>
                    <a:pt x="6152" y="3934"/>
                  </a:lnTo>
                  <a:lnTo>
                    <a:pt x="6157" y="3899"/>
                  </a:lnTo>
                  <a:lnTo>
                    <a:pt x="6158" y="3890"/>
                  </a:lnTo>
                  <a:lnTo>
                    <a:pt x="6164" y="3856"/>
                  </a:lnTo>
                  <a:lnTo>
                    <a:pt x="6166" y="3846"/>
                  </a:lnTo>
                  <a:lnTo>
                    <a:pt x="6173" y="3812"/>
                  </a:lnTo>
                  <a:lnTo>
                    <a:pt x="6175" y="3803"/>
                  </a:lnTo>
                  <a:lnTo>
                    <a:pt x="6183" y="3770"/>
                  </a:lnTo>
                  <a:lnTo>
                    <a:pt x="6186" y="3760"/>
                  </a:lnTo>
                  <a:lnTo>
                    <a:pt x="6195" y="3727"/>
                  </a:lnTo>
                  <a:lnTo>
                    <a:pt x="6198" y="3718"/>
                  </a:lnTo>
                  <a:lnTo>
                    <a:pt x="6209" y="3685"/>
                  </a:lnTo>
                  <a:lnTo>
                    <a:pt x="6212" y="3676"/>
                  </a:lnTo>
                  <a:lnTo>
                    <a:pt x="6224" y="3644"/>
                  </a:lnTo>
                  <a:lnTo>
                    <a:pt x="6228" y="3635"/>
                  </a:lnTo>
                  <a:lnTo>
                    <a:pt x="6241" y="3603"/>
                  </a:lnTo>
                  <a:lnTo>
                    <a:pt x="6245" y="3594"/>
                  </a:lnTo>
                  <a:lnTo>
                    <a:pt x="6259" y="3563"/>
                  </a:lnTo>
                  <a:lnTo>
                    <a:pt x="6263" y="3554"/>
                  </a:lnTo>
                  <a:lnTo>
                    <a:pt x="6279" y="3523"/>
                  </a:lnTo>
                  <a:lnTo>
                    <a:pt x="6284" y="3515"/>
                  </a:lnTo>
                  <a:lnTo>
                    <a:pt x="6301" y="3484"/>
                  </a:lnTo>
                  <a:lnTo>
                    <a:pt x="6305" y="3477"/>
                  </a:lnTo>
                  <a:lnTo>
                    <a:pt x="6323" y="3447"/>
                  </a:lnTo>
                  <a:lnTo>
                    <a:pt x="6328" y="3439"/>
                  </a:lnTo>
                  <a:lnTo>
                    <a:pt x="6347" y="3410"/>
                  </a:lnTo>
                  <a:lnTo>
                    <a:pt x="6352" y="3402"/>
                  </a:lnTo>
                  <a:lnTo>
                    <a:pt x="6372" y="3374"/>
                  </a:lnTo>
                  <a:lnTo>
                    <a:pt x="6378" y="3367"/>
                  </a:lnTo>
                  <a:lnTo>
                    <a:pt x="6399" y="3339"/>
                  </a:lnTo>
                  <a:lnTo>
                    <a:pt x="6405" y="3332"/>
                  </a:lnTo>
                  <a:lnTo>
                    <a:pt x="6427" y="3305"/>
                  </a:lnTo>
                  <a:lnTo>
                    <a:pt x="6433" y="3298"/>
                  </a:lnTo>
                  <a:lnTo>
                    <a:pt x="6456" y="3272"/>
                  </a:lnTo>
                  <a:lnTo>
                    <a:pt x="6462" y="3265"/>
                  </a:lnTo>
                  <a:lnTo>
                    <a:pt x="6486" y="3240"/>
                  </a:lnTo>
                  <a:lnTo>
                    <a:pt x="6493" y="3233"/>
                  </a:lnTo>
                  <a:lnTo>
                    <a:pt x="6518" y="3209"/>
                  </a:lnTo>
                  <a:lnTo>
                    <a:pt x="6525" y="3203"/>
                  </a:lnTo>
                  <a:lnTo>
                    <a:pt x="6551" y="3180"/>
                  </a:lnTo>
                  <a:lnTo>
                    <a:pt x="6558" y="3174"/>
                  </a:lnTo>
                  <a:lnTo>
                    <a:pt x="6585" y="3152"/>
                  </a:lnTo>
                  <a:lnTo>
                    <a:pt x="6592" y="3146"/>
                  </a:lnTo>
                  <a:lnTo>
                    <a:pt x="6620" y="3125"/>
                  </a:lnTo>
                  <a:lnTo>
                    <a:pt x="6627" y="3119"/>
                  </a:lnTo>
                  <a:lnTo>
                    <a:pt x="6655" y="3099"/>
                  </a:lnTo>
                  <a:lnTo>
                    <a:pt x="6663" y="3094"/>
                  </a:lnTo>
                  <a:lnTo>
                    <a:pt x="6692" y="3075"/>
                  </a:lnTo>
                  <a:lnTo>
                    <a:pt x="6700" y="3070"/>
                  </a:lnTo>
                  <a:lnTo>
                    <a:pt x="6730" y="3052"/>
                  </a:lnTo>
                  <a:lnTo>
                    <a:pt x="6737" y="3048"/>
                  </a:lnTo>
                  <a:lnTo>
                    <a:pt x="6768" y="3031"/>
                  </a:lnTo>
                  <a:lnTo>
                    <a:pt x="6776" y="3026"/>
                  </a:lnTo>
                  <a:lnTo>
                    <a:pt x="6807" y="3010"/>
                  </a:lnTo>
                  <a:lnTo>
                    <a:pt x="6816" y="3006"/>
                  </a:lnTo>
                  <a:lnTo>
                    <a:pt x="6847" y="2992"/>
                  </a:lnTo>
                  <a:lnTo>
                    <a:pt x="6856" y="2988"/>
                  </a:lnTo>
                  <a:lnTo>
                    <a:pt x="6888" y="2975"/>
                  </a:lnTo>
                  <a:lnTo>
                    <a:pt x="6897" y="2971"/>
                  </a:lnTo>
                  <a:lnTo>
                    <a:pt x="6929" y="2959"/>
                  </a:lnTo>
                  <a:lnTo>
                    <a:pt x="6938" y="2956"/>
                  </a:lnTo>
                  <a:lnTo>
                    <a:pt x="6971" y="2945"/>
                  </a:lnTo>
                  <a:lnTo>
                    <a:pt x="6980" y="2942"/>
                  </a:lnTo>
                  <a:lnTo>
                    <a:pt x="7013" y="2933"/>
                  </a:lnTo>
                  <a:lnTo>
                    <a:pt x="7023" y="2930"/>
                  </a:lnTo>
                  <a:lnTo>
                    <a:pt x="7056" y="2922"/>
                  </a:lnTo>
                  <a:lnTo>
                    <a:pt x="7065" y="2920"/>
                  </a:lnTo>
                  <a:lnTo>
                    <a:pt x="7099" y="2913"/>
                  </a:lnTo>
                  <a:lnTo>
                    <a:pt x="7109" y="2911"/>
                  </a:lnTo>
                  <a:lnTo>
                    <a:pt x="7143" y="2905"/>
                  </a:lnTo>
                  <a:lnTo>
                    <a:pt x="7152" y="2904"/>
                  </a:lnTo>
                  <a:lnTo>
                    <a:pt x="7187" y="2899"/>
                  </a:lnTo>
                  <a:lnTo>
                    <a:pt x="7196" y="2898"/>
                  </a:lnTo>
                  <a:lnTo>
                    <a:pt x="7231" y="2895"/>
                  </a:lnTo>
                  <a:lnTo>
                    <a:pt x="7240" y="2894"/>
                  </a:lnTo>
                  <a:lnTo>
                    <a:pt x="7275" y="2892"/>
                  </a:lnTo>
                  <a:lnTo>
                    <a:pt x="7284" y="2892"/>
                  </a:lnTo>
                  <a:lnTo>
                    <a:pt x="7319" y="2891"/>
                  </a:lnTo>
                  <a:lnTo>
                    <a:pt x="7329" y="2891"/>
                  </a:lnTo>
                  <a:lnTo>
                    <a:pt x="7364" y="2892"/>
                  </a:lnTo>
                  <a:lnTo>
                    <a:pt x="7373" y="2892"/>
                  </a:lnTo>
                  <a:lnTo>
                    <a:pt x="7408" y="2894"/>
                  </a:lnTo>
                  <a:lnTo>
                    <a:pt x="7417" y="2895"/>
                  </a:lnTo>
                  <a:lnTo>
                    <a:pt x="7452" y="2898"/>
                  </a:lnTo>
                  <a:lnTo>
                    <a:pt x="7461" y="2899"/>
                  </a:lnTo>
                  <a:lnTo>
                    <a:pt x="7495" y="2904"/>
                  </a:lnTo>
                  <a:lnTo>
                    <a:pt x="7505" y="2905"/>
                  </a:lnTo>
                  <a:lnTo>
                    <a:pt x="7539" y="2911"/>
                  </a:lnTo>
                  <a:lnTo>
                    <a:pt x="7548" y="2913"/>
                  </a:lnTo>
                  <a:lnTo>
                    <a:pt x="7582" y="2920"/>
                  </a:lnTo>
                  <a:lnTo>
                    <a:pt x="7591" y="2922"/>
                  </a:lnTo>
                  <a:lnTo>
                    <a:pt x="7625" y="2930"/>
                  </a:lnTo>
                  <a:lnTo>
                    <a:pt x="7634" y="2933"/>
                  </a:lnTo>
                  <a:lnTo>
                    <a:pt x="7667" y="2942"/>
                  </a:lnTo>
                  <a:lnTo>
                    <a:pt x="7676" y="2945"/>
                  </a:lnTo>
                  <a:lnTo>
                    <a:pt x="7709" y="2956"/>
                  </a:lnTo>
                  <a:lnTo>
                    <a:pt x="7718" y="2959"/>
                  </a:lnTo>
                  <a:lnTo>
                    <a:pt x="7750" y="2971"/>
                  </a:lnTo>
                  <a:lnTo>
                    <a:pt x="7759" y="2975"/>
                  </a:lnTo>
                  <a:lnTo>
                    <a:pt x="7791" y="2988"/>
                  </a:lnTo>
                  <a:lnTo>
                    <a:pt x="7800" y="2992"/>
                  </a:lnTo>
                  <a:lnTo>
                    <a:pt x="7831" y="3006"/>
                  </a:lnTo>
                  <a:lnTo>
                    <a:pt x="7840" y="3010"/>
                  </a:lnTo>
                  <a:lnTo>
                    <a:pt x="7871" y="3026"/>
                  </a:lnTo>
                  <a:lnTo>
                    <a:pt x="7879" y="3031"/>
                  </a:lnTo>
                  <a:lnTo>
                    <a:pt x="7910" y="3048"/>
                  </a:lnTo>
                  <a:lnTo>
                    <a:pt x="7916" y="3051"/>
                  </a:lnTo>
                  <a:lnTo>
                    <a:pt x="7946" y="3069"/>
                  </a:lnTo>
                  <a:lnTo>
                    <a:pt x="7954" y="3074"/>
                  </a:lnTo>
                  <a:lnTo>
                    <a:pt x="7984" y="3093"/>
                  </a:lnTo>
                  <a:lnTo>
                    <a:pt x="7992" y="3099"/>
                  </a:lnTo>
                  <a:lnTo>
                    <a:pt x="8020" y="3119"/>
                  </a:lnTo>
                  <a:lnTo>
                    <a:pt x="8028" y="3125"/>
                  </a:lnTo>
                  <a:lnTo>
                    <a:pt x="8055" y="3146"/>
                  </a:lnTo>
                  <a:lnTo>
                    <a:pt x="8063" y="3152"/>
                  </a:lnTo>
                  <a:lnTo>
                    <a:pt x="8090" y="3174"/>
                  </a:lnTo>
                  <a:lnTo>
                    <a:pt x="8097" y="3180"/>
                  </a:lnTo>
                  <a:lnTo>
                    <a:pt x="8123" y="3203"/>
                  </a:lnTo>
                  <a:lnTo>
                    <a:pt x="8130" y="3210"/>
                  </a:lnTo>
                  <a:lnTo>
                    <a:pt x="8154" y="3234"/>
                  </a:lnTo>
                  <a:lnTo>
                    <a:pt x="8161" y="3240"/>
                  </a:lnTo>
                  <a:lnTo>
                    <a:pt x="8185" y="3265"/>
                  </a:lnTo>
                  <a:lnTo>
                    <a:pt x="8192" y="3272"/>
                  </a:lnTo>
                  <a:lnTo>
                    <a:pt x="8215" y="3298"/>
                  </a:lnTo>
                  <a:lnTo>
                    <a:pt x="8221" y="3305"/>
                  </a:lnTo>
                  <a:lnTo>
                    <a:pt x="8243" y="3332"/>
                  </a:lnTo>
                  <a:lnTo>
                    <a:pt x="8249" y="3339"/>
                  </a:lnTo>
                  <a:lnTo>
                    <a:pt x="8270" y="3367"/>
                  </a:lnTo>
                  <a:lnTo>
                    <a:pt x="8275" y="3374"/>
                  </a:lnTo>
                  <a:lnTo>
                    <a:pt x="8295" y="3403"/>
                  </a:lnTo>
                  <a:lnTo>
                    <a:pt x="8301" y="3411"/>
                  </a:lnTo>
                  <a:lnTo>
                    <a:pt x="8320" y="3440"/>
                  </a:lnTo>
                  <a:lnTo>
                    <a:pt x="8325" y="3448"/>
                  </a:lnTo>
                  <a:lnTo>
                    <a:pt x="8342" y="3477"/>
                  </a:lnTo>
                  <a:lnTo>
                    <a:pt x="8346" y="3484"/>
                  </a:lnTo>
                  <a:lnTo>
                    <a:pt x="8363" y="3515"/>
                  </a:lnTo>
                  <a:lnTo>
                    <a:pt x="8368" y="3523"/>
                  </a:lnTo>
                  <a:lnTo>
                    <a:pt x="8384" y="3554"/>
                  </a:lnTo>
                  <a:lnTo>
                    <a:pt x="8388" y="3563"/>
                  </a:lnTo>
                  <a:lnTo>
                    <a:pt x="8402" y="3594"/>
                  </a:lnTo>
                  <a:lnTo>
                    <a:pt x="8406" y="3603"/>
                  </a:lnTo>
                  <a:lnTo>
                    <a:pt x="8419" y="3635"/>
                  </a:lnTo>
                  <a:lnTo>
                    <a:pt x="8423" y="3644"/>
                  </a:lnTo>
                  <a:lnTo>
                    <a:pt x="8435" y="3676"/>
                  </a:lnTo>
                  <a:lnTo>
                    <a:pt x="8438" y="3685"/>
                  </a:lnTo>
                  <a:lnTo>
                    <a:pt x="8449" y="3718"/>
                  </a:lnTo>
                  <a:lnTo>
                    <a:pt x="8452" y="3727"/>
                  </a:lnTo>
                  <a:lnTo>
                    <a:pt x="8461" y="3760"/>
                  </a:lnTo>
                  <a:lnTo>
                    <a:pt x="8464" y="3770"/>
                  </a:lnTo>
                  <a:lnTo>
                    <a:pt x="8472" y="3803"/>
                  </a:lnTo>
                  <a:lnTo>
                    <a:pt x="8474" y="3812"/>
                  </a:lnTo>
                  <a:lnTo>
                    <a:pt x="8481" y="3846"/>
                  </a:lnTo>
                  <a:lnTo>
                    <a:pt x="8483" y="3856"/>
                  </a:lnTo>
                  <a:lnTo>
                    <a:pt x="8489" y="3890"/>
                  </a:lnTo>
                  <a:lnTo>
                    <a:pt x="8490" y="3899"/>
                  </a:lnTo>
                  <a:lnTo>
                    <a:pt x="8495" y="3934"/>
                  </a:lnTo>
                  <a:lnTo>
                    <a:pt x="8496" y="3943"/>
                  </a:lnTo>
                  <a:lnTo>
                    <a:pt x="8499" y="3978"/>
                  </a:lnTo>
                  <a:lnTo>
                    <a:pt x="8500" y="3987"/>
                  </a:lnTo>
                  <a:lnTo>
                    <a:pt x="8502" y="4022"/>
                  </a:lnTo>
                  <a:close/>
                  <a:moveTo>
                    <a:pt x="8001" y="4122"/>
                  </a:moveTo>
                  <a:lnTo>
                    <a:pt x="8002" y="4096"/>
                  </a:lnTo>
                  <a:lnTo>
                    <a:pt x="8003" y="4071"/>
                  </a:lnTo>
                  <a:lnTo>
                    <a:pt x="8002" y="4045"/>
                  </a:lnTo>
                  <a:lnTo>
                    <a:pt x="8001" y="4020"/>
                  </a:lnTo>
                  <a:lnTo>
                    <a:pt x="7999" y="3994"/>
                  </a:lnTo>
                  <a:lnTo>
                    <a:pt x="7995" y="3969"/>
                  </a:lnTo>
                  <a:lnTo>
                    <a:pt x="7991" y="3944"/>
                  </a:lnTo>
                  <a:lnTo>
                    <a:pt x="7986" y="3919"/>
                  </a:lnTo>
                  <a:lnTo>
                    <a:pt x="7980" y="3895"/>
                  </a:lnTo>
                  <a:lnTo>
                    <a:pt x="7973" y="3871"/>
                  </a:lnTo>
                  <a:lnTo>
                    <a:pt x="7965" y="3847"/>
                  </a:lnTo>
                  <a:lnTo>
                    <a:pt x="7956" y="3823"/>
                  </a:lnTo>
                  <a:lnTo>
                    <a:pt x="7946" y="3800"/>
                  </a:lnTo>
                  <a:lnTo>
                    <a:pt x="7936" y="3777"/>
                  </a:lnTo>
                  <a:lnTo>
                    <a:pt x="7924" y="3754"/>
                  </a:lnTo>
                  <a:lnTo>
                    <a:pt x="7912" y="3731"/>
                  </a:lnTo>
                  <a:lnTo>
                    <a:pt x="7898" y="3709"/>
                  </a:lnTo>
                  <a:lnTo>
                    <a:pt x="7884" y="3687"/>
                  </a:lnTo>
                  <a:lnTo>
                    <a:pt x="7870" y="3667"/>
                  </a:lnTo>
                  <a:lnTo>
                    <a:pt x="7854" y="3647"/>
                  </a:lnTo>
                  <a:lnTo>
                    <a:pt x="7838" y="3627"/>
                  </a:lnTo>
                  <a:lnTo>
                    <a:pt x="7821" y="3608"/>
                  </a:lnTo>
                  <a:lnTo>
                    <a:pt x="7804" y="3590"/>
                  </a:lnTo>
                  <a:lnTo>
                    <a:pt x="7786" y="3573"/>
                  </a:lnTo>
                  <a:lnTo>
                    <a:pt x="7767" y="3556"/>
                  </a:lnTo>
                  <a:lnTo>
                    <a:pt x="7748" y="3540"/>
                  </a:lnTo>
                  <a:lnTo>
                    <a:pt x="7728" y="3524"/>
                  </a:lnTo>
                  <a:lnTo>
                    <a:pt x="7707" y="3510"/>
                  </a:lnTo>
                  <a:lnTo>
                    <a:pt x="7686" y="3496"/>
                  </a:lnTo>
                  <a:lnTo>
                    <a:pt x="7663" y="3483"/>
                  </a:lnTo>
                  <a:lnTo>
                    <a:pt x="7640" y="3470"/>
                  </a:lnTo>
                  <a:lnTo>
                    <a:pt x="7617" y="3458"/>
                  </a:lnTo>
                  <a:lnTo>
                    <a:pt x="7594" y="3448"/>
                  </a:lnTo>
                  <a:lnTo>
                    <a:pt x="7571" y="3438"/>
                  </a:lnTo>
                  <a:lnTo>
                    <a:pt x="7547" y="3429"/>
                  </a:lnTo>
                  <a:lnTo>
                    <a:pt x="7523" y="3421"/>
                  </a:lnTo>
                  <a:lnTo>
                    <a:pt x="7499" y="3414"/>
                  </a:lnTo>
                  <a:lnTo>
                    <a:pt x="7475" y="3408"/>
                  </a:lnTo>
                  <a:lnTo>
                    <a:pt x="7450" y="3403"/>
                  </a:lnTo>
                  <a:lnTo>
                    <a:pt x="7425" y="3399"/>
                  </a:lnTo>
                  <a:lnTo>
                    <a:pt x="7400" y="3395"/>
                  </a:lnTo>
                  <a:lnTo>
                    <a:pt x="7375" y="3393"/>
                  </a:lnTo>
                  <a:lnTo>
                    <a:pt x="7349" y="3392"/>
                  </a:lnTo>
                  <a:lnTo>
                    <a:pt x="7324" y="3391"/>
                  </a:lnTo>
                  <a:lnTo>
                    <a:pt x="7298" y="3392"/>
                  </a:lnTo>
                  <a:lnTo>
                    <a:pt x="7273" y="3393"/>
                  </a:lnTo>
                  <a:lnTo>
                    <a:pt x="7247" y="3395"/>
                  </a:lnTo>
                  <a:lnTo>
                    <a:pt x="7222" y="3399"/>
                  </a:lnTo>
                  <a:lnTo>
                    <a:pt x="7197" y="3403"/>
                  </a:lnTo>
                  <a:lnTo>
                    <a:pt x="7172" y="3408"/>
                  </a:lnTo>
                  <a:lnTo>
                    <a:pt x="7148" y="3414"/>
                  </a:lnTo>
                  <a:lnTo>
                    <a:pt x="7124" y="3421"/>
                  </a:lnTo>
                  <a:lnTo>
                    <a:pt x="7100" y="3429"/>
                  </a:lnTo>
                  <a:lnTo>
                    <a:pt x="7076" y="3438"/>
                  </a:lnTo>
                  <a:lnTo>
                    <a:pt x="7053" y="3448"/>
                  </a:lnTo>
                  <a:lnTo>
                    <a:pt x="7030" y="3458"/>
                  </a:lnTo>
                  <a:lnTo>
                    <a:pt x="7007" y="3470"/>
                  </a:lnTo>
                  <a:lnTo>
                    <a:pt x="6984" y="3482"/>
                  </a:lnTo>
                  <a:lnTo>
                    <a:pt x="6962" y="3496"/>
                  </a:lnTo>
                  <a:lnTo>
                    <a:pt x="6941" y="3510"/>
                  </a:lnTo>
                  <a:lnTo>
                    <a:pt x="6920" y="3524"/>
                  </a:lnTo>
                  <a:lnTo>
                    <a:pt x="6900" y="3540"/>
                  </a:lnTo>
                  <a:lnTo>
                    <a:pt x="6880" y="3556"/>
                  </a:lnTo>
                  <a:lnTo>
                    <a:pt x="6862" y="3573"/>
                  </a:lnTo>
                  <a:lnTo>
                    <a:pt x="6843" y="3590"/>
                  </a:lnTo>
                  <a:lnTo>
                    <a:pt x="6826" y="3609"/>
                  </a:lnTo>
                  <a:lnTo>
                    <a:pt x="6809" y="3627"/>
                  </a:lnTo>
                  <a:lnTo>
                    <a:pt x="6793" y="3647"/>
                  </a:lnTo>
                  <a:lnTo>
                    <a:pt x="6777" y="3667"/>
                  </a:lnTo>
                  <a:lnTo>
                    <a:pt x="6763" y="3688"/>
                  </a:lnTo>
                  <a:lnTo>
                    <a:pt x="6749" y="3709"/>
                  </a:lnTo>
                  <a:lnTo>
                    <a:pt x="6735" y="3731"/>
                  </a:lnTo>
                  <a:lnTo>
                    <a:pt x="6723" y="3754"/>
                  </a:lnTo>
                  <a:lnTo>
                    <a:pt x="6711" y="3777"/>
                  </a:lnTo>
                  <a:lnTo>
                    <a:pt x="6701" y="3800"/>
                  </a:lnTo>
                  <a:lnTo>
                    <a:pt x="6691" y="3823"/>
                  </a:lnTo>
                  <a:lnTo>
                    <a:pt x="6682" y="3847"/>
                  </a:lnTo>
                  <a:lnTo>
                    <a:pt x="6674" y="3871"/>
                  </a:lnTo>
                  <a:lnTo>
                    <a:pt x="6667" y="3895"/>
                  </a:lnTo>
                  <a:lnTo>
                    <a:pt x="6661" y="3919"/>
                  </a:lnTo>
                  <a:lnTo>
                    <a:pt x="6656" y="3944"/>
                  </a:lnTo>
                  <a:lnTo>
                    <a:pt x="6652" y="3969"/>
                  </a:lnTo>
                  <a:lnTo>
                    <a:pt x="6648" y="3994"/>
                  </a:lnTo>
                  <a:lnTo>
                    <a:pt x="6646" y="4020"/>
                  </a:lnTo>
                  <a:lnTo>
                    <a:pt x="6645" y="4045"/>
                  </a:lnTo>
                  <a:lnTo>
                    <a:pt x="6644" y="4071"/>
                  </a:lnTo>
                  <a:lnTo>
                    <a:pt x="6645" y="4096"/>
                  </a:lnTo>
                  <a:lnTo>
                    <a:pt x="6646" y="4122"/>
                  </a:lnTo>
                  <a:lnTo>
                    <a:pt x="6648" y="4147"/>
                  </a:lnTo>
                  <a:lnTo>
                    <a:pt x="6652" y="4172"/>
                  </a:lnTo>
                  <a:lnTo>
                    <a:pt x="6656" y="4197"/>
                  </a:lnTo>
                  <a:lnTo>
                    <a:pt x="6661" y="4222"/>
                  </a:lnTo>
                  <a:lnTo>
                    <a:pt x="6667" y="4246"/>
                  </a:lnTo>
                  <a:lnTo>
                    <a:pt x="6674" y="4270"/>
                  </a:lnTo>
                  <a:lnTo>
                    <a:pt x="6682" y="4294"/>
                  </a:lnTo>
                  <a:lnTo>
                    <a:pt x="6691" y="4318"/>
                  </a:lnTo>
                  <a:lnTo>
                    <a:pt x="6701" y="4341"/>
                  </a:lnTo>
                  <a:lnTo>
                    <a:pt x="6711" y="4364"/>
                  </a:lnTo>
                  <a:lnTo>
                    <a:pt x="6723" y="4387"/>
                  </a:lnTo>
                  <a:lnTo>
                    <a:pt x="6736" y="4410"/>
                  </a:lnTo>
                  <a:lnTo>
                    <a:pt x="6749" y="4433"/>
                  </a:lnTo>
                  <a:lnTo>
                    <a:pt x="6763" y="4454"/>
                  </a:lnTo>
                  <a:lnTo>
                    <a:pt x="6777" y="4475"/>
                  </a:lnTo>
                  <a:lnTo>
                    <a:pt x="6793" y="4495"/>
                  </a:lnTo>
                  <a:lnTo>
                    <a:pt x="6809" y="4514"/>
                  </a:lnTo>
                  <a:lnTo>
                    <a:pt x="6826" y="4533"/>
                  </a:lnTo>
                  <a:lnTo>
                    <a:pt x="6843" y="4551"/>
                  </a:lnTo>
                  <a:lnTo>
                    <a:pt x="6861" y="4568"/>
                  </a:lnTo>
                  <a:lnTo>
                    <a:pt x="6880" y="4585"/>
                  </a:lnTo>
                  <a:lnTo>
                    <a:pt x="6900" y="4601"/>
                  </a:lnTo>
                  <a:lnTo>
                    <a:pt x="6920" y="4617"/>
                  </a:lnTo>
                  <a:lnTo>
                    <a:pt x="6940" y="4631"/>
                  </a:lnTo>
                  <a:lnTo>
                    <a:pt x="6962" y="4645"/>
                  </a:lnTo>
                  <a:lnTo>
                    <a:pt x="6984" y="4659"/>
                  </a:lnTo>
                  <a:lnTo>
                    <a:pt x="7007" y="4671"/>
                  </a:lnTo>
                  <a:lnTo>
                    <a:pt x="7030" y="4683"/>
                  </a:lnTo>
                  <a:lnTo>
                    <a:pt x="7053" y="4693"/>
                  </a:lnTo>
                  <a:lnTo>
                    <a:pt x="7076" y="4703"/>
                  </a:lnTo>
                  <a:lnTo>
                    <a:pt x="7100" y="4712"/>
                  </a:lnTo>
                  <a:lnTo>
                    <a:pt x="7124" y="4720"/>
                  </a:lnTo>
                  <a:lnTo>
                    <a:pt x="7148" y="4727"/>
                  </a:lnTo>
                  <a:lnTo>
                    <a:pt x="7172" y="4733"/>
                  </a:lnTo>
                  <a:lnTo>
                    <a:pt x="7197" y="4738"/>
                  </a:lnTo>
                  <a:lnTo>
                    <a:pt x="7222" y="4742"/>
                  </a:lnTo>
                  <a:lnTo>
                    <a:pt x="7247" y="4746"/>
                  </a:lnTo>
                  <a:lnTo>
                    <a:pt x="7273" y="4748"/>
                  </a:lnTo>
                  <a:lnTo>
                    <a:pt x="7298" y="4749"/>
                  </a:lnTo>
                  <a:lnTo>
                    <a:pt x="7324" y="4750"/>
                  </a:lnTo>
                  <a:lnTo>
                    <a:pt x="7349" y="4749"/>
                  </a:lnTo>
                  <a:lnTo>
                    <a:pt x="7375" y="4748"/>
                  </a:lnTo>
                  <a:lnTo>
                    <a:pt x="7400" y="4746"/>
                  </a:lnTo>
                  <a:lnTo>
                    <a:pt x="7425" y="4742"/>
                  </a:lnTo>
                  <a:lnTo>
                    <a:pt x="7450" y="4738"/>
                  </a:lnTo>
                  <a:lnTo>
                    <a:pt x="7475" y="4733"/>
                  </a:lnTo>
                  <a:lnTo>
                    <a:pt x="7499" y="4727"/>
                  </a:lnTo>
                  <a:lnTo>
                    <a:pt x="7523" y="4720"/>
                  </a:lnTo>
                  <a:lnTo>
                    <a:pt x="7547" y="4712"/>
                  </a:lnTo>
                  <a:lnTo>
                    <a:pt x="7571" y="4703"/>
                  </a:lnTo>
                  <a:lnTo>
                    <a:pt x="7594" y="4693"/>
                  </a:lnTo>
                  <a:lnTo>
                    <a:pt x="7617" y="4683"/>
                  </a:lnTo>
                  <a:lnTo>
                    <a:pt x="7640" y="4671"/>
                  </a:lnTo>
                  <a:lnTo>
                    <a:pt x="7663" y="4658"/>
                  </a:lnTo>
                  <a:lnTo>
                    <a:pt x="7686" y="4645"/>
                  </a:lnTo>
                  <a:lnTo>
                    <a:pt x="7707" y="4631"/>
                  </a:lnTo>
                  <a:lnTo>
                    <a:pt x="7728" y="4616"/>
                  </a:lnTo>
                  <a:lnTo>
                    <a:pt x="7748" y="4601"/>
                  </a:lnTo>
                  <a:lnTo>
                    <a:pt x="7767" y="4585"/>
                  </a:lnTo>
                  <a:lnTo>
                    <a:pt x="7786" y="4568"/>
                  </a:lnTo>
                  <a:lnTo>
                    <a:pt x="7804" y="4551"/>
                  </a:lnTo>
                  <a:lnTo>
                    <a:pt x="7821" y="4533"/>
                  </a:lnTo>
                  <a:lnTo>
                    <a:pt x="7838" y="4514"/>
                  </a:lnTo>
                  <a:lnTo>
                    <a:pt x="7854" y="4495"/>
                  </a:lnTo>
                  <a:lnTo>
                    <a:pt x="7869" y="4475"/>
                  </a:lnTo>
                  <a:lnTo>
                    <a:pt x="7884" y="4454"/>
                  </a:lnTo>
                  <a:lnTo>
                    <a:pt x="7898" y="4433"/>
                  </a:lnTo>
                  <a:lnTo>
                    <a:pt x="7911" y="4410"/>
                  </a:lnTo>
                  <a:lnTo>
                    <a:pt x="7924" y="4387"/>
                  </a:lnTo>
                  <a:lnTo>
                    <a:pt x="7936" y="4364"/>
                  </a:lnTo>
                  <a:lnTo>
                    <a:pt x="7946" y="4341"/>
                  </a:lnTo>
                  <a:lnTo>
                    <a:pt x="7956" y="4318"/>
                  </a:lnTo>
                  <a:lnTo>
                    <a:pt x="7965" y="4294"/>
                  </a:lnTo>
                  <a:lnTo>
                    <a:pt x="7973" y="4270"/>
                  </a:lnTo>
                  <a:lnTo>
                    <a:pt x="7980" y="4246"/>
                  </a:lnTo>
                  <a:lnTo>
                    <a:pt x="7986" y="4222"/>
                  </a:lnTo>
                  <a:lnTo>
                    <a:pt x="7991" y="4197"/>
                  </a:lnTo>
                  <a:lnTo>
                    <a:pt x="7995" y="4172"/>
                  </a:lnTo>
                  <a:lnTo>
                    <a:pt x="7999" y="4147"/>
                  </a:lnTo>
                  <a:lnTo>
                    <a:pt x="8001" y="4122"/>
                  </a:lnTo>
                  <a:close/>
                  <a:moveTo>
                    <a:pt x="1584" y="6357"/>
                  </a:moveTo>
                  <a:lnTo>
                    <a:pt x="1429" y="6503"/>
                  </a:lnTo>
                  <a:lnTo>
                    <a:pt x="1336" y="6667"/>
                  </a:lnTo>
                  <a:lnTo>
                    <a:pt x="1296" y="6901"/>
                  </a:lnTo>
                  <a:lnTo>
                    <a:pt x="1289" y="6933"/>
                  </a:lnTo>
                  <a:lnTo>
                    <a:pt x="1277" y="6963"/>
                  </a:lnTo>
                  <a:lnTo>
                    <a:pt x="1262" y="6992"/>
                  </a:lnTo>
                  <a:lnTo>
                    <a:pt x="1242" y="7019"/>
                  </a:lnTo>
                  <a:lnTo>
                    <a:pt x="1220" y="7042"/>
                  </a:lnTo>
                  <a:lnTo>
                    <a:pt x="1194" y="7063"/>
                  </a:lnTo>
                  <a:lnTo>
                    <a:pt x="1167" y="7080"/>
                  </a:lnTo>
                  <a:lnTo>
                    <a:pt x="1137" y="7093"/>
                  </a:lnTo>
                  <a:lnTo>
                    <a:pt x="1105" y="7103"/>
                  </a:lnTo>
                  <a:lnTo>
                    <a:pt x="1073" y="7108"/>
                  </a:lnTo>
                  <a:lnTo>
                    <a:pt x="1040" y="7109"/>
                  </a:lnTo>
                  <a:lnTo>
                    <a:pt x="1008" y="7105"/>
                  </a:lnTo>
                  <a:lnTo>
                    <a:pt x="976" y="7098"/>
                  </a:lnTo>
                  <a:lnTo>
                    <a:pt x="946" y="7086"/>
                  </a:lnTo>
                  <a:lnTo>
                    <a:pt x="917" y="7071"/>
                  </a:lnTo>
                  <a:lnTo>
                    <a:pt x="890" y="7051"/>
                  </a:lnTo>
                  <a:lnTo>
                    <a:pt x="867" y="7029"/>
                  </a:lnTo>
                  <a:lnTo>
                    <a:pt x="846" y="7003"/>
                  </a:lnTo>
                  <a:lnTo>
                    <a:pt x="829" y="6976"/>
                  </a:lnTo>
                  <a:lnTo>
                    <a:pt x="816" y="6946"/>
                  </a:lnTo>
                  <a:lnTo>
                    <a:pt x="806" y="6914"/>
                  </a:lnTo>
                  <a:lnTo>
                    <a:pt x="801" y="6882"/>
                  </a:lnTo>
                  <a:lnTo>
                    <a:pt x="800" y="6849"/>
                  </a:lnTo>
                  <a:lnTo>
                    <a:pt x="804" y="6817"/>
                  </a:lnTo>
                  <a:lnTo>
                    <a:pt x="851" y="6539"/>
                  </a:lnTo>
                  <a:lnTo>
                    <a:pt x="857" y="6511"/>
                  </a:lnTo>
                  <a:lnTo>
                    <a:pt x="867" y="6484"/>
                  </a:lnTo>
                  <a:lnTo>
                    <a:pt x="880" y="6459"/>
                  </a:lnTo>
                  <a:lnTo>
                    <a:pt x="1013" y="6224"/>
                  </a:lnTo>
                  <a:lnTo>
                    <a:pt x="1033" y="6193"/>
                  </a:lnTo>
                  <a:lnTo>
                    <a:pt x="1059" y="6165"/>
                  </a:lnTo>
                  <a:lnTo>
                    <a:pt x="1263" y="5973"/>
                  </a:lnTo>
                  <a:lnTo>
                    <a:pt x="1285" y="5954"/>
                  </a:lnTo>
                  <a:lnTo>
                    <a:pt x="1310" y="5938"/>
                  </a:lnTo>
                  <a:lnTo>
                    <a:pt x="1571" y="5789"/>
                  </a:lnTo>
                  <a:lnTo>
                    <a:pt x="1612" y="5770"/>
                  </a:lnTo>
                  <a:lnTo>
                    <a:pt x="1915" y="5663"/>
                  </a:lnTo>
                  <a:lnTo>
                    <a:pt x="1951" y="5653"/>
                  </a:lnTo>
                  <a:lnTo>
                    <a:pt x="2283" y="5589"/>
                  </a:lnTo>
                  <a:lnTo>
                    <a:pt x="2315" y="5585"/>
                  </a:lnTo>
                  <a:lnTo>
                    <a:pt x="2661" y="5564"/>
                  </a:lnTo>
                  <a:lnTo>
                    <a:pt x="2692" y="5564"/>
                  </a:lnTo>
                  <a:lnTo>
                    <a:pt x="3038" y="5585"/>
                  </a:lnTo>
                  <a:lnTo>
                    <a:pt x="3070" y="5589"/>
                  </a:lnTo>
                  <a:lnTo>
                    <a:pt x="3402" y="5653"/>
                  </a:lnTo>
                  <a:lnTo>
                    <a:pt x="3438" y="5663"/>
                  </a:lnTo>
                  <a:lnTo>
                    <a:pt x="3741" y="5770"/>
                  </a:lnTo>
                  <a:lnTo>
                    <a:pt x="3782" y="5789"/>
                  </a:lnTo>
                  <a:lnTo>
                    <a:pt x="4043" y="5938"/>
                  </a:lnTo>
                  <a:lnTo>
                    <a:pt x="4068" y="5954"/>
                  </a:lnTo>
                  <a:lnTo>
                    <a:pt x="4090" y="5973"/>
                  </a:lnTo>
                  <a:lnTo>
                    <a:pt x="4294" y="6165"/>
                  </a:lnTo>
                  <a:lnTo>
                    <a:pt x="4320" y="6193"/>
                  </a:lnTo>
                  <a:lnTo>
                    <a:pt x="4340" y="6224"/>
                  </a:lnTo>
                  <a:lnTo>
                    <a:pt x="4473" y="6459"/>
                  </a:lnTo>
                  <a:lnTo>
                    <a:pt x="4486" y="6484"/>
                  </a:lnTo>
                  <a:lnTo>
                    <a:pt x="4496" y="6511"/>
                  </a:lnTo>
                  <a:lnTo>
                    <a:pt x="4502" y="6539"/>
                  </a:lnTo>
                  <a:lnTo>
                    <a:pt x="4549" y="6817"/>
                  </a:lnTo>
                  <a:lnTo>
                    <a:pt x="4553" y="6849"/>
                  </a:lnTo>
                  <a:lnTo>
                    <a:pt x="4552" y="6882"/>
                  </a:lnTo>
                  <a:lnTo>
                    <a:pt x="4547" y="6914"/>
                  </a:lnTo>
                  <a:lnTo>
                    <a:pt x="4537" y="6946"/>
                  </a:lnTo>
                  <a:lnTo>
                    <a:pt x="4524" y="6976"/>
                  </a:lnTo>
                  <a:lnTo>
                    <a:pt x="4507" y="7003"/>
                  </a:lnTo>
                  <a:lnTo>
                    <a:pt x="4486" y="7029"/>
                  </a:lnTo>
                  <a:lnTo>
                    <a:pt x="4463" y="7051"/>
                  </a:lnTo>
                  <a:lnTo>
                    <a:pt x="4436" y="7071"/>
                  </a:lnTo>
                  <a:lnTo>
                    <a:pt x="4407" y="7086"/>
                  </a:lnTo>
                  <a:lnTo>
                    <a:pt x="4377" y="7098"/>
                  </a:lnTo>
                  <a:lnTo>
                    <a:pt x="4345" y="7105"/>
                  </a:lnTo>
                  <a:lnTo>
                    <a:pt x="4313" y="7109"/>
                  </a:lnTo>
                  <a:lnTo>
                    <a:pt x="4280" y="7108"/>
                  </a:lnTo>
                  <a:lnTo>
                    <a:pt x="4248" y="7103"/>
                  </a:lnTo>
                  <a:lnTo>
                    <a:pt x="4216" y="7093"/>
                  </a:lnTo>
                  <a:lnTo>
                    <a:pt x="4186" y="7080"/>
                  </a:lnTo>
                  <a:lnTo>
                    <a:pt x="4159" y="7063"/>
                  </a:lnTo>
                  <a:lnTo>
                    <a:pt x="4133" y="7042"/>
                  </a:lnTo>
                  <a:lnTo>
                    <a:pt x="4111" y="7019"/>
                  </a:lnTo>
                  <a:lnTo>
                    <a:pt x="4091" y="6992"/>
                  </a:lnTo>
                  <a:lnTo>
                    <a:pt x="4076" y="6963"/>
                  </a:lnTo>
                  <a:lnTo>
                    <a:pt x="4064" y="6933"/>
                  </a:lnTo>
                  <a:lnTo>
                    <a:pt x="4057" y="6901"/>
                  </a:lnTo>
                  <a:lnTo>
                    <a:pt x="4017" y="6667"/>
                  </a:lnTo>
                  <a:lnTo>
                    <a:pt x="3924" y="6503"/>
                  </a:lnTo>
                  <a:lnTo>
                    <a:pt x="3769" y="6357"/>
                  </a:lnTo>
                  <a:lnTo>
                    <a:pt x="3554" y="6234"/>
                  </a:lnTo>
                  <a:lnTo>
                    <a:pt x="3289" y="6141"/>
                  </a:lnTo>
                  <a:lnTo>
                    <a:pt x="2991" y="6083"/>
                  </a:lnTo>
                  <a:lnTo>
                    <a:pt x="2676" y="6064"/>
                  </a:lnTo>
                  <a:lnTo>
                    <a:pt x="2362" y="6083"/>
                  </a:lnTo>
                  <a:lnTo>
                    <a:pt x="2064" y="6141"/>
                  </a:lnTo>
                  <a:lnTo>
                    <a:pt x="1799" y="6234"/>
                  </a:lnTo>
                  <a:lnTo>
                    <a:pt x="1584" y="6357"/>
                  </a:lnTo>
                  <a:close/>
                  <a:moveTo>
                    <a:pt x="3855" y="4022"/>
                  </a:moveTo>
                  <a:lnTo>
                    <a:pt x="3855" y="4031"/>
                  </a:lnTo>
                  <a:lnTo>
                    <a:pt x="3856" y="4066"/>
                  </a:lnTo>
                  <a:lnTo>
                    <a:pt x="3856" y="4076"/>
                  </a:lnTo>
                  <a:lnTo>
                    <a:pt x="3855" y="4111"/>
                  </a:lnTo>
                  <a:lnTo>
                    <a:pt x="3855" y="4120"/>
                  </a:lnTo>
                  <a:lnTo>
                    <a:pt x="3853" y="4155"/>
                  </a:lnTo>
                  <a:lnTo>
                    <a:pt x="3852" y="4164"/>
                  </a:lnTo>
                  <a:lnTo>
                    <a:pt x="3849" y="4199"/>
                  </a:lnTo>
                  <a:lnTo>
                    <a:pt x="3848" y="4208"/>
                  </a:lnTo>
                  <a:lnTo>
                    <a:pt x="3843" y="4242"/>
                  </a:lnTo>
                  <a:lnTo>
                    <a:pt x="3842" y="4252"/>
                  </a:lnTo>
                  <a:lnTo>
                    <a:pt x="3836" y="4286"/>
                  </a:lnTo>
                  <a:lnTo>
                    <a:pt x="3834" y="4295"/>
                  </a:lnTo>
                  <a:lnTo>
                    <a:pt x="3827" y="4329"/>
                  </a:lnTo>
                  <a:lnTo>
                    <a:pt x="3825" y="4338"/>
                  </a:lnTo>
                  <a:lnTo>
                    <a:pt x="3817" y="4372"/>
                  </a:lnTo>
                  <a:lnTo>
                    <a:pt x="3814" y="4381"/>
                  </a:lnTo>
                  <a:lnTo>
                    <a:pt x="3805" y="4414"/>
                  </a:lnTo>
                  <a:lnTo>
                    <a:pt x="3802" y="4423"/>
                  </a:lnTo>
                  <a:lnTo>
                    <a:pt x="3791" y="4456"/>
                  </a:lnTo>
                  <a:lnTo>
                    <a:pt x="3788" y="4465"/>
                  </a:lnTo>
                  <a:lnTo>
                    <a:pt x="3776" y="4497"/>
                  </a:lnTo>
                  <a:lnTo>
                    <a:pt x="3772" y="4506"/>
                  </a:lnTo>
                  <a:lnTo>
                    <a:pt x="3759" y="4538"/>
                  </a:lnTo>
                  <a:lnTo>
                    <a:pt x="3755" y="4547"/>
                  </a:lnTo>
                  <a:lnTo>
                    <a:pt x="3741" y="4578"/>
                  </a:lnTo>
                  <a:lnTo>
                    <a:pt x="3737" y="4587"/>
                  </a:lnTo>
                  <a:lnTo>
                    <a:pt x="3721" y="4618"/>
                  </a:lnTo>
                  <a:lnTo>
                    <a:pt x="3716" y="4626"/>
                  </a:lnTo>
                  <a:lnTo>
                    <a:pt x="3699" y="4657"/>
                  </a:lnTo>
                  <a:lnTo>
                    <a:pt x="3696" y="4663"/>
                  </a:lnTo>
                  <a:lnTo>
                    <a:pt x="3678" y="4693"/>
                  </a:lnTo>
                  <a:lnTo>
                    <a:pt x="3673" y="4701"/>
                  </a:lnTo>
                  <a:lnTo>
                    <a:pt x="3654" y="4731"/>
                  </a:lnTo>
                  <a:lnTo>
                    <a:pt x="3648" y="4739"/>
                  </a:lnTo>
                  <a:lnTo>
                    <a:pt x="3628" y="4767"/>
                  </a:lnTo>
                  <a:lnTo>
                    <a:pt x="3622" y="4775"/>
                  </a:lnTo>
                  <a:lnTo>
                    <a:pt x="3601" y="4802"/>
                  </a:lnTo>
                  <a:lnTo>
                    <a:pt x="3595" y="4810"/>
                  </a:lnTo>
                  <a:lnTo>
                    <a:pt x="3573" y="4837"/>
                  </a:lnTo>
                  <a:lnTo>
                    <a:pt x="3567" y="4844"/>
                  </a:lnTo>
                  <a:lnTo>
                    <a:pt x="3544" y="4870"/>
                  </a:lnTo>
                  <a:lnTo>
                    <a:pt x="3537" y="4877"/>
                  </a:lnTo>
                  <a:lnTo>
                    <a:pt x="3513" y="4901"/>
                  </a:lnTo>
                  <a:lnTo>
                    <a:pt x="3507" y="4908"/>
                  </a:lnTo>
                  <a:lnTo>
                    <a:pt x="3482" y="4932"/>
                  </a:lnTo>
                  <a:lnTo>
                    <a:pt x="3475" y="4939"/>
                  </a:lnTo>
                  <a:lnTo>
                    <a:pt x="3449" y="4962"/>
                  </a:lnTo>
                  <a:lnTo>
                    <a:pt x="3442" y="4968"/>
                  </a:lnTo>
                  <a:lnTo>
                    <a:pt x="3415" y="4990"/>
                  </a:lnTo>
                  <a:lnTo>
                    <a:pt x="3408" y="4996"/>
                  </a:lnTo>
                  <a:lnTo>
                    <a:pt x="3380" y="5017"/>
                  </a:lnTo>
                  <a:lnTo>
                    <a:pt x="3373" y="5022"/>
                  </a:lnTo>
                  <a:lnTo>
                    <a:pt x="3344" y="5042"/>
                  </a:lnTo>
                  <a:lnTo>
                    <a:pt x="3336" y="5048"/>
                  </a:lnTo>
                  <a:lnTo>
                    <a:pt x="3307" y="5067"/>
                  </a:lnTo>
                  <a:lnTo>
                    <a:pt x="3299" y="5072"/>
                  </a:lnTo>
                  <a:lnTo>
                    <a:pt x="3270" y="5089"/>
                  </a:lnTo>
                  <a:lnTo>
                    <a:pt x="3263" y="5093"/>
                  </a:lnTo>
                  <a:lnTo>
                    <a:pt x="3232" y="5110"/>
                  </a:lnTo>
                  <a:lnTo>
                    <a:pt x="3224" y="5115"/>
                  </a:lnTo>
                  <a:lnTo>
                    <a:pt x="3193" y="5131"/>
                  </a:lnTo>
                  <a:lnTo>
                    <a:pt x="3184" y="5135"/>
                  </a:lnTo>
                  <a:lnTo>
                    <a:pt x="3153" y="5149"/>
                  </a:lnTo>
                  <a:lnTo>
                    <a:pt x="3144" y="5153"/>
                  </a:lnTo>
                  <a:lnTo>
                    <a:pt x="3112" y="5166"/>
                  </a:lnTo>
                  <a:lnTo>
                    <a:pt x="3103" y="5170"/>
                  </a:lnTo>
                  <a:lnTo>
                    <a:pt x="3071" y="5182"/>
                  </a:lnTo>
                  <a:lnTo>
                    <a:pt x="3062" y="5185"/>
                  </a:lnTo>
                  <a:lnTo>
                    <a:pt x="3029" y="5196"/>
                  </a:lnTo>
                  <a:lnTo>
                    <a:pt x="3020" y="5199"/>
                  </a:lnTo>
                  <a:lnTo>
                    <a:pt x="2987" y="5208"/>
                  </a:lnTo>
                  <a:lnTo>
                    <a:pt x="2977" y="5211"/>
                  </a:lnTo>
                  <a:lnTo>
                    <a:pt x="2944" y="5219"/>
                  </a:lnTo>
                  <a:lnTo>
                    <a:pt x="2935" y="5221"/>
                  </a:lnTo>
                  <a:lnTo>
                    <a:pt x="2901" y="5228"/>
                  </a:lnTo>
                  <a:lnTo>
                    <a:pt x="2891" y="5230"/>
                  </a:lnTo>
                  <a:lnTo>
                    <a:pt x="2857" y="5236"/>
                  </a:lnTo>
                  <a:lnTo>
                    <a:pt x="2848" y="5237"/>
                  </a:lnTo>
                  <a:lnTo>
                    <a:pt x="2813" y="5242"/>
                  </a:lnTo>
                  <a:lnTo>
                    <a:pt x="2804" y="5243"/>
                  </a:lnTo>
                  <a:lnTo>
                    <a:pt x="2769" y="5246"/>
                  </a:lnTo>
                  <a:lnTo>
                    <a:pt x="2760" y="5247"/>
                  </a:lnTo>
                  <a:lnTo>
                    <a:pt x="2725" y="5249"/>
                  </a:lnTo>
                  <a:lnTo>
                    <a:pt x="2716" y="5249"/>
                  </a:lnTo>
                  <a:lnTo>
                    <a:pt x="2681" y="5250"/>
                  </a:lnTo>
                  <a:lnTo>
                    <a:pt x="2671" y="5250"/>
                  </a:lnTo>
                  <a:lnTo>
                    <a:pt x="2636" y="5249"/>
                  </a:lnTo>
                  <a:lnTo>
                    <a:pt x="2627" y="5249"/>
                  </a:lnTo>
                  <a:lnTo>
                    <a:pt x="2592" y="5247"/>
                  </a:lnTo>
                  <a:lnTo>
                    <a:pt x="2583" y="5246"/>
                  </a:lnTo>
                  <a:lnTo>
                    <a:pt x="2548" y="5243"/>
                  </a:lnTo>
                  <a:lnTo>
                    <a:pt x="2539" y="5242"/>
                  </a:lnTo>
                  <a:lnTo>
                    <a:pt x="2505" y="5237"/>
                  </a:lnTo>
                  <a:lnTo>
                    <a:pt x="2495" y="5236"/>
                  </a:lnTo>
                  <a:lnTo>
                    <a:pt x="2461" y="5230"/>
                  </a:lnTo>
                  <a:lnTo>
                    <a:pt x="2452" y="5228"/>
                  </a:lnTo>
                  <a:lnTo>
                    <a:pt x="2418" y="5221"/>
                  </a:lnTo>
                  <a:lnTo>
                    <a:pt x="2409" y="5219"/>
                  </a:lnTo>
                  <a:lnTo>
                    <a:pt x="2375" y="5211"/>
                  </a:lnTo>
                  <a:lnTo>
                    <a:pt x="2366" y="5208"/>
                  </a:lnTo>
                  <a:lnTo>
                    <a:pt x="2333" y="5199"/>
                  </a:lnTo>
                  <a:lnTo>
                    <a:pt x="2324" y="5196"/>
                  </a:lnTo>
                  <a:lnTo>
                    <a:pt x="2291" y="5185"/>
                  </a:lnTo>
                  <a:lnTo>
                    <a:pt x="2282" y="5182"/>
                  </a:lnTo>
                  <a:lnTo>
                    <a:pt x="2250" y="5170"/>
                  </a:lnTo>
                  <a:lnTo>
                    <a:pt x="2241" y="5166"/>
                  </a:lnTo>
                  <a:lnTo>
                    <a:pt x="2209" y="5153"/>
                  </a:lnTo>
                  <a:lnTo>
                    <a:pt x="2200" y="5149"/>
                  </a:lnTo>
                  <a:lnTo>
                    <a:pt x="2169" y="5135"/>
                  </a:lnTo>
                  <a:lnTo>
                    <a:pt x="2160" y="5131"/>
                  </a:lnTo>
                  <a:lnTo>
                    <a:pt x="2129" y="5115"/>
                  </a:lnTo>
                  <a:lnTo>
                    <a:pt x="2121" y="5110"/>
                  </a:lnTo>
                  <a:lnTo>
                    <a:pt x="2090" y="5093"/>
                  </a:lnTo>
                  <a:lnTo>
                    <a:pt x="2084" y="5090"/>
                  </a:lnTo>
                  <a:lnTo>
                    <a:pt x="2054" y="5072"/>
                  </a:lnTo>
                  <a:lnTo>
                    <a:pt x="2046" y="5067"/>
                  </a:lnTo>
                  <a:lnTo>
                    <a:pt x="2017" y="5048"/>
                  </a:lnTo>
                  <a:lnTo>
                    <a:pt x="2009" y="5042"/>
                  </a:lnTo>
                  <a:lnTo>
                    <a:pt x="1980" y="5022"/>
                  </a:lnTo>
                  <a:lnTo>
                    <a:pt x="1973" y="5017"/>
                  </a:lnTo>
                  <a:lnTo>
                    <a:pt x="1945" y="4996"/>
                  </a:lnTo>
                  <a:lnTo>
                    <a:pt x="1938" y="4990"/>
                  </a:lnTo>
                  <a:lnTo>
                    <a:pt x="1911" y="4968"/>
                  </a:lnTo>
                  <a:lnTo>
                    <a:pt x="1904" y="4962"/>
                  </a:lnTo>
                  <a:lnTo>
                    <a:pt x="1878" y="4938"/>
                  </a:lnTo>
                  <a:lnTo>
                    <a:pt x="1871" y="4932"/>
                  </a:lnTo>
                  <a:lnTo>
                    <a:pt x="1846" y="4908"/>
                  </a:lnTo>
                  <a:lnTo>
                    <a:pt x="1839" y="4901"/>
                  </a:lnTo>
                  <a:lnTo>
                    <a:pt x="1815" y="4876"/>
                  </a:lnTo>
                  <a:lnTo>
                    <a:pt x="1809" y="4869"/>
                  </a:lnTo>
                  <a:lnTo>
                    <a:pt x="1785" y="4843"/>
                  </a:lnTo>
                  <a:lnTo>
                    <a:pt x="1779" y="4836"/>
                  </a:lnTo>
                  <a:lnTo>
                    <a:pt x="1757" y="4809"/>
                  </a:lnTo>
                  <a:lnTo>
                    <a:pt x="1751" y="4802"/>
                  </a:lnTo>
                  <a:lnTo>
                    <a:pt x="1730" y="4774"/>
                  </a:lnTo>
                  <a:lnTo>
                    <a:pt x="1725" y="4767"/>
                  </a:lnTo>
                  <a:lnTo>
                    <a:pt x="1705" y="4738"/>
                  </a:lnTo>
                  <a:lnTo>
                    <a:pt x="1699" y="4730"/>
                  </a:lnTo>
                  <a:lnTo>
                    <a:pt x="1680" y="4701"/>
                  </a:lnTo>
                  <a:lnTo>
                    <a:pt x="1675" y="4693"/>
                  </a:lnTo>
                  <a:lnTo>
                    <a:pt x="1657" y="4663"/>
                  </a:lnTo>
                  <a:lnTo>
                    <a:pt x="1654" y="4657"/>
                  </a:lnTo>
                  <a:lnTo>
                    <a:pt x="1637" y="4626"/>
                  </a:lnTo>
                  <a:lnTo>
                    <a:pt x="1632" y="4618"/>
                  </a:lnTo>
                  <a:lnTo>
                    <a:pt x="1616" y="4587"/>
                  </a:lnTo>
                  <a:lnTo>
                    <a:pt x="1612" y="4578"/>
                  </a:lnTo>
                  <a:lnTo>
                    <a:pt x="1598" y="4547"/>
                  </a:lnTo>
                  <a:lnTo>
                    <a:pt x="1594" y="4538"/>
                  </a:lnTo>
                  <a:lnTo>
                    <a:pt x="1581" y="4506"/>
                  </a:lnTo>
                  <a:lnTo>
                    <a:pt x="1577" y="4497"/>
                  </a:lnTo>
                  <a:lnTo>
                    <a:pt x="1565" y="4465"/>
                  </a:lnTo>
                  <a:lnTo>
                    <a:pt x="1562" y="4456"/>
                  </a:lnTo>
                  <a:lnTo>
                    <a:pt x="1551" y="4423"/>
                  </a:lnTo>
                  <a:lnTo>
                    <a:pt x="1548" y="4414"/>
                  </a:lnTo>
                  <a:lnTo>
                    <a:pt x="1539" y="4381"/>
                  </a:lnTo>
                  <a:lnTo>
                    <a:pt x="1536" y="4372"/>
                  </a:lnTo>
                  <a:lnTo>
                    <a:pt x="1528" y="4338"/>
                  </a:lnTo>
                  <a:lnTo>
                    <a:pt x="1526" y="4329"/>
                  </a:lnTo>
                  <a:lnTo>
                    <a:pt x="1519" y="4295"/>
                  </a:lnTo>
                  <a:lnTo>
                    <a:pt x="1517" y="4286"/>
                  </a:lnTo>
                  <a:lnTo>
                    <a:pt x="1511" y="4252"/>
                  </a:lnTo>
                  <a:lnTo>
                    <a:pt x="1510" y="4242"/>
                  </a:lnTo>
                  <a:lnTo>
                    <a:pt x="1505" y="4208"/>
                  </a:lnTo>
                  <a:lnTo>
                    <a:pt x="1504" y="4199"/>
                  </a:lnTo>
                  <a:lnTo>
                    <a:pt x="1501" y="4164"/>
                  </a:lnTo>
                  <a:lnTo>
                    <a:pt x="1500" y="4155"/>
                  </a:lnTo>
                  <a:lnTo>
                    <a:pt x="1498" y="4120"/>
                  </a:lnTo>
                  <a:lnTo>
                    <a:pt x="1498" y="4111"/>
                  </a:lnTo>
                  <a:lnTo>
                    <a:pt x="1497" y="4076"/>
                  </a:lnTo>
                  <a:lnTo>
                    <a:pt x="1497" y="4066"/>
                  </a:lnTo>
                  <a:lnTo>
                    <a:pt x="1498" y="4031"/>
                  </a:lnTo>
                  <a:lnTo>
                    <a:pt x="1498" y="4022"/>
                  </a:lnTo>
                  <a:lnTo>
                    <a:pt x="1500" y="3987"/>
                  </a:lnTo>
                  <a:lnTo>
                    <a:pt x="1501" y="3978"/>
                  </a:lnTo>
                  <a:lnTo>
                    <a:pt x="1504" y="3943"/>
                  </a:lnTo>
                  <a:lnTo>
                    <a:pt x="1505" y="3934"/>
                  </a:lnTo>
                  <a:lnTo>
                    <a:pt x="1510" y="3899"/>
                  </a:lnTo>
                  <a:lnTo>
                    <a:pt x="1511" y="3890"/>
                  </a:lnTo>
                  <a:lnTo>
                    <a:pt x="1517" y="3856"/>
                  </a:lnTo>
                  <a:lnTo>
                    <a:pt x="1519" y="3846"/>
                  </a:lnTo>
                  <a:lnTo>
                    <a:pt x="1526" y="3812"/>
                  </a:lnTo>
                  <a:lnTo>
                    <a:pt x="1528" y="3803"/>
                  </a:lnTo>
                  <a:lnTo>
                    <a:pt x="1536" y="3770"/>
                  </a:lnTo>
                  <a:lnTo>
                    <a:pt x="1539" y="3760"/>
                  </a:lnTo>
                  <a:lnTo>
                    <a:pt x="1548" y="3727"/>
                  </a:lnTo>
                  <a:lnTo>
                    <a:pt x="1551" y="3718"/>
                  </a:lnTo>
                  <a:lnTo>
                    <a:pt x="1562" y="3685"/>
                  </a:lnTo>
                  <a:lnTo>
                    <a:pt x="1565" y="3676"/>
                  </a:lnTo>
                  <a:lnTo>
                    <a:pt x="1577" y="3644"/>
                  </a:lnTo>
                  <a:lnTo>
                    <a:pt x="1581" y="3635"/>
                  </a:lnTo>
                  <a:lnTo>
                    <a:pt x="1594" y="3603"/>
                  </a:lnTo>
                  <a:lnTo>
                    <a:pt x="1598" y="3594"/>
                  </a:lnTo>
                  <a:lnTo>
                    <a:pt x="1612" y="3563"/>
                  </a:lnTo>
                  <a:lnTo>
                    <a:pt x="1616" y="3554"/>
                  </a:lnTo>
                  <a:lnTo>
                    <a:pt x="1632" y="3523"/>
                  </a:lnTo>
                  <a:lnTo>
                    <a:pt x="1637" y="3515"/>
                  </a:lnTo>
                  <a:lnTo>
                    <a:pt x="1654" y="3484"/>
                  </a:lnTo>
                  <a:lnTo>
                    <a:pt x="1658" y="3477"/>
                  </a:lnTo>
                  <a:lnTo>
                    <a:pt x="1675" y="3448"/>
                  </a:lnTo>
                  <a:lnTo>
                    <a:pt x="1680" y="3440"/>
                  </a:lnTo>
                  <a:lnTo>
                    <a:pt x="1699" y="3411"/>
                  </a:lnTo>
                  <a:lnTo>
                    <a:pt x="1705" y="3403"/>
                  </a:lnTo>
                  <a:lnTo>
                    <a:pt x="1725" y="3374"/>
                  </a:lnTo>
                  <a:lnTo>
                    <a:pt x="1730" y="3367"/>
                  </a:lnTo>
                  <a:lnTo>
                    <a:pt x="1751" y="3339"/>
                  </a:lnTo>
                  <a:lnTo>
                    <a:pt x="1757" y="3332"/>
                  </a:lnTo>
                  <a:lnTo>
                    <a:pt x="1779" y="3305"/>
                  </a:lnTo>
                  <a:lnTo>
                    <a:pt x="1785" y="3298"/>
                  </a:lnTo>
                  <a:lnTo>
                    <a:pt x="1808" y="3272"/>
                  </a:lnTo>
                  <a:lnTo>
                    <a:pt x="1815" y="3265"/>
                  </a:lnTo>
                  <a:lnTo>
                    <a:pt x="1839" y="3240"/>
                  </a:lnTo>
                  <a:lnTo>
                    <a:pt x="1846" y="3234"/>
                  </a:lnTo>
                  <a:lnTo>
                    <a:pt x="1870" y="3210"/>
                  </a:lnTo>
                  <a:lnTo>
                    <a:pt x="1877" y="3203"/>
                  </a:lnTo>
                  <a:lnTo>
                    <a:pt x="1903" y="3180"/>
                  </a:lnTo>
                  <a:lnTo>
                    <a:pt x="1910" y="3174"/>
                  </a:lnTo>
                  <a:lnTo>
                    <a:pt x="1937" y="3152"/>
                  </a:lnTo>
                  <a:lnTo>
                    <a:pt x="1945" y="3146"/>
                  </a:lnTo>
                  <a:lnTo>
                    <a:pt x="1972" y="3125"/>
                  </a:lnTo>
                  <a:lnTo>
                    <a:pt x="1980" y="3119"/>
                  </a:lnTo>
                  <a:lnTo>
                    <a:pt x="2008" y="3099"/>
                  </a:lnTo>
                  <a:lnTo>
                    <a:pt x="2016" y="3093"/>
                  </a:lnTo>
                  <a:lnTo>
                    <a:pt x="2046" y="3074"/>
                  </a:lnTo>
                  <a:lnTo>
                    <a:pt x="2054" y="3069"/>
                  </a:lnTo>
                  <a:lnTo>
                    <a:pt x="2084" y="3051"/>
                  </a:lnTo>
                  <a:lnTo>
                    <a:pt x="2090" y="3048"/>
                  </a:lnTo>
                  <a:lnTo>
                    <a:pt x="2121" y="3031"/>
                  </a:lnTo>
                  <a:lnTo>
                    <a:pt x="2129" y="3026"/>
                  </a:lnTo>
                  <a:lnTo>
                    <a:pt x="2160" y="3010"/>
                  </a:lnTo>
                  <a:lnTo>
                    <a:pt x="2169" y="3006"/>
                  </a:lnTo>
                  <a:lnTo>
                    <a:pt x="2200" y="2992"/>
                  </a:lnTo>
                  <a:lnTo>
                    <a:pt x="2209" y="2988"/>
                  </a:lnTo>
                  <a:lnTo>
                    <a:pt x="2241" y="2975"/>
                  </a:lnTo>
                  <a:lnTo>
                    <a:pt x="2250" y="2971"/>
                  </a:lnTo>
                  <a:lnTo>
                    <a:pt x="2282" y="2959"/>
                  </a:lnTo>
                  <a:lnTo>
                    <a:pt x="2291" y="2956"/>
                  </a:lnTo>
                  <a:lnTo>
                    <a:pt x="2324" y="2945"/>
                  </a:lnTo>
                  <a:lnTo>
                    <a:pt x="2333" y="2942"/>
                  </a:lnTo>
                  <a:lnTo>
                    <a:pt x="2366" y="2933"/>
                  </a:lnTo>
                  <a:lnTo>
                    <a:pt x="2375" y="2930"/>
                  </a:lnTo>
                  <a:lnTo>
                    <a:pt x="2409" y="2922"/>
                  </a:lnTo>
                  <a:lnTo>
                    <a:pt x="2418" y="2920"/>
                  </a:lnTo>
                  <a:lnTo>
                    <a:pt x="2452" y="2913"/>
                  </a:lnTo>
                  <a:lnTo>
                    <a:pt x="2461" y="2911"/>
                  </a:lnTo>
                  <a:lnTo>
                    <a:pt x="2495" y="2905"/>
                  </a:lnTo>
                  <a:lnTo>
                    <a:pt x="2505" y="2904"/>
                  </a:lnTo>
                  <a:lnTo>
                    <a:pt x="2539" y="2899"/>
                  </a:lnTo>
                  <a:lnTo>
                    <a:pt x="2548" y="2898"/>
                  </a:lnTo>
                  <a:lnTo>
                    <a:pt x="2583" y="2895"/>
                  </a:lnTo>
                  <a:lnTo>
                    <a:pt x="2592" y="2894"/>
                  </a:lnTo>
                  <a:lnTo>
                    <a:pt x="2627" y="2892"/>
                  </a:lnTo>
                  <a:lnTo>
                    <a:pt x="2636" y="2892"/>
                  </a:lnTo>
                  <a:lnTo>
                    <a:pt x="2671" y="2891"/>
                  </a:lnTo>
                  <a:lnTo>
                    <a:pt x="2681" y="2891"/>
                  </a:lnTo>
                  <a:lnTo>
                    <a:pt x="2716" y="2892"/>
                  </a:lnTo>
                  <a:lnTo>
                    <a:pt x="2725" y="2892"/>
                  </a:lnTo>
                  <a:lnTo>
                    <a:pt x="2760" y="2894"/>
                  </a:lnTo>
                  <a:lnTo>
                    <a:pt x="2769" y="2895"/>
                  </a:lnTo>
                  <a:lnTo>
                    <a:pt x="2804" y="2898"/>
                  </a:lnTo>
                  <a:lnTo>
                    <a:pt x="2813" y="2899"/>
                  </a:lnTo>
                  <a:lnTo>
                    <a:pt x="2848" y="2904"/>
                  </a:lnTo>
                  <a:lnTo>
                    <a:pt x="2857" y="2905"/>
                  </a:lnTo>
                  <a:lnTo>
                    <a:pt x="2891" y="2911"/>
                  </a:lnTo>
                  <a:lnTo>
                    <a:pt x="2901" y="2913"/>
                  </a:lnTo>
                  <a:lnTo>
                    <a:pt x="2935" y="2920"/>
                  </a:lnTo>
                  <a:lnTo>
                    <a:pt x="2944" y="2922"/>
                  </a:lnTo>
                  <a:lnTo>
                    <a:pt x="2977" y="2930"/>
                  </a:lnTo>
                  <a:lnTo>
                    <a:pt x="2987" y="2933"/>
                  </a:lnTo>
                  <a:lnTo>
                    <a:pt x="3020" y="2942"/>
                  </a:lnTo>
                  <a:lnTo>
                    <a:pt x="3029" y="2945"/>
                  </a:lnTo>
                  <a:lnTo>
                    <a:pt x="3062" y="2956"/>
                  </a:lnTo>
                  <a:lnTo>
                    <a:pt x="3071" y="2959"/>
                  </a:lnTo>
                  <a:lnTo>
                    <a:pt x="3103" y="2971"/>
                  </a:lnTo>
                  <a:lnTo>
                    <a:pt x="3112" y="2975"/>
                  </a:lnTo>
                  <a:lnTo>
                    <a:pt x="3144" y="2988"/>
                  </a:lnTo>
                  <a:lnTo>
                    <a:pt x="3153" y="2992"/>
                  </a:lnTo>
                  <a:lnTo>
                    <a:pt x="3184" y="3006"/>
                  </a:lnTo>
                  <a:lnTo>
                    <a:pt x="3193" y="3010"/>
                  </a:lnTo>
                  <a:lnTo>
                    <a:pt x="3224" y="3026"/>
                  </a:lnTo>
                  <a:lnTo>
                    <a:pt x="3232" y="3031"/>
                  </a:lnTo>
                  <a:lnTo>
                    <a:pt x="3263" y="3048"/>
                  </a:lnTo>
                  <a:lnTo>
                    <a:pt x="3270" y="3052"/>
                  </a:lnTo>
                  <a:lnTo>
                    <a:pt x="3300" y="3070"/>
                  </a:lnTo>
                  <a:lnTo>
                    <a:pt x="3308" y="3075"/>
                  </a:lnTo>
                  <a:lnTo>
                    <a:pt x="3337" y="3094"/>
                  </a:lnTo>
                  <a:lnTo>
                    <a:pt x="3345" y="3099"/>
                  </a:lnTo>
                  <a:lnTo>
                    <a:pt x="3373" y="3119"/>
                  </a:lnTo>
                  <a:lnTo>
                    <a:pt x="3380" y="3125"/>
                  </a:lnTo>
                  <a:lnTo>
                    <a:pt x="3408" y="3146"/>
                  </a:lnTo>
                  <a:lnTo>
                    <a:pt x="3415" y="3152"/>
                  </a:lnTo>
                  <a:lnTo>
                    <a:pt x="3442" y="3174"/>
                  </a:lnTo>
                  <a:lnTo>
                    <a:pt x="3449" y="3180"/>
                  </a:lnTo>
                  <a:lnTo>
                    <a:pt x="3475" y="3203"/>
                  </a:lnTo>
                  <a:lnTo>
                    <a:pt x="3482" y="3209"/>
                  </a:lnTo>
                  <a:lnTo>
                    <a:pt x="3507" y="3233"/>
                  </a:lnTo>
                  <a:lnTo>
                    <a:pt x="3514" y="3240"/>
                  </a:lnTo>
                  <a:lnTo>
                    <a:pt x="3538" y="3265"/>
                  </a:lnTo>
                  <a:lnTo>
                    <a:pt x="3544" y="3272"/>
                  </a:lnTo>
                  <a:lnTo>
                    <a:pt x="3567" y="3298"/>
                  </a:lnTo>
                  <a:lnTo>
                    <a:pt x="3573" y="3305"/>
                  </a:lnTo>
                  <a:lnTo>
                    <a:pt x="3595" y="3332"/>
                  </a:lnTo>
                  <a:lnTo>
                    <a:pt x="3601" y="3339"/>
                  </a:lnTo>
                  <a:lnTo>
                    <a:pt x="3622" y="3367"/>
                  </a:lnTo>
                  <a:lnTo>
                    <a:pt x="3628" y="3374"/>
                  </a:lnTo>
                  <a:lnTo>
                    <a:pt x="3648" y="3402"/>
                  </a:lnTo>
                  <a:lnTo>
                    <a:pt x="3653" y="3410"/>
                  </a:lnTo>
                  <a:lnTo>
                    <a:pt x="3672" y="3439"/>
                  </a:lnTo>
                  <a:lnTo>
                    <a:pt x="3677" y="3447"/>
                  </a:lnTo>
                  <a:lnTo>
                    <a:pt x="3695" y="3477"/>
                  </a:lnTo>
                  <a:lnTo>
                    <a:pt x="3699" y="3484"/>
                  </a:lnTo>
                  <a:lnTo>
                    <a:pt x="3716" y="3515"/>
                  </a:lnTo>
                  <a:lnTo>
                    <a:pt x="3721" y="3523"/>
                  </a:lnTo>
                  <a:lnTo>
                    <a:pt x="3737" y="3554"/>
                  </a:lnTo>
                  <a:lnTo>
                    <a:pt x="3741" y="3563"/>
                  </a:lnTo>
                  <a:lnTo>
                    <a:pt x="3755" y="3594"/>
                  </a:lnTo>
                  <a:lnTo>
                    <a:pt x="3759" y="3603"/>
                  </a:lnTo>
                  <a:lnTo>
                    <a:pt x="3772" y="3635"/>
                  </a:lnTo>
                  <a:lnTo>
                    <a:pt x="3776" y="3644"/>
                  </a:lnTo>
                  <a:lnTo>
                    <a:pt x="3788" y="3676"/>
                  </a:lnTo>
                  <a:lnTo>
                    <a:pt x="3791" y="3685"/>
                  </a:lnTo>
                  <a:lnTo>
                    <a:pt x="3802" y="3718"/>
                  </a:lnTo>
                  <a:lnTo>
                    <a:pt x="3805" y="3727"/>
                  </a:lnTo>
                  <a:lnTo>
                    <a:pt x="3814" y="3760"/>
                  </a:lnTo>
                  <a:lnTo>
                    <a:pt x="3817" y="3770"/>
                  </a:lnTo>
                  <a:lnTo>
                    <a:pt x="3825" y="3803"/>
                  </a:lnTo>
                  <a:lnTo>
                    <a:pt x="3827" y="3812"/>
                  </a:lnTo>
                  <a:lnTo>
                    <a:pt x="3834" y="3846"/>
                  </a:lnTo>
                  <a:lnTo>
                    <a:pt x="3836" y="3856"/>
                  </a:lnTo>
                  <a:lnTo>
                    <a:pt x="3842" y="3890"/>
                  </a:lnTo>
                  <a:lnTo>
                    <a:pt x="3843" y="3899"/>
                  </a:lnTo>
                  <a:lnTo>
                    <a:pt x="3848" y="3934"/>
                  </a:lnTo>
                  <a:lnTo>
                    <a:pt x="3849" y="3943"/>
                  </a:lnTo>
                  <a:lnTo>
                    <a:pt x="3852" y="3978"/>
                  </a:lnTo>
                  <a:lnTo>
                    <a:pt x="3853" y="3987"/>
                  </a:lnTo>
                  <a:lnTo>
                    <a:pt x="3855" y="4022"/>
                  </a:lnTo>
                  <a:close/>
                  <a:moveTo>
                    <a:pt x="3354" y="4122"/>
                  </a:moveTo>
                  <a:lnTo>
                    <a:pt x="3355" y="4096"/>
                  </a:lnTo>
                  <a:lnTo>
                    <a:pt x="3356" y="4071"/>
                  </a:lnTo>
                  <a:lnTo>
                    <a:pt x="3355" y="4045"/>
                  </a:lnTo>
                  <a:lnTo>
                    <a:pt x="3354" y="4020"/>
                  </a:lnTo>
                  <a:lnTo>
                    <a:pt x="3352" y="3994"/>
                  </a:lnTo>
                  <a:lnTo>
                    <a:pt x="3348" y="3969"/>
                  </a:lnTo>
                  <a:lnTo>
                    <a:pt x="3344" y="3944"/>
                  </a:lnTo>
                  <a:lnTo>
                    <a:pt x="3339" y="3919"/>
                  </a:lnTo>
                  <a:lnTo>
                    <a:pt x="3333" y="3895"/>
                  </a:lnTo>
                  <a:lnTo>
                    <a:pt x="3326" y="3871"/>
                  </a:lnTo>
                  <a:lnTo>
                    <a:pt x="3318" y="3847"/>
                  </a:lnTo>
                  <a:lnTo>
                    <a:pt x="3309" y="3823"/>
                  </a:lnTo>
                  <a:lnTo>
                    <a:pt x="3299" y="3800"/>
                  </a:lnTo>
                  <a:lnTo>
                    <a:pt x="3289" y="3777"/>
                  </a:lnTo>
                  <a:lnTo>
                    <a:pt x="3277" y="3754"/>
                  </a:lnTo>
                  <a:lnTo>
                    <a:pt x="3265" y="3731"/>
                  </a:lnTo>
                  <a:lnTo>
                    <a:pt x="3251" y="3709"/>
                  </a:lnTo>
                  <a:lnTo>
                    <a:pt x="3237" y="3688"/>
                  </a:lnTo>
                  <a:lnTo>
                    <a:pt x="3223" y="3667"/>
                  </a:lnTo>
                  <a:lnTo>
                    <a:pt x="3207" y="3647"/>
                  </a:lnTo>
                  <a:lnTo>
                    <a:pt x="3191" y="3627"/>
                  </a:lnTo>
                  <a:lnTo>
                    <a:pt x="3174" y="3609"/>
                  </a:lnTo>
                  <a:lnTo>
                    <a:pt x="3157" y="3590"/>
                  </a:lnTo>
                  <a:lnTo>
                    <a:pt x="3138" y="3573"/>
                  </a:lnTo>
                  <a:lnTo>
                    <a:pt x="3120" y="3556"/>
                  </a:lnTo>
                  <a:lnTo>
                    <a:pt x="3100" y="3540"/>
                  </a:lnTo>
                  <a:lnTo>
                    <a:pt x="3080" y="3524"/>
                  </a:lnTo>
                  <a:lnTo>
                    <a:pt x="3059" y="3510"/>
                  </a:lnTo>
                  <a:lnTo>
                    <a:pt x="3038" y="3496"/>
                  </a:lnTo>
                  <a:lnTo>
                    <a:pt x="3016" y="3482"/>
                  </a:lnTo>
                  <a:lnTo>
                    <a:pt x="2993" y="3470"/>
                  </a:lnTo>
                  <a:lnTo>
                    <a:pt x="2970" y="3458"/>
                  </a:lnTo>
                  <a:lnTo>
                    <a:pt x="2947" y="3448"/>
                  </a:lnTo>
                  <a:lnTo>
                    <a:pt x="2924" y="3438"/>
                  </a:lnTo>
                  <a:lnTo>
                    <a:pt x="2900" y="3429"/>
                  </a:lnTo>
                  <a:lnTo>
                    <a:pt x="2876" y="3421"/>
                  </a:lnTo>
                  <a:lnTo>
                    <a:pt x="2852" y="3414"/>
                  </a:lnTo>
                  <a:lnTo>
                    <a:pt x="2828" y="3408"/>
                  </a:lnTo>
                  <a:lnTo>
                    <a:pt x="2803" y="3403"/>
                  </a:lnTo>
                  <a:lnTo>
                    <a:pt x="2778" y="3399"/>
                  </a:lnTo>
                  <a:lnTo>
                    <a:pt x="2753" y="3395"/>
                  </a:lnTo>
                  <a:lnTo>
                    <a:pt x="2727" y="3393"/>
                  </a:lnTo>
                  <a:lnTo>
                    <a:pt x="2702" y="3392"/>
                  </a:lnTo>
                  <a:lnTo>
                    <a:pt x="2676" y="3391"/>
                  </a:lnTo>
                  <a:lnTo>
                    <a:pt x="2651" y="3392"/>
                  </a:lnTo>
                  <a:lnTo>
                    <a:pt x="2625" y="3393"/>
                  </a:lnTo>
                  <a:lnTo>
                    <a:pt x="2600" y="3395"/>
                  </a:lnTo>
                  <a:lnTo>
                    <a:pt x="2575" y="3399"/>
                  </a:lnTo>
                  <a:lnTo>
                    <a:pt x="2550" y="3403"/>
                  </a:lnTo>
                  <a:lnTo>
                    <a:pt x="2525" y="3408"/>
                  </a:lnTo>
                  <a:lnTo>
                    <a:pt x="2501" y="3414"/>
                  </a:lnTo>
                  <a:lnTo>
                    <a:pt x="2477" y="3421"/>
                  </a:lnTo>
                  <a:lnTo>
                    <a:pt x="2453" y="3429"/>
                  </a:lnTo>
                  <a:lnTo>
                    <a:pt x="2429" y="3438"/>
                  </a:lnTo>
                  <a:lnTo>
                    <a:pt x="2406" y="3448"/>
                  </a:lnTo>
                  <a:lnTo>
                    <a:pt x="2383" y="3458"/>
                  </a:lnTo>
                  <a:lnTo>
                    <a:pt x="2360" y="3470"/>
                  </a:lnTo>
                  <a:lnTo>
                    <a:pt x="2337" y="3483"/>
                  </a:lnTo>
                  <a:lnTo>
                    <a:pt x="2314" y="3496"/>
                  </a:lnTo>
                  <a:lnTo>
                    <a:pt x="2293" y="3510"/>
                  </a:lnTo>
                  <a:lnTo>
                    <a:pt x="2272" y="3524"/>
                  </a:lnTo>
                  <a:lnTo>
                    <a:pt x="2252" y="3540"/>
                  </a:lnTo>
                  <a:lnTo>
                    <a:pt x="2233" y="3556"/>
                  </a:lnTo>
                  <a:lnTo>
                    <a:pt x="2214" y="3573"/>
                  </a:lnTo>
                  <a:lnTo>
                    <a:pt x="2196" y="3590"/>
                  </a:lnTo>
                  <a:lnTo>
                    <a:pt x="2179" y="3608"/>
                  </a:lnTo>
                  <a:lnTo>
                    <a:pt x="2162" y="3627"/>
                  </a:lnTo>
                  <a:lnTo>
                    <a:pt x="2146" y="3647"/>
                  </a:lnTo>
                  <a:lnTo>
                    <a:pt x="2130" y="3667"/>
                  </a:lnTo>
                  <a:lnTo>
                    <a:pt x="2116" y="3687"/>
                  </a:lnTo>
                  <a:lnTo>
                    <a:pt x="2102" y="3709"/>
                  </a:lnTo>
                  <a:lnTo>
                    <a:pt x="2088" y="3731"/>
                  </a:lnTo>
                  <a:lnTo>
                    <a:pt x="2076" y="3754"/>
                  </a:lnTo>
                  <a:lnTo>
                    <a:pt x="2064" y="3777"/>
                  </a:lnTo>
                  <a:lnTo>
                    <a:pt x="2054" y="3800"/>
                  </a:lnTo>
                  <a:lnTo>
                    <a:pt x="2044" y="3823"/>
                  </a:lnTo>
                  <a:lnTo>
                    <a:pt x="2035" y="3847"/>
                  </a:lnTo>
                  <a:lnTo>
                    <a:pt x="2027" y="3871"/>
                  </a:lnTo>
                  <a:lnTo>
                    <a:pt x="2020" y="3895"/>
                  </a:lnTo>
                  <a:lnTo>
                    <a:pt x="2014" y="3919"/>
                  </a:lnTo>
                  <a:lnTo>
                    <a:pt x="2009" y="3944"/>
                  </a:lnTo>
                  <a:lnTo>
                    <a:pt x="2005" y="3969"/>
                  </a:lnTo>
                  <a:lnTo>
                    <a:pt x="2001" y="3994"/>
                  </a:lnTo>
                  <a:lnTo>
                    <a:pt x="1999" y="4020"/>
                  </a:lnTo>
                  <a:lnTo>
                    <a:pt x="1998" y="4045"/>
                  </a:lnTo>
                  <a:lnTo>
                    <a:pt x="1997" y="4071"/>
                  </a:lnTo>
                  <a:lnTo>
                    <a:pt x="1998" y="4096"/>
                  </a:lnTo>
                  <a:lnTo>
                    <a:pt x="1999" y="4122"/>
                  </a:lnTo>
                  <a:lnTo>
                    <a:pt x="2001" y="4147"/>
                  </a:lnTo>
                  <a:lnTo>
                    <a:pt x="2005" y="4172"/>
                  </a:lnTo>
                  <a:lnTo>
                    <a:pt x="2009" y="4197"/>
                  </a:lnTo>
                  <a:lnTo>
                    <a:pt x="2014" y="4222"/>
                  </a:lnTo>
                  <a:lnTo>
                    <a:pt x="2020" y="4246"/>
                  </a:lnTo>
                  <a:lnTo>
                    <a:pt x="2027" y="4270"/>
                  </a:lnTo>
                  <a:lnTo>
                    <a:pt x="2035" y="4294"/>
                  </a:lnTo>
                  <a:lnTo>
                    <a:pt x="2044" y="4318"/>
                  </a:lnTo>
                  <a:lnTo>
                    <a:pt x="2054" y="4341"/>
                  </a:lnTo>
                  <a:lnTo>
                    <a:pt x="2064" y="4364"/>
                  </a:lnTo>
                  <a:lnTo>
                    <a:pt x="2076" y="4387"/>
                  </a:lnTo>
                  <a:lnTo>
                    <a:pt x="2089" y="4410"/>
                  </a:lnTo>
                  <a:lnTo>
                    <a:pt x="2102" y="4433"/>
                  </a:lnTo>
                  <a:lnTo>
                    <a:pt x="2116" y="4454"/>
                  </a:lnTo>
                  <a:lnTo>
                    <a:pt x="2131" y="4475"/>
                  </a:lnTo>
                  <a:lnTo>
                    <a:pt x="2146" y="4495"/>
                  </a:lnTo>
                  <a:lnTo>
                    <a:pt x="2162" y="4514"/>
                  </a:lnTo>
                  <a:lnTo>
                    <a:pt x="2179" y="4533"/>
                  </a:lnTo>
                  <a:lnTo>
                    <a:pt x="2196" y="4551"/>
                  </a:lnTo>
                  <a:lnTo>
                    <a:pt x="2214" y="4568"/>
                  </a:lnTo>
                  <a:lnTo>
                    <a:pt x="2233" y="4585"/>
                  </a:lnTo>
                  <a:lnTo>
                    <a:pt x="2252" y="4601"/>
                  </a:lnTo>
                  <a:lnTo>
                    <a:pt x="2272" y="4616"/>
                  </a:lnTo>
                  <a:lnTo>
                    <a:pt x="2293" y="4631"/>
                  </a:lnTo>
                  <a:lnTo>
                    <a:pt x="2314" y="4645"/>
                  </a:lnTo>
                  <a:lnTo>
                    <a:pt x="2337" y="4658"/>
                  </a:lnTo>
                  <a:lnTo>
                    <a:pt x="2360" y="4671"/>
                  </a:lnTo>
                  <a:lnTo>
                    <a:pt x="2383" y="4683"/>
                  </a:lnTo>
                  <a:lnTo>
                    <a:pt x="2406" y="4693"/>
                  </a:lnTo>
                  <a:lnTo>
                    <a:pt x="2429" y="4703"/>
                  </a:lnTo>
                  <a:lnTo>
                    <a:pt x="2453" y="4712"/>
                  </a:lnTo>
                  <a:lnTo>
                    <a:pt x="2477" y="4720"/>
                  </a:lnTo>
                  <a:lnTo>
                    <a:pt x="2501" y="4727"/>
                  </a:lnTo>
                  <a:lnTo>
                    <a:pt x="2525" y="4733"/>
                  </a:lnTo>
                  <a:lnTo>
                    <a:pt x="2550" y="4738"/>
                  </a:lnTo>
                  <a:lnTo>
                    <a:pt x="2575" y="4742"/>
                  </a:lnTo>
                  <a:lnTo>
                    <a:pt x="2600" y="4746"/>
                  </a:lnTo>
                  <a:lnTo>
                    <a:pt x="2625" y="4748"/>
                  </a:lnTo>
                  <a:lnTo>
                    <a:pt x="2651" y="4749"/>
                  </a:lnTo>
                  <a:lnTo>
                    <a:pt x="2676" y="4750"/>
                  </a:lnTo>
                  <a:lnTo>
                    <a:pt x="2702" y="4749"/>
                  </a:lnTo>
                  <a:lnTo>
                    <a:pt x="2727" y="4748"/>
                  </a:lnTo>
                  <a:lnTo>
                    <a:pt x="2753" y="4746"/>
                  </a:lnTo>
                  <a:lnTo>
                    <a:pt x="2778" y="4742"/>
                  </a:lnTo>
                  <a:lnTo>
                    <a:pt x="2803" y="4738"/>
                  </a:lnTo>
                  <a:lnTo>
                    <a:pt x="2828" y="4733"/>
                  </a:lnTo>
                  <a:lnTo>
                    <a:pt x="2852" y="4727"/>
                  </a:lnTo>
                  <a:lnTo>
                    <a:pt x="2876" y="4720"/>
                  </a:lnTo>
                  <a:lnTo>
                    <a:pt x="2900" y="4712"/>
                  </a:lnTo>
                  <a:lnTo>
                    <a:pt x="2924" y="4703"/>
                  </a:lnTo>
                  <a:lnTo>
                    <a:pt x="2947" y="4693"/>
                  </a:lnTo>
                  <a:lnTo>
                    <a:pt x="2970" y="4683"/>
                  </a:lnTo>
                  <a:lnTo>
                    <a:pt x="2993" y="4671"/>
                  </a:lnTo>
                  <a:lnTo>
                    <a:pt x="3016" y="4659"/>
                  </a:lnTo>
                  <a:lnTo>
                    <a:pt x="3038" y="4645"/>
                  </a:lnTo>
                  <a:lnTo>
                    <a:pt x="3060" y="4631"/>
                  </a:lnTo>
                  <a:lnTo>
                    <a:pt x="3080" y="4617"/>
                  </a:lnTo>
                  <a:lnTo>
                    <a:pt x="3100" y="4601"/>
                  </a:lnTo>
                  <a:lnTo>
                    <a:pt x="3120" y="4585"/>
                  </a:lnTo>
                  <a:lnTo>
                    <a:pt x="3139" y="4568"/>
                  </a:lnTo>
                  <a:lnTo>
                    <a:pt x="3157" y="4551"/>
                  </a:lnTo>
                  <a:lnTo>
                    <a:pt x="3174" y="4533"/>
                  </a:lnTo>
                  <a:lnTo>
                    <a:pt x="3191" y="4514"/>
                  </a:lnTo>
                  <a:lnTo>
                    <a:pt x="3207" y="4495"/>
                  </a:lnTo>
                  <a:lnTo>
                    <a:pt x="3223" y="4475"/>
                  </a:lnTo>
                  <a:lnTo>
                    <a:pt x="3237" y="4454"/>
                  </a:lnTo>
                  <a:lnTo>
                    <a:pt x="3251" y="4433"/>
                  </a:lnTo>
                  <a:lnTo>
                    <a:pt x="3264" y="4410"/>
                  </a:lnTo>
                  <a:lnTo>
                    <a:pt x="3277" y="4387"/>
                  </a:lnTo>
                  <a:lnTo>
                    <a:pt x="3289" y="4364"/>
                  </a:lnTo>
                  <a:lnTo>
                    <a:pt x="3299" y="4341"/>
                  </a:lnTo>
                  <a:lnTo>
                    <a:pt x="3309" y="4318"/>
                  </a:lnTo>
                  <a:lnTo>
                    <a:pt x="3318" y="4294"/>
                  </a:lnTo>
                  <a:lnTo>
                    <a:pt x="3326" y="4270"/>
                  </a:lnTo>
                  <a:lnTo>
                    <a:pt x="3333" y="4246"/>
                  </a:lnTo>
                  <a:lnTo>
                    <a:pt x="3339" y="4222"/>
                  </a:lnTo>
                  <a:lnTo>
                    <a:pt x="3344" y="4197"/>
                  </a:lnTo>
                  <a:lnTo>
                    <a:pt x="3348" y="4172"/>
                  </a:lnTo>
                  <a:lnTo>
                    <a:pt x="3352" y="4147"/>
                  </a:lnTo>
                  <a:lnTo>
                    <a:pt x="3354" y="41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FFD31B4B-FF64-4946-99FB-2F3D0478234F}"/>
              </a:ext>
            </a:extLst>
          </p:cNvPr>
          <p:cNvSpPr txBox="1">
            <a:spLocks/>
          </p:cNvSpPr>
          <p:nvPr/>
        </p:nvSpPr>
        <p:spPr>
          <a:xfrm>
            <a:off x="887458" y="4387744"/>
            <a:ext cx="3400960" cy="1405105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>
                <a:solidFill>
                  <a:schemeClr val="accent4"/>
                </a:solidFill>
                <a:latin typeface="Arial" panose="020B0604020202020204" pitchFamily="34" charset="0"/>
              </a:rPr>
              <a:t>KOL engagement tiers mapped to influence and reach.</a:t>
            </a:r>
            <a:endParaRPr lang="en-PH" dirty="0">
              <a:solidFill>
                <a:schemeClr val="accent4"/>
              </a:solidFill>
              <a:latin typeface="Arial" panose="020B0604020202020204" pitchFamily="34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685F5DD-868B-4983-993B-E4D4B74D864D}"/>
              </a:ext>
            </a:extLst>
          </p:cNvPr>
          <p:cNvCxnSpPr>
            <a:cxnSpLocks/>
          </p:cNvCxnSpPr>
          <p:nvPr/>
        </p:nvCxnSpPr>
        <p:spPr>
          <a:xfrm flipH="1">
            <a:off x="3918318" y="1652102"/>
            <a:ext cx="882282" cy="0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>
            <a:extLst>
              <a:ext uri="{FF2B5EF4-FFF2-40B4-BE49-F238E27FC236}">
                <a16:creationId xmlns:a16="http://schemas.microsoft.com/office/drawing/2014/main" id="{8E1D843C-3D56-4039-90A9-F93DA5AF45D3}"/>
              </a:ext>
            </a:extLst>
          </p:cNvPr>
          <p:cNvGrpSpPr/>
          <p:nvPr/>
        </p:nvGrpSpPr>
        <p:grpSpPr>
          <a:xfrm>
            <a:off x="3037364" y="1290961"/>
            <a:ext cx="880954" cy="880954"/>
            <a:chOff x="4023728" y="1763031"/>
            <a:chExt cx="1204834" cy="1204834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415E3E63-1511-490F-AC00-F7548D8B3017}"/>
                </a:ext>
              </a:extLst>
            </p:cNvPr>
            <p:cNvSpPr/>
            <p:nvPr/>
          </p:nvSpPr>
          <p:spPr>
            <a:xfrm>
              <a:off x="4023728" y="1763031"/>
              <a:ext cx="1204834" cy="1204834"/>
            </a:xfrm>
            <a:prstGeom prst="ellipse">
              <a:avLst/>
            </a:prstGeom>
            <a:solidFill>
              <a:schemeClr val="bg2"/>
            </a:solidFill>
            <a:ln w="66675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74" name="Group 21"/>
            <p:cNvGrpSpPr/>
            <p:nvPr/>
          </p:nvGrpSpPr>
          <p:grpSpPr>
            <a:xfrm>
              <a:off x="4201953" y="1941256"/>
              <a:ext cx="848384" cy="848384"/>
              <a:chOff x="6379157" y="2677838"/>
              <a:chExt cx="589280" cy="589280"/>
            </a:xfrm>
          </p:grpSpPr>
          <p:sp>
            <p:nvSpPr>
              <p:cNvPr id="75" name="Accent"/>
              <p:cNvSpPr/>
              <p:nvPr/>
            </p:nvSpPr>
            <p:spPr>
              <a:xfrm>
                <a:off x="6379157" y="2677838"/>
                <a:ext cx="589280" cy="58928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3828" y="8340"/>
                    </a:moveTo>
                    <a:lnTo>
                      <a:pt x="3828" y="3418"/>
                    </a:lnTo>
                    <a:lnTo>
                      <a:pt x="6172" y="3418"/>
                    </a:lnTo>
                    <a:lnTo>
                      <a:pt x="6172" y="8340"/>
                    </a:lnTo>
                    <a:lnTo>
                      <a:pt x="3828" y="8340"/>
                    </a:lnTo>
                    <a:close/>
                    <a:moveTo>
                      <a:pt x="4801" y="2199"/>
                    </a:moveTo>
                    <a:lnTo>
                      <a:pt x="5000" y="1660"/>
                    </a:lnTo>
                    <a:lnTo>
                      <a:pt x="5199" y="2199"/>
                    </a:lnTo>
                    <a:lnTo>
                      <a:pt x="5785" y="2223"/>
                    </a:lnTo>
                    <a:lnTo>
                      <a:pt x="5328" y="2586"/>
                    </a:lnTo>
                    <a:lnTo>
                      <a:pt x="5480" y="3148"/>
                    </a:lnTo>
                    <a:lnTo>
                      <a:pt x="5000" y="2820"/>
                    </a:lnTo>
                    <a:lnTo>
                      <a:pt x="4520" y="3148"/>
                    </a:lnTo>
                    <a:lnTo>
                      <a:pt x="4672" y="2586"/>
                    </a:lnTo>
                    <a:lnTo>
                      <a:pt x="4215" y="2223"/>
                    </a:lnTo>
                    <a:lnTo>
                      <a:pt x="4801" y="219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76" name="Outline"/>
              <p:cNvSpPr/>
              <p:nvPr/>
            </p:nvSpPr>
            <p:spPr>
              <a:xfrm>
                <a:off x="6379157" y="2677838"/>
                <a:ext cx="589280" cy="58928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3722" y="8446"/>
                    </a:moveTo>
                    <a:lnTo>
                      <a:pt x="3711" y="8434"/>
                    </a:lnTo>
                    <a:lnTo>
                      <a:pt x="3700" y="8446"/>
                    </a:lnTo>
                    <a:lnTo>
                      <a:pt x="3685" y="8459"/>
                    </a:lnTo>
                    <a:lnTo>
                      <a:pt x="3669" y="8470"/>
                    </a:lnTo>
                    <a:lnTo>
                      <a:pt x="3651" y="8479"/>
                    </a:lnTo>
                    <a:lnTo>
                      <a:pt x="3633" y="8485"/>
                    </a:lnTo>
                    <a:lnTo>
                      <a:pt x="3614" y="8489"/>
                    </a:lnTo>
                    <a:lnTo>
                      <a:pt x="3594" y="8490"/>
                    </a:lnTo>
                    <a:lnTo>
                      <a:pt x="1250" y="8490"/>
                    </a:lnTo>
                    <a:lnTo>
                      <a:pt x="1230" y="8489"/>
                    </a:lnTo>
                    <a:lnTo>
                      <a:pt x="1211" y="8485"/>
                    </a:lnTo>
                    <a:lnTo>
                      <a:pt x="1193" y="8479"/>
                    </a:lnTo>
                    <a:lnTo>
                      <a:pt x="1175" y="8470"/>
                    </a:lnTo>
                    <a:lnTo>
                      <a:pt x="1159" y="8459"/>
                    </a:lnTo>
                    <a:lnTo>
                      <a:pt x="1144" y="8446"/>
                    </a:lnTo>
                    <a:lnTo>
                      <a:pt x="1131" y="8431"/>
                    </a:lnTo>
                    <a:lnTo>
                      <a:pt x="1120" y="8415"/>
                    </a:lnTo>
                    <a:lnTo>
                      <a:pt x="1111" y="8397"/>
                    </a:lnTo>
                    <a:lnTo>
                      <a:pt x="1105" y="8379"/>
                    </a:lnTo>
                    <a:lnTo>
                      <a:pt x="1101" y="8360"/>
                    </a:lnTo>
                    <a:lnTo>
                      <a:pt x="1100" y="8340"/>
                    </a:lnTo>
                    <a:lnTo>
                      <a:pt x="1100" y="5293"/>
                    </a:lnTo>
                    <a:lnTo>
                      <a:pt x="1101" y="5273"/>
                    </a:lnTo>
                    <a:lnTo>
                      <a:pt x="1105" y="5254"/>
                    </a:lnTo>
                    <a:lnTo>
                      <a:pt x="1111" y="5236"/>
                    </a:lnTo>
                    <a:lnTo>
                      <a:pt x="1120" y="5218"/>
                    </a:lnTo>
                    <a:lnTo>
                      <a:pt x="1131" y="5202"/>
                    </a:lnTo>
                    <a:lnTo>
                      <a:pt x="1144" y="5187"/>
                    </a:lnTo>
                    <a:lnTo>
                      <a:pt x="1159" y="5174"/>
                    </a:lnTo>
                    <a:lnTo>
                      <a:pt x="1175" y="5163"/>
                    </a:lnTo>
                    <a:lnTo>
                      <a:pt x="1193" y="5154"/>
                    </a:lnTo>
                    <a:lnTo>
                      <a:pt x="1211" y="5148"/>
                    </a:lnTo>
                    <a:lnTo>
                      <a:pt x="1230" y="5144"/>
                    </a:lnTo>
                    <a:lnTo>
                      <a:pt x="1250" y="5143"/>
                    </a:lnTo>
                    <a:lnTo>
                      <a:pt x="3594" y="5143"/>
                    </a:lnTo>
                    <a:lnTo>
                      <a:pt x="3614" y="5144"/>
                    </a:lnTo>
                    <a:lnTo>
                      <a:pt x="3633" y="5148"/>
                    </a:lnTo>
                    <a:lnTo>
                      <a:pt x="3651" y="5154"/>
                    </a:lnTo>
                    <a:lnTo>
                      <a:pt x="3669" y="5163"/>
                    </a:lnTo>
                    <a:lnTo>
                      <a:pt x="3678" y="5169"/>
                    </a:lnTo>
                    <a:lnTo>
                      <a:pt x="3678" y="3418"/>
                    </a:lnTo>
                    <a:lnTo>
                      <a:pt x="3679" y="3398"/>
                    </a:lnTo>
                    <a:lnTo>
                      <a:pt x="3683" y="3379"/>
                    </a:lnTo>
                    <a:lnTo>
                      <a:pt x="3689" y="3361"/>
                    </a:lnTo>
                    <a:lnTo>
                      <a:pt x="3698" y="3343"/>
                    </a:lnTo>
                    <a:lnTo>
                      <a:pt x="3709" y="3327"/>
                    </a:lnTo>
                    <a:lnTo>
                      <a:pt x="3722" y="3312"/>
                    </a:lnTo>
                    <a:lnTo>
                      <a:pt x="3737" y="3299"/>
                    </a:lnTo>
                    <a:lnTo>
                      <a:pt x="3753" y="3288"/>
                    </a:lnTo>
                    <a:lnTo>
                      <a:pt x="3771" y="3279"/>
                    </a:lnTo>
                    <a:lnTo>
                      <a:pt x="3789" y="3273"/>
                    </a:lnTo>
                    <a:lnTo>
                      <a:pt x="3808" y="3269"/>
                    </a:lnTo>
                    <a:lnTo>
                      <a:pt x="3828" y="3268"/>
                    </a:lnTo>
                    <a:lnTo>
                      <a:pt x="6172" y="3268"/>
                    </a:lnTo>
                    <a:lnTo>
                      <a:pt x="6192" y="3269"/>
                    </a:lnTo>
                    <a:lnTo>
                      <a:pt x="6211" y="3273"/>
                    </a:lnTo>
                    <a:lnTo>
                      <a:pt x="6229" y="3279"/>
                    </a:lnTo>
                    <a:lnTo>
                      <a:pt x="6247" y="3288"/>
                    </a:lnTo>
                    <a:lnTo>
                      <a:pt x="6263" y="3299"/>
                    </a:lnTo>
                    <a:lnTo>
                      <a:pt x="6278" y="3312"/>
                    </a:lnTo>
                    <a:lnTo>
                      <a:pt x="6291" y="3327"/>
                    </a:lnTo>
                    <a:lnTo>
                      <a:pt x="6302" y="3343"/>
                    </a:lnTo>
                    <a:lnTo>
                      <a:pt x="6311" y="3361"/>
                    </a:lnTo>
                    <a:lnTo>
                      <a:pt x="6317" y="3379"/>
                    </a:lnTo>
                    <a:lnTo>
                      <a:pt x="6321" y="3398"/>
                    </a:lnTo>
                    <a:lnTo>
                      <a:pt x="6322" y="3418"/>
                    </a:lnTo>
                    <a:lnTo>
                      <a:pt x="6322" y="5872"/>
                    </a:lnTo>
                    <a:lnTo>
                      <a:pt x="6331" y="5866"/>
                    </a:lnTo>
                    <a:lnTo>
                      <a:pt x="6349" y="5857"/>
                    </a:lnTo>
                    <a:lnTo>
                      <a:pt x="6367" y="5851"/>
                    </a:lnTo>
                    <a:lnTo>
                      <a:pt x="6386" y="5847"/>
                    </a:lnTo>
                    <a:lnTo>
                      <a:pt x="6406" y="5846"/>
                    </a:lnTo>
                    <a:lnTo>
                      <a:pt x="8750" y="5846"/>
                    </a:lnTo>
                    <a:lnTo>
                      <a:pt x="8770" y="5847"/>
                    </a:lnTo>
                    <a:lnTo>
                      <a:pt x="8789" y="5851"/>
                    </a:lnTo>
                    <a:lnTo>
                      <a:pt x="8807" y="5857"/>
                    </a:lnTo>
                    <a:lnTo>
                      <a:pt x="8825" y="5866"/>
                    </a:lnTo>
                    <a:lnTo>
                      <a:pt x="8841" y="5877"/>
                    </a:lnTo>
                    <a:lnTo>
                      <a:pt x="8856" y="5890"/>
                    </a:lnTo>
                    <a:lnTo>
                      <a:pt x="8869" y="5905"/>
                    </a:lnTo>
                    <a:lnTo>
                      <a:pt x="8880" y="5921"/>
                    </a:lnTo>
                    <a:lnTo>
                      <a:pt x="8889" y="5939"/>
                    </a:lnTo>
                    <a:lnTo>
                      <a:pt x="8895" y="5957"/>
                    </a:lnTo>
                    <a:lnTo>
                      <a:pt x="8899" y="5976"/>
                    </a:lnTo>
                    <a:lnTo>
                      <a:pt x="8900" y="5996"/>
                    </a:lnTo>
                    <a:lnTo>
                      <a:pt x="8900" y="8340"/>
                    </a:lnTo>
                    <a:lnTo>
                      <a:pt x="8899" y="8360"/>
                    </a:lnTo>
                    <a:lnTo>
                      <a:pt x="8895" y="8379"/>
                    </a:lnTo>
                    <a:lnTo>
                      <a:pt x="8889" y="8397"/>
                    </a:lnTo>
                    <a:lnTo>
                      <a:pt x="8880" y="8415"/>
                    </a:lnTo>
                    <a:lnTo>
                      <a:pt x="8869" y="8431"/>
                    </a:lnTo>
                    <a:lnTo>
                      <a:pt x="8856" y="8446"/>
                    </a:lnTo>
                    <a:lnTo>
                      <a:pt x="8841" y="8459"/>
                    </a:lnTo>
                    <a:lnTo>
                      <a:pt x="8825" y="8470"/>
                    </a:lnTo>
                    <a:lnTo>
                      <a:pt x="8807" y="8479"/>
                    </a:lnTo>
                    <a:lnTo>
                      <a:pt x="8789" y="8485"/>
                    </a:lnTo>
                    <a:lnTo>
                      <a:pt x="8770" y="8489"/>
                    </a:lnTo>
                    <a:lnTo>
                      <a:pt x="8750" y="8490"/>
                    </a:lnTo>
                    <a:lnTo>
                      <a:pt x="6406" y="8490"/>
                    </a:lnTo>
                    <a:lnTo>
                      <a:pt x="6386" y="8489"/>
                    </a:lnTo>
                    <a:lnTo>
                      <a:pt x="6367" y="8485"/>
                    </a:lnTo>
                    <a:lnTo>
                      <a:pt x="6349" y="8479"/>
                    </a:lnTo>
                    <a:lnTo>
                      <a:pt x="6331" y="8470"/>
                    </a:lnTo>
                    <a:lnTo>
                      <a:pt x="6315" y="8459"/>
                    </a:lnTo>
                    <a:lnTo>
                      <a:pt x="6300" y="8446"/>
                    </a:lnTo>
                    <a:lnTo>
                      <a:pt x="6289" y="8434"/>
                    </a:lnTo>
                    <a:lnTo>
                      <a:pt x="6278" y="8446"/>
                    </a:lnTo>
                    <a:lnTo>
                      <a:pt x="6263" y="8459"/>
                    </a:lnTo>
                    <a:lnTo>
                      <a:pt x="6247" y="8470"/>
                    </a:lnTo>
                    <a:lnTo>
                      <a:pt x="6229" y="8479"/>
                    </a:lnTo>
                    <a:lnTo>
                      <a:pt x="6211" y="8485"/>
                    </a:lnTo>
                    <a:lnTo>
                      <a:pt x="6192" y="8489"/>
                    </a:lnTo>
                    <a:lnTo>
                      <a:pt x="6172" y="8490"/>
                    </a:lnTo>
                    <a:lnTo>
                      <a:pt x="3828" y="8490"/>
                    </a:lnTo>
                    <a:lnTo>
                      <a:pt x="3808" y="8489"/>
                    </a:lnTo>
                    <a:lnTo>
                      <a:pt x="3789" y="8485"/>
                    </a:lnTo>
                    <a:lnTo>
                      <a:pt x="3771" y="8479"/>
                    </a:lnTo>
                    <a:lnTo>
                      <a:pt x="3753" y="8470"/>
                    </a:lnTo>
                    <a:lnTo>
                      <a:pt x="3737" y="8459"/>
                    </a:lnTo>
                    <a:lnTo>
                      <a:pt x="3722" y="8446"/>
                    </a:lnTo>
                    <a:close/>
                    <a:moveTo>
                      <a:pt x="8600" y="8190"/>
                    </a:moveTo>
                    <a:lnTo>
                      <a:pt x="8600" y="6146"/>
                    </a:lnTo>
                    <a:lnTo>
                      <a:pt x="6556" y="6146"/>
                    </a:lnTo>
                    <a:lnTo>
                      <a:pt x="6556" y="8190"/>
                    </a:lnTo>
                    <a:lnTo>
                      <a:pt x="8600" y="8190"/>
                    </a:lnTo>
                    <a:close/>
                    <a:moveTo>
                      <a:pt x="6022" y="8190"/>
                    </a:moveTo>
                    <a:lnTo>
                      <a:pt x="6022" y="3568"/>
                    </a:lnTo>
                    <a:lnTo>
                      <a:pt x="3978" y="3568"/>
                    </a:lnTo>
                    <a:lnTo>
                      <a:pt x="3978" y="8190"/>
                    </a:lnTo>
                    <a:lnTo>
                      <a:pt x="6022" y="8190"/>
                    </a:lnTo>
                    <a:close/>
                    <a:moveTo>
                      <a:pt x="3444" y="8190"/>
                    </a:moveTo>
                    <a:lnTo>
                      <a:pt x="3444" y="5443"/>
                    </a:lnTo>
                    <a:lnTo>
                      <a:pt x="1400" y="5443"/>
                    </a:lnTo>
                    <a:lnTo>
                      <a:pt x="1400" y="8190"/>
                    </a:lnTo>
                    <a:lnTo>
                      <a:pt x="3444" y="8190"/>
                    </a:lnTo>
                    <a:close/>
                    <a:moveTo>
                      <a:pt x="4211" y="2123"/>
                    </a:moveTo>
                    <a:lnTo>
                      <a:pt x="4730" y="2102"/>
                    </a:lnTo>
                    <a:lnTo>
                      <a:pt x="4906" y="1625"/>
                    </a:lnTo>
                    <a:lnTo>
                      <a:pt x="4911" y="1614"/>
                    </a:lnTo>
                    <a:lnTo>
                      <a:pt x="4918" y="1603"/>
                    </a:lnTo>
                    <a:lnTo>
                      <a:pt x="4926" y="1593"/>
                    </a:lnTo>
                    <a:lnTo>
                      <a:pt x="4935" y="1584"/>
                    </a:lnTo>
                    <a:lnTo>
                      <a:pt x="4945" y="1576"/>
                    </a:lnTo>
                    <a:lnTo>
                      <a:pt x="4957" y="1570"/>
                    </a:lnTo>
                    <a:lnTo>
                      <a:pt x="4969" y="1565"/>
                    </a:lnTo>
                    <a:lnTo>
                      <a:pt x="4981" y="1562"/>
                    </a:lnTo>
                    <a:lnTo>
                      <a:pt x="4994" y="1560"/>
                    </a:lnTo>
                    <a:lnTo>
                      <a:pt x="5006" y="1560"/>
                    </a:lnTo>
                    <a:lnTo>
                      <a:pt x="5019" y="1562"/>
                    </a:lnTo>
                    <a:lnTo>
                      <a:pt x="5031" y="1565"/>
                    </a:lnTo>
                    <a:lnTo>
                      <a:pt x="5043" y="1570"/>
                    </a:lnTo>
                    <a:lnTo>
                      <a:pt x="5055" y="1576"/>
                    </a:lnTo>
                    <a:lnTo>
                      <a:pt x="5065" y="1584"/>
                    </a:lnTo>
                    <a:lnTo>
                      <a:pt x="5074" y="1593"/>
                    </a:lnTo>
                    <a:lnTo>
                      <a:pt x="5082" y="1603"/>
                    </a:lnTo>
                    <a:lnTo>
                      <a:pt x="5089" y="1614"/>
                    </a:lnTo>
                    <a:lnTo>
                      <a:pt x="5094" y="1625"/>
                    </a:lnTo>
                    <a:lnTo>
                      <a:pt x="5270" y="2102"/>
                    </a:lnTo>
                    <a:lnTo>
                      <a:pt x="5789" y="2123"/>
                    </a:lnTo>
                    <a:lnTo>
                      <a:pt x="5802" y="2124"/>
                    </a:lnTo>
                    <a:lnTo>
                      <a:pt x="5814" y="2127"/>
                    </a:lnTo>
                    <a:lnTo>
                      <a:pt x="5826" y="2132"/>
                    </a:lnTo>
                    <a:lnTo>
                      <a:pt x="5837" y="2138"/>
                    </a:lnTo>
                    <a:lnTo>
                      <a:pt x="5848" y="2145"/>
                    </a:lnTo>
                    <a:lnTo>
                      <a:pt x="5857" y="2154"/>
                    </a:lnTo>
                    <a:lnTo>
                      <a:pt x="5866" y="2164"/>
                    </a:lnTo>
                    <a:lnTo>
                      <a:pt x="5872" y="2174"/>
                    </a:lnTo>
                    <a:lnTo>
                      <a:pt x="5878" y="2186"/>
                    </a:lnTo>
                    <a:lnTo>
                      <a:pt x="5882" y="2198"/>
                    </a:lnTo>
                    <a:lnTo>
                      <a:pt x="5884" y="2211"/>
                    </a:lnTo>
                    <a:lnTo>
                      <a:pt x="5885" y="2223"/>
                    </a:lnTo>
                    <a:lnTo>
                      <a:pt x="5884" y="2236"/>
                    </a:lnTo>
                    <a:lnTo>
                      <a:pt x="5882" y="2249"/>
                    </a:lnTo>
                    <a:lnTo>
                      <a:pt x="5878" y="2261"/>
                    </a:lnTo>
                    <a:lnTo>
                      <a:pt x="5872" y="2272"/>
                    </a:lnTo>
                    <a:lnTo>
                      <a:pt x="5865" y="2283"/>
                    </a:lnTo>
                    <a:lnTo>
                      <a:pt x="5857" y="2293"/>
                    </a:lnTo>
                    <a:lnTo>
                      <a:pt x="5847" y="2301"/>
                    </a:lnTo>
                    <a:lnTo>
                      <a:pt x="5442" y="2623"/>
                    </a:lnTo>
                    <a:lnTo>
                      <a:pt x="5577" y="3122"/>
                    </a:lnTo>
                    <a:lnTo>
                      <a:pt x="5579" y="3134"/>
                    </a:lnTo>
                    <a:lnTo>
                      <a:pt x="5580" y="3147"/>
                    </a:lnTo>
                    <a:lnTo>
                      <a:pt x="5579" y="3160"/>
                    </a:lnTo>
                    <a:lnTo>
                      <a:pt x="5577" y="3173"/>
                    </a:lnTo>
                    <a:lnTo>
                      <a:pt x="5573" y="3185"/>
                    </a:lnTo>
                    <a:lnTo>
                      <a:pt x="5568" y="3196"/>
                    </a:lnTo>
                    <a:lnTo>
                      <a:pt x="5561" y="3207"/>
                    </a:lnTo>
                    <a:lnTo>
                      <a:pt x="5552" y="3217"/>
                    </a:lnTo>
                    <a:lnTo>
                      <a:pt x="5543" y="3226"/>
                    </a:lnTo>
                    <a:lnTo>
                      <a:pt x="5533" y="3233"/>
                    </a:lnTo>
                    <a:lnTo>
                      <a:pt x="5521" y="3239"/>
                    </a:lnTo>
                    <a:lnTo>
                      <a:pt x="5509" y="3244"/>
                    </a:lnTo>
                    <a:lnTo>
                      <a:pt x="5497" y="3247"/>
                    </a:lnTo>
                    <a:lnTo>
                      <a:pt x="5484" y="3248"/>
                    </a:lnTo>
                    <a:lnTo>
                      <a:pt x="5471" y="3248"/>
                    </a:lnTo>
                    <a:lnTo>
                      <a:pt x="5459" y="3246"/>
                    </a:lnTo>
                    <a:lnTo>
                      <a:pt x="5446" y="3242"/>
                    </a:lnTo>
                    <a:lnTo>
                      <a:pt x="5435" y="3237"/>
                    </a:lnTo>
                    <a:lnTo>
                      <a:pt x="5424" y="3231"/>
                    </a:lnTo>
                    <a:lnTo>
                      <a:pt x="5000" y="2941"/>
                    </a:lnTo>
                    <a:lnTo>
                      <a:pt x="4576" y="3231"/>
                    </a:lnTo>
                    <a:lnTo>
                      <a:pt x="4565" y="3237"/>
                    </a:lnTo>
                    <a:lnTo>
                      <a:pt x="4554" y="3242"/>
                    </a:lnTo>
                    <a:lnTo>
                      <a:pt x="4541" y="3246"/>
                    </a:lnTo>
                    <a:lnTo>
                      <a:pt x="4529" y="3248"/>
                    </a:lnTo>
                    <a:lnTo>
                      <a:pt x="4516" y="3248"/>
                    </a:lnTo>
                    <a:lnTo>
                      <a:pt x="4503" y="3247"/>
                    </a:lnTo>
                    <a:lnTo>
                      <a:pt x="4491" y="3244"/>
                    </a:lnTo>
                    <a:lnTo>
                      <a:pt x="4479" y="3239"/>
                    </a:lnTo>
                    <a:lnTo>
                      <a:pt x="4467" y="3233"/>
                    </a:lnTo>
                    <a:lnTo>
                      <a:pt x="4457" y="3226"/>
                    </a:lnTo>
                    <a:lnTo>
                      <a:pt x="4448" y="3217"/>
                    </a:lnTo>
                    <a:lnTo>
                      <a:pt x="4439" y="3207"/>
                    </a:lnTo>
                    <a:lnTo>
                      <a:pt x="4432" y="3196"/>
                    </a:lnTo>
                    <a:lnTo>
                      <a:pt x="4427" y="3185"/>
                    </a:lnTo>
                    <a:lnTo>
                      <a:pt x="4423" y="3173"/>
                    </a:lnTo>
                    <a:lnTo>
                      <a:pt x="4421" y="3160"/>
                    </a:lnTo>
                    <a:lnTo>
                      <a:pt x="4420" y="3147"/>
                    </a:lnTo>
                    <a:lnTo>
                      <a:pt x="4421" y="3134"/>
                    </a:lnTo>
                    <a:lnTo>
                      <a:pt x="4423" y="3122"/>
                    </a:lnTo>
                    <a:lnTo>
                      <a:pt x="4558" y="2623"/>
                    </a:lnTo>
                    <a:lnTo>
                      <a:pt x="4153" y="2301"/>
                    </a:lnTo>
                    <a:lnTo>
                      <a:pt x="4143" y="2293"/>
                    </a:lnTo>
                    <a:lnTo>
                      <a:pt x="4135" y="2283"/>
                    </a:lnTo>
                    <a:lnTo>
                      <a:pt x="4128" y="2272"/>
                    </a:lnTo>
                    <a:lnTo>
                      <a:pt x="4122" y="2261"/>
                    </a:lnTo>
                    <a:lnTo>
                      <a:pt x="4118" y="2249"/>
                    </a:lnTo>
                    <a:lnTo>
                      <a:pt x="4116" y="2236"/>
                    </a:lnTo>
                    <a:lnTo>
                      <a:pt x="4115" y="2223"/>
                    </a:lnTo>
                    <a:lnTo>
                      <a:pt x="4116" y="2211"/>
                    </a:lnTo>
                    <a:lnTo>
                      <a:pt x="4118" y="2198"/>
                    </a:lnTo>
                    <a:lnTo>
                      <a:pt x="4122" y="2186"/>
                    </a:lnTo>
                    <a:lnTo>
                      <a:pt x="4128" y="2174"/>
                    </a:lnTo>
                    <a:lnTo>
                      <a:pt x="4134" y="2164"/>
                    </a:lnTo>
                    <a:lnTo>
                      <a:pt x="4143" y="2154"/>
                    </a:lnTo>
                    <a:lnTo>
                      <a:pt x="4152" y="2145"/>
                    </a:lnTo>
                    <a:lnTo>
                      <a:pt x="4163" y="2138"/>
                    </a:lnTo>
                    <a:lnTo>
                      <a:pt x="4174" y="2132"/>
                    </a:lnTo>
                    <a:lnTo>
                      <a:pt x="4186" y="2127"/>
                    </a:lnTo>
                    <a:lnTo>
                      <a:pt x="4198" y="2124"/>
                    </a:lnTo>
                    <a:lnTo>
                      <a:pt x="4211" y="2123"/>
                    </a:lnTo>
                    <a:close/>
                    <a:moveTo>
                      <a:pt x="5111" y="2246"/>
                    </a:moveTo>
                    <a:lnTo>
                      <a:pt x="5105" y="2234"/>
                    </a:lnTo>
                    <a:lnTo>
                      <a:pt x="5000" y="1949"/>
                    </a:lnTo>
                    <a:lnTo>
                      <a:pt x="4895" y="2234"/>
                    </a:lnTo>
                    <a:lnTo>
                      <a:pt x="4889" y="2246"/>
                    </a:lnTo>
                    <a:lnTo>
                      <a:pt x="4883" y="2257"/>
                    </a:lnTo>
                    <a:lnTo>
                      <a:pt x="4874" y="2267"/>
                    </a:lnTo>
                    <a:lnTo>
                      <a:pt x="4865" y="2276"/>
                    </a:lnTo>
                    <a:lnTo>
                      <a:pt x="4854" y="2284"/>
                    </a:lnTo>
                    <a:lnTo>
                      <a:pt x="4843" y="2290"/>
                    </a:lnTo>
                    <a:lnTo>
                      <a:pt x="4831" y="2294"/>
                    </a:lnTo>
                    <a:lnTo>
                      <a:pt x="4818" y="2298"/>
                    </a:lnTo>
                    <a:lnTo>
                      <a:pt x="4805" y="2299"/>
                    </a:lnTo>
                    <a:lnTo>
                      <a:pt x="4488" y="2312"/>
                    </a:lnTo>
                    <a:lnTo>
                      <a:pt x="4734" y="2508"/>
                    </a:lnTo>
                    <a:lnTo>
                      <a:pt x="4744" y="2516"/>
                    </a:lnTo>
                    <a:lnTo>
                      <a:pt x="4752" y="2526"/>
                    </a:lnTo>
                    <a:lnTo>
                      <a:pt x="4759" y="2537"/>
                    </a:lnTo>
                    <a:lnTo>
                      <a:pt x="4765" y="2549"/>
                    </a:lnTo>
                    <a:lnTo>
                      <a:pt x="4769" y="2561"/>
                    </a:lnTo>
                    <a:lnTo>
                      <a:pt x="4771" y="2574"/>
                    </a:lnTo>
                    <a:lnTo>
                      <a:pt x="4772" y="2587"/>
                    </a:lnTo>
                    <a:lnTo>
                      <a:pt x="4771" y="2599"/>
                    </a:lnTo>
                    <a:lnTo>
                      <a:pt x="4769" y="2612"/>
                    </a:lnTo>
                    <a:lnTo>
                      <a:pt x="4687" y="2913"/>
                    </a:lnTo>
                    <a:lnTo>
                      <a:pt x="4944" y="2737"/>
                    </a:lnTo>
                    <a:lnTo>
                      <a:pt x="4955" y="2731"/>
                    </a:lnTo>
                    <a:lnTo>
                      <a:pt x="4967" y="2725"/>
                    </a:lnTo>
                    <a:lnTo>
                      <a:pt x="4980" y="2722"/>
                    </a:lnTo>
                    <a:lnTo>
                      <a:pt x="4993" y="2720"/>
                    </a:lnTo>
                    <a:lnTo>
                      <a:pt x="5007" y="2720"/>
                    </a:lnTo>
                    <a:lnTo>
                      <a:pt x="5020" y="2722"/>
                    </a:lnTo>
                    <a:lnTo>
                      <a:pt x="5033" y="2725"/>
                    </a:lnTo>
                    <a:lnTo>
                      <a:pt x="5045" y="2731"/>
                    </a:lnTo>
                    <a:lnTo>
                      <a:pt x="5056" y="2737"/>
                    </a:lnTo>
                    <a:lnTo>
                      <a:pt x="5313" y="2913"/>
                    </a:lnTo>
                    <a:lnTo>
                      <a:pt x="5231" y="2612"/>
                    </a:lnTo>
                    <a:lnTo>
                      <a:pt x="5229" y="2599"/>
                    </a:lnTo>
                    <a:lnTo>
                      <a:pt x="5228" y="2587"/>
                    </a:lnTo>
                    <a:lnTo>
                      <a:pt x="5229" y="2574"/>
                    </a:lnTo>
                    <a:lnTo>
                      <a:pt x="5231" y="2561"/>
                    </a:lnTo>
                    <a:lnTo>
                      <a:pt x="5235" y="2549"/>
                    </a:lnTo>
                    <a:lnTo>
                      <a:pt x="5241" y="2537"/>
                    </a:lnTo>
                    <a:lnTo>
                      <a:pt x="5248" y="2526"/>
                    </a:lnTo>
                    <a:lnTo>
                      <a:pt x="5256" y="2516"/>
                    </a:lnTo>
                    <a:lnTo>
                      <a:pt x="5266" y="2508"/>
                    </a:lnTo>
                    <a:lnTo>
                      <a:pt x="5512" y="2312"/>
                    </a:lnTo>
                    <a:lnTo>
                      <a:pt x="5195" y="2299"/>
                    </a:lnTo>
                    <a:lnTo>
                      <a:pt x="5182" y="2298"/>
                    </a:lnTo>
                    <a:lnTo>
                      <a:pt x="5169" y="2294"/>
                    </a:lnTo>
                    <a:lnTo>
                      <a:pt x="5157" y="2290"/>
                    </a:lnTo>
                    <a:lnTo>
                      <a:pt x="5146" y="2284"/>
                    </a:lnTo>
                    <a:lnTo>
                      <a:pt x="5135" y="2276"/>
                    </a:lnTo>
                    <a:lnTo>
                      <a:pt x="5126" y="2267"/>
                    </a:lnTo>
                    <a:lnTo>
                      <a:pt x="5117" y="2257"/>
                    </a:lnTo>
                    <a:lnTo>
                      <a:pt x="5111" y="2246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9" name="Oval 8">
            <a:extLst>
              <a:ext uri="{FF2B5EF4-FFF2-40B4-BE49-F238E27FC236}">
                <a16:creationId xmlns:a16="http://schemas.microsoft.com/office/drawing/2014/main" id="{880B19E2-439F-426D-9C17-673F79FEC2D1}"/>
              </a:ext>
            </a:extLst>
          </p:cNvPr>
          <p:cNvSpPr/>
          <p:nvPr/>
        </p:nvSpPr>
        <p:spPr>
          <a:xfrm>
            <a:off x="4058612" y="2055371"/>
            <a:ext cx="880954" cy="880954"/>
          </a:xfrm>
          <a:prstGeom prst="ellipse">
            <a:avLst/>
          </a:prstGeom>
          <a:solidFill>
            <a:schemeClr val="bg2"/>
          </a:solidFill>
          <a:ln w="66675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grpSp>
        <p:nvGrpSpPr>
          <p:cNvPr id="77" name="Group 24"/>
          <p:cNvGrpSpPr/>
          <p:nvPr/>
        </p:nvGrpSpPr>
        <p:grpSpPr>
          <a:xfrm>
            <a:off x="4188927" y="2185686"/>
            <a:ext cx="620324" cy="620324"/>
            <a:chOff x="5227152" y="3558673"/>
            <a:chExt cx="633600" cy="633600"/>
          </a:xfrm>
        </p:grpSpPr>
        <p:sp>
          <p:nvSpPr>
            <p:cNvPr id="78" name="Accent"/>
            <p:cNvSpPr/>
            <p:nvPr/>
          </p:nvSpPr>
          <p:spPr>
            <a:xfrm>
              <a:off x="5227152" y="3558673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3589" y="4436"/>
                  </a:moveTo>
                  <a:lnTo>
                    <a:pt x="3589" y="3025"/>
                  </a:lnTo>
                  <a:lnTo>
                    <a:pt x="5000" y="2461"/>
                  </a:lnTo>
                  <a:lnTo>
                    <a:pt x="6411" y="3025"/>
                  </a:lnTo>
                  <a:lnTo>
                    <a:pt x="6411" y="4436"/>
                  </a:lnTo>
                  <a:lnTo>
                    <a:pt x="5150" y="4940"/>
                  </a:lnTo>
                  <a:lnTo>
                    <a:pt x="5150" y="5282"/>
                  </a:lnTo>
                  <a:lnTo>
                    <a:pt x="5149" y="5302"/>
                  </a:lnTo>
                  <a:lnTo>
                    <a:pt x="5145" y="5321"/>
                  </a:lnTo>
                  <a:lnTo>
                    <a:pt x="5139" y="5339"/>
                  </a:lnTo>
                  <a:lnTo>
                    <a:pt x="5130" y="5357"/>
                  </a:lnTo>
                  <a:lnTo>
                    <a:pt x="5119" y="5373"/>
                  </a:lnTo>
                  <a:lnTo>
                    <a:pt x="5106" y="5388"/>
                  </a:lnTo>
                  <a:lnTo>
                    <a:pt x="5091" y="5401"/>
                  </a:lnTo>
                  <a:lnTo>
                    <a:pt x="5075" y="5412"/>
                  </a:lnTo>
                  <a:lnTo>
                    <a:pt x="5057" y="5421"/>
                  </a:lnTo>
                  <a:lnTo>
                    <a:pt x="5039" y="5427"/>
                  </a:lnTo>
                  <a:lnTo>
                    <a:pt x="5020" y="5431"/>
                  </a:lnTo>
                  <a:lnTo>
                    <a:pt x="5000" y="5432"/>
                  </a:lnTo>
                  <a:lnTo>
                    <a:pt x="4980" y="5431"/>
                  </a:lnTo>
                  <a:lnTo>
                    <a:pt x="4961" y="5427"/>
                  </a:lnTo>
                  <a:lnTo>
                    <a:pt x="4943" y="5421"/>
                  </a:lnTo>
                  <a:lnTo>
                    <a:pt x="4925" y="5412"/>
                  </a:lnTo>
                  <a:lnTo>
                    <a:pt x="4909" y="5401"/>
                  </a:lnTo>
                  <a:lnTo>
                    <a:pt x="4894" y="5388"/>
                  </a:lnTo>
                  <a:lnTo>
                    <a:pt x="4881" y="5373"/>
                  </a:lnTo>
                  <a:lnTo>
                    <a:pt x="4870" y="5357"/>
                  </a:lnTo>
                  <a:lnTo>
                    <a:pt x="4861" y="5339"/>
                  </a:lnTo>
                  <a:lnTo>
                    <a:pt x="4855" y="5321"/>
                  </a:lnTo>
                  <a:lnTo>
                    <a:pt x="4851" y="5302"/>
                  </a:lnTo>
                  <a:lnTo>
                    <a:pt x="4850" y="5282"/>
                  </a:lnTo>
                  <a:lnTo>
                    <a:pt x="4850" y="4940"/>
                  </a:lnTo>
                  <a:lnTo>
                    <a:pt x="3589" y="44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79" name="Outline"/>
            <p:cNvSpPr/>
            <p:nvPr/>
          </p:nvSpPr>
          <p:spPr>
            <a:xfrm>
              <a:off x="5227152" y="3558673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886" y="9191"/>
                  </a:moveTo>
                  <a:lnTo>
                    <a:pt x="7854" y="9198"/>
                  </a:lnTo>
                  <a:lnTo>
                    <a:pt x="7821" y="9200"/>
                  </a:lnTo>
                  <a:lnTo>
                    <a:pt x="2179" y="9200"/>
                  </a:lnTo>
                  <a:lnTo>
                    <a:pt x="2146" y="9198"/>
                  </a:lnTo>
                  <a:lnTo>
                    <a:pt x="2114" y="9191"/>
                  </a:lnTo>
                  <a:lnTo>
                    <a:pt x="2083" y="9181"/>
                  </a:lnTo>
                  <a:lnTo>
                    <a:pt x="2054" y="9167"/>
                  </a:lnTo>
                  <a:lnTo>
                    <a:pt x="2027" y="9148"/>
                  </a:lnTo>
                  <a:lnTo>
                    <a:pt x="2002" y="9127"/>
                  </a:lnTo>
                  <a:lnTo>
                    <a:pt x="1981" y="9102"/>
                  </a:lnTo>
                  <a:lnTo>
                    <a:pt x="1962" y="9075"/>
                  </a:lnTo>
                  <a:lnTo>
                    <a:pt x="1948" y="9046"/>
                  </a:lnTo>
                  <a:lnTo>
                    <a:pt x="1938" y="9015"/>
                  </a:lnTo>
                  <a:lnTo>
                    <a:pt x="1931" y="8983"/>
                  </a:lnTo>
                  <a:lnTo>
                    <a:pt x="1929" y="8950"/>
                  </a:lnTo>
                  <a:lnTo>
                    <a:pt x="1931" y="8917"/>
                  </a:lnTo>
                  <a:lnTo>
                    <a:pt x="1938" y="8885"/>
                  </a:lnTo>
                  <a:lnTo>
                    <a:pt x="1948" y="8854"/>
                  </a:lnTo>
                  <a:lnTo>
                    <a:pt x="1962" y="8825"/>
                  </a:lnTo>
                  <a:lnTo>
                    <a:pt x="1981" y="8798"/>
                  </a:lnTo>
                  <a:lnTo>
                    <a:pt x="2002" y="8773"/>
                  </a:lnTo>
                  <a:lnTo>
                    <a:pt x="2027" y="8752"/>
                  </a:lnTo>
                  <a:lnTo>
                    <a:pt x="2054" y="8733"/>
                  </a:lnTo>
                  <a:lnTo>
                    <a:pt x="2083" y="8719"/>
                  </a:lnTo>
                  <a:lnTo>
                    <a:pt x="2114" y="8709"/>
                  </a:lnTo>
                  <a:lnTo>
                    <a:pt x="2146" y="8702"/>
                  </a:lnTo>
                  <a:lnTo>
                    <a:pt x="2179" y="8700"/>
                  </a:lnTo>
                  <a:lnTo>
                    <a:pt x="7821" y="8700"/>
                  </a:lnTo>
                  <a:lnTo>
                    <a:pt x="7854" y="8702"/>
                  </a:lnTo>
                  <a:lnTo>
                    <a:pt x="7886" y="8709"/>
                  </a:lnTo>
                  <a:lnTo>
                    <a:pt x="7917" y="8719"/>
                  </a:lnTo>
                  <a:lnTo>
                    <a:pt x="7946" y="8733"/>
                  </a:lnTo>
                  <a:lnTo>
                    <a:pt x="7973" y="8752"/>
                  </a:lnTo>
                  <a:lnTo>
                    <a:pt x="7998" y="8773"/>
                  </a:lnTo>
                  <a:lnTo>
                    <a:pt x="8019" y="8798"/>
                  </a:lnTo>
                  <a:lnTo>
                    <a:pt x="8038" y="8825"/>
                  </a:lnTo>
                  <a:lnTo>
                    <a:pt x="8052" y="8854"/>
                  </a:lnTo>
                  <a:lnTo>
                    <a:pt x="8062" y="8885"/>
                  </a:lnTo>
                  <a:lnTo>
                    <a:pt x="8069" y="8917"/>
                  </a:lnTo>
                  <a:lnTo>
                    <a:pt x="8071" y="8950"/>
                  </a:lnTo>
                  <a:lnTo>
                    <a:pt x="8069" y="8983"/>
                  </a:lnTo>
                  <a:lnTo>
                    <a:pt x="8062" y="9015"/>
                  </a:lnTo>
                  <a:lnTo>
                    <a:pt x="8052" y="9046"/>
                  </a:lnTo>
                  <a:lnTo>
                    <a:pt x="8038" y="9075"/>
                  </a:lnTo>
                  <a:lnTo>
                    <a:pt x="8019" y="9102"/>
                  </a:lnTo>
                  <a:lnTo>
                    <a:pt x="7998" y="9127"/>
                  </a:lnTo>
                  <a:lnTo>
                    <a:pt x="7973" y="9148"/>
                  </a:lnTo>
                  <a:lnTo>
                    <a:pt x="7946" y="9167"/>
                  </a:lnTo>
                  <a:lnTo>
                    <a:pt x="7917" y="9181"/>
                  </a:lnTo>
                  <a:lnTo>
                    <a:pt x="7886" y="9191"/>
                  </a:lnTo>
                  <a:close/>
                  <a:moveTo>
                    <a:pt x="4891" y="802"/>
                  </a:moveTo>
                  <a:lnTo>
                    <a:pt x="4900" y="802"/>
                  </a:lnTo>
                  <a:lnTo>
                    <a:pt x="4995" y="800"/>
                  </a:lnTo>
                  <a:lnTo>
                    <a:pt x="5005" y="800"/>
                  </a:lnTo>
                  <a:lnTo>
                    <a:pt x="5100" y="802"/>
                  </a:lnTo>
                  <a:lnTo>
                    <a:pt x="5109" y="802"/>
                  </a:lnTo>
                  <a:lnTo>
                    <a:pt x="5205" y="808"/>
                  </a:lnTo>
                  <a:lnTo>
                    <a:pt x="5214" y="808"/>
                  </a:lnTo>
                  <a:lnTo>
                    <a:pt x="5309" y="817"/>
                  </a:lnTo>
                  <a:lnTo>
                    <a:pt x="5318" y="818"/>
                  </a:lnTo>
                  <a:lnTo>
                    <a:pt x="5412" y="831"/>
                  </a:lnTo>
                  <a:lnTo>
                    <a:pt x="5421" y="832"/>
                  </a:lnTo>
                  <a:lnTo>
                    <a:pt x="5515" y="848"/>
                  </a:lnTo>
                  <a:lnTo>
                    <a:pt x="5524" y="850"/>
                  </a:lnTo>
                  <a:lnTo>
                    <a:pt x="5617" y="869"/>
                  </a:lnTo>
                  <a:lnTo>
                    <a:pt x="5626" y="871"/>
                  </a:lnTo>
                  <a:lnTo>
                    <a:pt x="5718" y="894"/>
                  </a:lnTo>
                  <a:lnTo>
                    <a:pt x="5727" y="896"/>
                  </a:lnTo>
                  <a:lnTo>
                    <a:pt x="5818" y="922"/>
                  </a:lnTo>
                  <a:lnTo>
                    <a:pt x="5827" y="925"/>
                  </a:lnTo>
                  <a:lnTo>
                    <a:pt x="5917" y="955"/>
                  </a:lnTo>
                  <a:lnTo>
                    <a:pt x="5925" y="958"/>
                  </a:lnTo>
                  <a:lnTo>
                    <a:pt x="6014" y="991"/>
                  </a:lnTo>
                  <a:lnTo>
                    <a:pt x="6023" y="994"/>
                  </a:lnTo>
                  <a:lnTo>
                    <a:pt x="6111" y="1030"/>
                  </a:lnTo>
                  <a:lnTo>
                    <a:pt x="6119" y="1034"/>
                  </a:lnTo>
                  <a:lnTo>
                    <a:pt x="6206" y="1074"/>
                  </a:lnTo>
                  <a:lnTo>
                    <a:pt x="6214" y="1078"/>
                  </a:lnTo>
                  <a:lnTo>
                    <a:pt x="6299" y="1121"/>
                  </a:lnTo>
                  <a:lnTo>
                    <a:pt x="6307" y="1125"/>
                  </a:lnTo>
                  <a:lnTo>
                    <a:pt x="6391" y="1171"/>
                  </a:lnTo>
                  <a:lnTo>
                    <a:pt x="6399" y="1176"/>
                  </a:lnTo>
                  <a:lnTo>
                    <a:pt x="6481" y="1225"/>
                  </a:lnTo>
                  <a:lnTo>
                    <a:pt x="6489" y="1230"/>
                  </a:lnTo>
                  <a:lnTo>
                    <a:pt x="6568" y="1282"/>
                  </a:lnTo>
                  <a:lnTo>
                    <a:pt x="6576" y="1288"/>
                  </a:lnTo>
                  <a:lnTo>
                    <a:pt x="6654" y="1343"/>
                  </a:lnTo>
                  <a:lnTo>
                    <a:pt x="6661" y="1348"/>
                  </a:lnTo>
                  <a:lnTo>
                    <a:pt x="6736" y="1406"/>
                  </a:lnTo>
                  <a:lnTo>
                    <a:pt x="6744" y="1412"/>
                  </a:lnTo>
                  <a:lnTo>
                    <a:pt x="6817" y="1473"/>
                  </a:lnTo>
                  <a:lnTo>
                    <a:pt x="6824" y="1479"/>
                  </a:lnTo>
                  <a:lnTo>
                    <a:pt x="6894" y="1542"/>
                  </a:lnTo>
                  <a:lnTo>
                    <a:pt x="6901" y="1548"/>
                  </a:lnTo>
                  <a:lnTo>
                    <a:pt x="6969" y="1614"/>
                  </a:lnTo>
                  <a:lnTo>
                    <a:pt x="6976" y="1621"/>
                  </a:lnTo>
                  <a:lnTo>
                    <a:pt x="7041" y="1689"/>
                  </a:lnTo>
                  <a:lnTo>
                    <a:pt x="7048" y="1696"/>
                  </a:lnTo>
                  <a:lnTo>
                    <a:pt x="7111" y="1766"/>
                  </a:lnTo>
                  <a:lnTo>
                    <a:pt x="7117" y="1773"/>
                  </a:lnTo>
                  <a:lnTo>
                    <a:pt x="7177" y="1846"/>
                  </a:lnTo>
                  <a:lnTo>
                    <a:pt x="7183" y="1854"/>
                  </a:lnTo>
                  <a:lnTo>
                    <a:pt x="7241" y="1929"/>
                  </a:lnTo>
                  <a:lnTo>
                    <a:pt x="7246" y="1936"/>
                  </a:lnTo>
                  <a:lnTo>
                    <a:pt x="7301" y="2014"/>
                  </a:lnTo>
                  <a:lnTo>
                    <a:pt x="7307" y="2022"/>
                  </a:lnTo>
                  <a:lnTo>
                    <a:pt x="7359" y="2101"/>
                  </a:lnTo>
                  <a:lnTo>
                    <a:pt x="7364" y="2109"/>
                  </a:lnTo>
                  <a:lnTo>
                    <a:pt x="7413" y="2191"/>
                  </a:lnTo>
                  <a:lnTo>
                    <a:pt x="7418" y="2199"/>
                  </a:lnTo>
                  <a:lnTo>
                    <a:pt x="7464" y="2283"/>
                  </a:lnTo>
                  <a:lnTo>
                    <a:pt x="7468" y="2291"/>
                  </a:lnTo>
                  <a:lnTo>
                    <a:pt x="7511" y="2376"/>
                  </a:lnTo>
                  <a:lnTo>
                    <a:pt x="7515" y="2384"/>
                  </a:lnTo>
                  <a:lnTo>
                    <a:pt x="7555" y="2471"/>
                  </a:lnTo>
                  <a:lnTo>
                    <a:pt x="7559" y="2479"/>
                  </a:lnTo>
                  <a:lnTo>
                    <a:pt x="7595" y="2567"/>
                  </a:lnTo>
                  <a:lnTo>
                    <a:pt x="7598" y="2576"/>
                  </a:lnTo>
                  <a:lnTo>
                    <a:pt x="7631" y="2665"/>
                  </a:lnTo>
                  <a:lnTo>
                    <a:pt x="7634" y="2673"/>
                  </a:lnTo>
                  <a:lnTo>
                    <a:pt x="7664" y="2763"/>
                  </a:lnTo>
                  <a:lnTo>
                    <a:pt x="7667" y="2772"/>
                  </a:lnTo>
                  <a:lnTo>
                    <a:pt x="7693" y="2863"/>
                  </a:lnTo>
                  <a:lnTo>
                    <a:pt x="7695" y="2872"/>
                  </a:lnTo>
                  <a:lnTo>
                    <a:pt x="7718" y="2964"/>
                  </a:lnTo>
                  <a:lnTo>
                    <a:pt x="7720" y="2973"/>
                  </a:lnTo>
                  <a:lnTo>
                    <a:pt x="7739" y="3066"/>
                  </a:lnTo>
                  <a:lnTo>
                    <a:pt x="7741" y="3075"/>
                  </a:lnTo>
                  <a:lnTo>
                    <a:pt x="7757" y="3168"/>
                  </a:lnTo>
                  <a:lnTo>
                    <a:pt x="7758" y="3178"/>
                  </a:lnTo>
                  <a:lnTo>
                    <a:pt x="7771" y="3272"/>
                  </a:lnTo>
                  <a:lnTo>
                    <a:pt x="7772" y="3281"/>
                  </a:lnTo>
                  <a:lnTo>
                    <a:pt x="7781" y="3375"/>
                  </a:lnTo>
                  <a:lnTo>
                    <a:pt x="7781" y="3385"/>
                  </a:lnTo>
                  <a:lnTo>
                    <a:pt x="7787" y="3480"/>
                  </a:lnTo>
                  <a:lnTo>
                    <a:pt x="7787" y="3489"/>
                  </a:lnTo>
                  <a:lnTo>
                    <a:pt x="7789" y="3584"/>
                  </a:lnTo>
                  <a:lnTo>
                    <a:pt x="7788" y="3612"/>
                  </a:lnTo>
                  <a:lnTo>
                    <a:pt x="7751" y="4013"/>
                  </a:lnTo>
                  <a:lnTo>
                    <a:pt x="7744" y="4051"/>
                  </a:lnTo>
                  <a:lnTo>
                    <a:pt x="7641" y="4462"/>
                  </a:lnTo>
                  <a:lnTo>
                    <a:pt x="7632" y="4490"/>
                  </a:lnTo>
                  <a:lnTo>
                    <a:pt x="7473" y="4906"/>
                  </a:lnTo>
                  <a:lnTo>
                    <a:pt x="7463" y="4927"/>
                  </a:lnTo>
                  <a:lnTo>
                    <a:pt x="7260" y="5340"/>
                  </a:lnTo>
                  <a:lnTo>
                    <a:pt x="7251" y="5356"/>
                  </a:lnTo>
                  <a:lnTo>
                    <a:pt x="7015" y="5761"/>
                  </a:lnTo>
                  <a:lnTo>
                    <a:pt x="7007" y="5773"/>
                  </a:lnTo>
                  <a:lnTo>
                    <a:pt x="6748" y="6163"/>
                  </a:lnTo>
                  <a:lnTo>
                    <a:pt x="6741" y="6173"/>
                  </a:lnTo>
                  <a:lnTo>
                    <a:pt x="6471" y="6541"/>
                  </a:lnTo>
                  <a:lnTo>
                    <a:pt x="6465" y="6548"/>
                  </a:lnTo>
                  <a:lnTo>
                    <a:pt x="6195" y="6888"/>
                  </a:lnTo>
                  <a:lnTo>
                    <a:pt x="6190" y="6895"/>
                  </a:lnTo>
                  <a:lnTo>
                    <a:pt x="5931" y="7200"/>
                  </a:lnTo>
                  <a:lnTo>
                    <a:pt x="5926" y="7205"/>
                  </a:lnTo>
                  <a:lnTo>
                    <a:pt x="5690" y="7470"/>
                  </a:lnTo>
                  <a:lnTo>
                    <a:pt x="5686" y="7474"/>
                  </a:lnTo>
                  <a:lnTo>
                    <a:pt x="5482" y="7691"/>
                  </a:lnTo>
                  <a:lnTo>
                    <a:pt x="5479" y="7694"/>
                  </a:lnTo>
                  <a:lnTo>
                    <a:pt x="5320" y="7857"/>
                  </a:lnTo>
                  <a:lnTo>
                    <a:pt x="5316" y="7861"/>
                  </a:lnTo>
                  <a:lnTo>
                    <a:pt x="5213" y="7963"/>
                  </a:lnTo>
                  <a:lnTo>
                    <a:pt x="5210" y="7965"/>
                  </a:lnTo>
                  <a:lnTo>
                    <a:pt x="5173" y="8001"/>
                  </a:lnTo>
                  <a:lnTo>
                    <a:pt x="5149" y="8022"/>
                  </a:lnTo>
                  <a:lnTo>
                    <a:pt x="5122" y="8039"/>
                  </a:lnTo>
                  <a:lnTo>
                    <a:pt x="5093" y="8053"/>
                  </a:lnTo>
                  <a:lnTo>
                    <a:pt x="5063" y="8063"/>
                  </a:lnTo>
                  <a:lnTo>
                    <a:pt x="5032" y="8069"/>
                  </a:lnTo>
                  <a:lnTo>
                    <a:pt x="5000" y="8071"/>
                  </a:lnTo>
                  <a:lnTo>
                    <a:pt x="4968" y="8069"/>
                  </a:lnTo>
                  <a:lnTo>
                    <a:pt x="4937" y="8063"/>
                  </a:lnTo>
                  <a:lnTo>
                    <a:pt x="4907" y="8053"/>
                  </a:lnTo>
                  <a:lnTo>
                    <a:pt x="4878" y="8039"/>
                  </a:lnTo>
                  <a:lnTo>
                    <a:pt x="4851" y="8022"/>
                  </a:lnTo>
                  <a:lnTo>
                    <a:pt x="4827" y="8001"/>
                  </a:lnTo>
                  <a:lnTo>
                    <a:pt x="4790" y="7965"/>
                  </a:lnTo>
                  <a:lnTo>
                    <a:pt x="4787" y="7963"/>
                  </a:lnTo>
                  <a:lnTo>
                    <a:pt x="4684" y="7861"/>
                  </a:lnTo>
                  <a:lnTo>
                    <a:pt x="4680" y="7857"/>
                  </a:lnTo>
                  <a:lnTo>
                    <a:pt x="4521" y="7694"/>
                  </a:lnTo>
                  <a:lnTo>
                    <a:pt x="4518" y="7691"/>
                  </a:lnTo>
                  <a:lnTo>
                    <a:pt x="4314" y="7474"/>
                  </a:lnTo>
                  <a:lnTo>
                    <a:pt x="4310" y="7470"/>
                  </a:lnTo>
                  <a:lnTo>
                    <a:pt x="4074" y="7205"/>
                  </a:lnTo>
                  <a:lnTo>
                    <a:pt x="4069" y="7200"/>
                  </a:lnTo>
                  <a:lnTo>
                    <a:pt x="3810" y="6895"/>
                  </a:lnTo>
                  <a:lnTo>
                    <a:pt x="3805" y="6888"/>
                  </a:lnTo>
                  <a:lnTo>
                    <a:pt x="3535" y="6548"/>
                  </a:lnTo>
                  <a:lnTo>
                    <a:pt x="3529" y="6541"/>
                  </a:lnTo>
                  <a:lnTo>
                    <a:pt x="3259" y="6173"/>
                  </a:lnTo>
                  <a:lnTo>
                    <a:pt x="3252" y="6163"/>
                  </a:lnTo>
                  <a:lnTo>
                    <a:pt x="2993" y="5773"/>
                  </a:lnTo>
                  <a:lnTo>
                    <a:pt x="2985" y="5761"/>
                  </a:lnTo>
                  <a:lnTo>
                    <a:pt x="2749" y="5356"/>
                  </a:lnTo>
                  <a:lnTo>
                    <a:pt x="2740" y="5340"/>
                  </a:lnTo>
                  <a:lnTo>
                    <a:pt x="2537" y="4927"/>
                  </a:lnTo>
                  <a:lnTo>
                    <a:pt x="2527" y="4906"/>
                  </a:lnTo>
                  <a:lnTo>
                    <a:pt x="2368" y="4490"/>
                  </a:lnTo>
                  <a:lnTo>
                    <a:pt x="2359" y="4462"/>
                  </a:lnTo>
                  <a:lnTo>
                    <a:pt x="2256" y="4051"/>
                  </a:lnTo>
                  <a:lnTo>
                    <a:pt x="2249" y="4013"/>
                  </a:lnTo>
                  <a:lnTo>
                    <a:pt x="2212" y="3612"/>
                  </a:lnTo>
                  <a:lnTo>
                    <a:pt x="2211" y="3584"/>
                  </a:lnTo>
                  <a:lnTo>
                    <a:pt x="2213" y="3489"/>
                  </a:lnTo>
                  <a:lnTo>
                    <a:pt x="2213" y="3480"/>
                  </a:lnTo>
                  <a:lnTo>
                    <a:pt x="2219" y="3385"/>
                  </a:lnTo>
                  <a:lnTo>
                    <a:pt x="2219" y="3375"/>
                  </a:lnTo>
                  <a:lnTo>
                    <a:pt x="2228" y="3281"/>
                  </a:lnTo>
                  <a:lnTo>
                    <a:pt x="2229" y="3272"/>
                  </a:lnTo>
                  <a:lnTo>
                    <a:pt x="2242" y="3178"/>
                  </a:lnTo>
                  <a:lnTo>
                    <a:pt x="2243" y="3168"/>
                  </a:lnTo>
                  <a:lnTo>
                    <a:pt x="2259" y="3075"/>
                  </a:lnTo>
                  <a:lnTo>
                    <a:pt x="2261" y="3066"/>
                  </a:lnTo>
                  <a:lnTo>
                    <a:pt x="2280" y="2973"/>
                  </a:lnTo>
                  <a:lnTo>
                    <a:pt x="2282" y="2964"/>
                  </a:lnTo>
                  <a:lnTo>
                    <a:pt x="2305" y="2872"/>
                  </a:lnTo>
                  <a:lnTo>
                    <a:pt x="2307" y="2863"/>
                  </a:lnTo>
                  <a:lnTo>
                    <a:pt x="2333" y="2772"/>
                  </a:lnTo>
                  <a:lnTo>
                    <a:pt x="2336" y="2763"/>
                  </a:lnTo>
                  <a:lnTo>
                    <a:pt x="2366" y="2673"/>
                  </a:lnTo>
                  <a:lnTo>
                    <a:pt x="2369" y="2665"/>
                  </a:lnTo>
                  <a:lnTo>
                    <a:pt x="2402" y="2576"/>
                  </a:lnTo>
                  <a:lnTo>
                    <a:pt x="2405" y="2567"/>
                  </a:lnTo>
                  <a:lnTo>
                    <a:pt x="2441" y="2479"/>
                  </a:lnTo>
                  <a:lnTo>
                    <a:pt x="2445" y="2471"/>
                  </a:lnTo>
                  <a:lnTo>
                    <a:pt x="2485" y="2384"/>
                  </a:lnTo>
                  <a:lnTo>
                    <a:pt x="2489" y="2376"/>
                  </a:lnTo>
                  <a:lnTo>
                    <a:pt x="2532" y="2291"/>
                  </a:lnTo>
                  <a:lnTo>
                    <a:pt x="2536" y="2283"/>
                  </a:lnTo>
                  <a:lnTo>
                    <a:pt x="2582" y="2199"/>
                  </a:lnTo>
                  <a:lnTo>
                    <a:pt x="2587" y="2191"/>
                  </a:lnTo>
                  <a:lnTo>
                    <a:pt x="2636" y="2109"/>
                  </a:lnTo>
                  <a:lnTo>
                    <a:pt x="2641" y="2101"/>
                  </a:lnTo>
                  <a:lnTo>
                    <a:pt x="2693" y="2022"/>
                  </a:lnTo>
                  <a:lnTo>
                    <a:pt x="2699" y="2014"/>
                  </a:lnTo>
                  <a:lnTo>
                    <a:pt x="2754" y="1936"/>
                  </a:lnTo>
                  <a:lnTo>
                    <a:pt x="2759" y="1929"/>
                  </a:lnTo>
                  <a:lnTo>
                    <a:pt x="2817" y="1854"/>
                  </a:lnTo>
                  <a:lnTo>
                    <a:pt x="2823" y="1846"/>
                  </a:lnTo>
                  <a:lnTo>
                    <a:pt x="2883" y="1773"/>
                  </a:lnTo>
                  <a:lnTo>
                    <a:pt x="2889" y="1766"/>
                  </a:lnTo>
                  <a:lnTo>
                    <a:pt x="2952" y="1696"/>
                  </a:lnTo>
                  <a:lnTo>
                    <a:pt x="2959" y="1689"/>
                  </a:lnTo>
                  <a:lnTo>
                    <a:pt x="3024" y="1621"/>
                  </a:lnTo>
                  <a:lnTo>
                    <a:pt x="3031" y="1614"/>
                  </a:lnTo>
                  <a:lnTo>
                    <a:pt x="3099" y="1548"/>
                  </a:lnTo>
                  <a:lnTo>
                    <a:pt x="3106" y="1542"/>
                  </a:lnTo>
                  <a:lnTo>
                    <a:pt x="3176" y="1479"/>
                  </a:lnTo>
                  <a:lnTo>
                    <a:pt x="3183" y="1473"/>
                  </a:lnTo>
                  <a:lnTo>
                    <a:pt x="3256" y="1412"/>
                  </a:lnTo>
                  <a:lnTo>
                    <a:pt x="3264" y="1406"/>
                  </a:lnTo>
                  <a:lnTo>
                    <a:pt x="3339" y="1348"/>
                  </a:lnTo>
                  <a:lnTo>
                    <a:pt x="3346" y="1343"/>
                  </a:lnTo>
                  <a:lnTo>
                    <a:pt x="3424" y="1288"/>
                  </a:lnTo>
                  <a:lnTo>
                    <a:pt x="3432" y="1282"/>
                  </a:lnTo>
                  <a:lnTo>
                    <a:pt x="3511" y="1230"/>
                  </a:lnTo>
                  <a:lnTo>
                    <a:pt x="3519" y="1225"/>
                  </a:lnTo>
                  <a:lnTo>
                    <a:pt x="3601" y="1176"/>
                  </a:lnTo>
                  <a:lnTo>
                    <a:pt x="3609" y="1171"/>
                  </a:lnTo>
                  <a:lnTo>
                    <a:pt x="3693" y="1125"/>
                  </a:lnTo>
                  <a:lnTo>
                    <a:pt x="3701" y="1121"/>
                  </a:lnTo>
                  <a:lnTo>
                    <a:pt x="3786" y="1078"/>
                  </a:lnTo>
                  <a:lnTo>
                    <a:pt x="3794" y="1074"/>
                  </a:lnTo>
                  <a:lnTo>
                    <a:pt x="3881" y="1034"/>
                  </a:lnTo>
                  <a:lnTo>
                    <a:pt x="3889" y="1030"/>
                  </a:lnTo>
                  <a:lnTo>
                    <a:pt x="3977" y="994"/>
                  </a:lnTo>
                  <a:lnTo>
                    <a:pt x="3986" y="991"/>
                  </a:lnTo>
                  <a:lnTo>
                    <a:pt x="4075" y="958"/>
                  </a:lnTo>
                  <a:lnTo>
                    <a:pt x="4083" y="955"/>
                  </a:lnTo>
                  <a:lnTo>
                    <a:pt x="4173" y="925"/>
                  </a:lnTo>
                  <a:lnTo>
                    <a:pt x="4182" y="922"/>
                  </a:lnTo>
                  <a:lnTo>
                    <a:pt x="4273" y="896"/>
                  </a:lnTo>
                  <a:lnTo>
                    <a:pt x="4282" y="894"/>
                  </a:lnTo>
                  <a:lnTo>
                    <a:pt x="4374" y="871"/>
                  </a:lnTo>
                  <a:lnTo>
                    <a:pt x="4383" y="869"/>
                  </a:lnTo>
                  <a:lnTo>
                    <a:pt x="4476" y="850"/>
                  </a:lnTo>
                  <a:lnTo>
                    <a:pt x="4485" y="848"/>
                  </a:lnTo>
                  <a:lnTo>
                    <a:pt x="4579" y="832"/>
                  </a:lnTo>
                  <a:lnTo>
                    <a:pt x="4588" y="831"/>
                  </a:lnTo>
                  <a:lnTo>
                    <a:pt x="4682" y="818"/>
                  </a:lnTo>
                  <a:lnTo>
                    <a:pt x="4691" y="817"/>
                  </a:lnTo>
                  <a:lnTo>
                    <a:pt x="4786" y="808"/>
                  </a:lnTo>
                  <a:lnTo>
                    <a:pt x="4795" y="808"/>
                  </a:lnTo>
                  <a:lnTo>
                    <a:pt x="4891" y="802"/>
                  </a:lnTo>
                  <a:close/>
                  <a:moveTo>
                    <a:pt x="5172" y="1306"/>
                  </a:moveTo>
                  <a:lnTo>
                    <a:pt x="5086" y="1302"/>
                  </a:lnTo>
                  <a:lnTo>
                    <a:pt x="5000" y="1300"/>
                  </a:lnTo>
                  <a:lnTo>
                    <a:pt x="4914" y="1302"/>
                  </a:lnTo>
                  <a:lnTo>
                    <a:pt x="4828" y="1306"/>
                  </a:lnTo>
                  <a:lnTo>
                    <a:pt x="4743" y="1314"/>
                  </a:lnTo>
                  <a:lnTo>
                    <a:pt x="4658" y="1326"/>
                  </a:lnTo>
                  <a:lnTo>
                    <a:pt x="4574" y="1340"/>
                  </a:lnTo>
                  <a:lnTo>
                    <a:pt x="4490" y="1357"/>
                  </a:lnTo>
                  <a:lnTo>
                    <a:pt x="4407" y="1378"/>
                  </a:lnTo>
                  <a:lnTo>
                    <a:pt x="4325" y="1402"/>
                  </a:lnTo>
                  <a:lnTo>
                    <a:pt x="4244" y="1428"/>
                  </a:lnTo>
                  <a:lnTo>
                    <a:pt x="4164" y="1458"/>
                  </a:lnTo>
                  <a:lnTo>
                    <a:pt x="4085" y="1491"/>
                  </a:lnTo>
                  <a:lnTo>
                    <a:pt x="4007" y="1526"/>
                  </a:lnTo>
                  <a:lnTo>
                    <a:pt x="3930" y="1565"/>
                  </a:lnTo>
                  <a:lnTo>
                    <a:pt x="3855" y="1607"/>
                  </a:lnTo>
                  <a:lnTo>
                    <a:pt x="3781" y="1651"/>
                  </a:lnTo>
                  <a:lnTo>
                    <a:pt x="3710" y="1698"/>
                  </a:lnTo>
                  <a:lnTo>
                    <a:pt x="3640" y="1748"/>
                  </a:lnTo>
                  <a:lnTo>
                    <a:pt x="3572" y="1800"/>
                  </a:lnTo>
                  <a:lnTo>
                    <a:pt x="3506" y="1854"/>
                  </a:lnTo>
                  <a:lnTo>
                    <a:pt x="3443" y="1911"/>
                  </a:lnTo>
                  <a:lnTo>
                    <a:pt x="3381" y="1971"/>
                  </a:lnTo>
                  <a:lnTo>
                    <a:pt x="3322" y="2032"/>
                  </a:lnTo>
                  <a:lnTo>
                    <a:pt x="3265" y="2096"/>
                  </a:lnTo>
                  <a:lnTo>
                    <a:pt x="3211" y="2162"/>
                  </a:lnTo>
                  <a:lnTo>
                    <a:pt x="3159" y="2230"/>
                  </a:lnTo>
                  <a:lnTo>
                    <a:pt x="3109" y="2300"/>
                  </a:lnTo>
                  <a:lnTo>
                    <a:pt x="3062" y="2371"/>
                  </a:lnTo>
                  <a:lnTo>
                    <a:pt x="3018" y="2445"/>
                  </a:lnTo>
                  <a:lnTo>
                    <a:pt x="2976" y="2520"/>
                  </a:lnTo>
                  <a:lnTo>
                    <a:pt x="2937" y="2597"/>
                  </a:lnTo>
                  <a:lnTo>
                    <a:pt x="2902" y="2675"/>
                  </a:lnTo>
                  <a:lnTo>
                    <a:pt x="2869" y="2754"/>
                  </a:lnTo>
                  <a:lnTo>
                    <a:pt x="2839" y="2834"/>
                  </a:lnTo>
                  <a:lnTo>
                    <a:pt x="2813" y="2915"/>
                  </a:lnTo>
                  <a:lnTo>
                    <a:pt x="2789" y="2997"/>
                  </a:lnTo>
                  <a:lnTo>
                    <a:pt x="2768" y="3080"/>
                  </a:lnTo>
                  <a:lnTo>
                    <a:pt x="2751" y="3163"/>
                  </a:lnTo>
                  <a:lnTo>
                    <a:pt x="2737" y="3248"/>
                  </a:lnTo>
                  <a:lnTo>
                    <a:pt x="2725" y="3332"/>
                  </a:lnTo>
                  <a:lnTo>
                    <a:pt x="2717" y="3418"/>
                  </a:lnTo>
                  <a:lnTo>
                    <a:pt x="2713" y="3503"/>
                  </a:lnTo>
                  <a:lnTo>
                    <a:pt x="2711" y="3580"/>
                  </a:lnTo>
                  <a:lnTo>
                    <a:pt x="2745" y="3947"/>
                  </a:lnTo>
                  <a:lnTo>
                    <a:pt x="2840" y="4325"/>
                  </a:lnTo>
                  <a:lnTo>
                    <a:pt x="2990" y="4716"/>
                  </a:lnTo>
                  <a:lnTo>
                    <a:pt x="3185" y="5112"/>
                  </a:lnTo>
                  <a:lnTo>
                    <a:pt x="3413" y="5502"/>
                  </a:lnTo>
                  <a:lnTo>
                    <a:pt x="3665" y="5881"/>
                  </a:lnTo>
                  <a:lnTo>
                    <a:pt x="3929" y="6241"/>
                  </a:lnTo>
                  <a:lnTo>
                    <a:pt x="4194" y="6574"/>
                  </a:lnTo>
                  <a:lnTo>
                    <a:pt x="4448" y="6874"/>
                  </a:lnTo>
                  <a:lnTo>
                    <a:pt x="4681" y="7134"/>
                  </a:lnTo>
                  <a:lnTo>
                    <a:pt x="4881" y="7347"/>
                  </a:lnTo>
                  <a:lnTo>
                    <a:pt x="5000" y="7469"/>
                  </a:lnTo>
                  <a:lnTo>
                    <a:pt x="5119" y="7347"/>
                  </a:lnTo>
                  <a:lnTo>
                    <a:pt x="5319" y="7134"/>
                  </a:lnTo>
                  <a:lnTo>
                    <a:pt x="5552" y="6874"/>
                  </a:lnTo>
                  <a:lnTo>
                    <a:pt x="5806" y="6574"/>
                  </a:lnTo>
                  <a:lnTo>
                    <a:pt x="6071" y="6241"/>
                  </a:lnTo>
                  <a:lnTo>
                    <a:pt x="6335" y="5881"/>
                  </a:lnTo>
                  <a:lnTo>
                    <a:pt x="6587" y="5502"/>
                  </a:lnTo>
                  <a:lnTo>
                    <a:pt x="6815" y="5112"/>
                  </a:lnTo>
                  <a:lnTo>
                    <a:pt x="7010" y="4716"/>
                  </a:lnTo>
                  <a:lnTo>
                    <a:pt x="7160" y="4325"/>
                  </a:lnTo>
                  <a:lnTo>
                    <a:pt x="7255" y="3947"/>
                  </a:lnTo>
                  <a:lnTo>
                    <a:pt x="7289" y="3580"/>
                  </a:lnTo>
                  <a:lnTo>
                    <a:pt x="7287" y="3503"/>
                  </a:lnTo>
                  <a:lnTo>
                    <a:pt x="7283" y="3418"/>
                  </a:lnTo>
                  <a:lnTo>
                    <a:pt x="7275" y="3332"/>
                  </a:lnTo>
                  <a:lnTo>
                    <a:pt x="7263" y="3248"/>
                  </a:lnTo>
                  <a:lnTo>
                    <a:pt x="7249" y="3163"/>
                  </a:lnTo>
                  <a:lnTo>
                    <a:pt x="7232" y="3080"/>
                  </a:lnTo>
                  <a:lnTo>
                    <a:pt x="7211" y="2997"/>
                  </a:lnTo>
                  <a:lnTo>
                    <a:pt x="7187" y="2915"/>
                  </a:lnTo>
                  <a:lnTo>
                    <a:pt x="7161" y="2834"/>
                  </a:lnTo>
                  <a:lnTo>
                    <a:pt x="7131" y="2754"/>
                  </a:lnTo>
                  <a:lnTo>
                    <a:pt x="7098" y="2675"/>
                  </a:lnTo>
                  <a:lnTo>
                    <a:pt x="7063" y="2597"/>
                  </a:lnTo>
                  <a:lnTo>
                    <a:pt x="7024" y="2520"/>
                  </a:lnTo>
                  <a:lnTo>
                    <a:pt x="6982" y="2445"/>
                  </a:lnTo>
                  <a:lnTo>
                    <a:pt x="6938" y="2371"/>
                  </a:lnTo>
                  <a:lnTo>
                    <a:pt x="6891" y="2300"/>
                  </a:lnTo>
                  <a:lnTo>
                    <a:pt x="6841" y="2230"/>
                  </a:lnTo>
                  <a:lnTo>
                    <a:pt x="6789" y="2162"/>
                  </a:lnTo>
                  <a:lnTo>
                    <a:pt x="6735" y="2096"/>
                  </a:lnTo>
                  <a:lnTo>
                    <a:pt x="6678" y="2032"/>
                  </a:lnTo>
                  <a:lnTo>
                    <a:pt x="6619" y="1971"/>
                  </a:lnTo>
                  <a:lnTo>
                    <a:pt x="6557" y="1911"/>
                  </a:lnTo>
                  <a:lnTo>
                    <a:pt x="6494" y="1854"/>
                  </a:lnTo>
                  <a:lnTo>
                    <a:pt x="6428" y="1800"/>
                  </a:lnTo>
                  <a:lnTo>
                    <a:pt x="6360" y="1748"/>
                  </a:lnTo>
                  <a:lnTo>
                    <a:pt x="6290" y="1698"/>
                  </a:lnTo>
                  <a:lnTo>
                    <a:pt x="6219" y="1651"/>
                  </a:lnTo>
                  <a:lnTo>
                    <a:pt x="6145" y="1607"/>
                  </a:lnTo>
                  <a:lnTo>
                    <a:pt x="6070" y="1565"/>
                  </a:lnTo>
                  <a:lnTo>
                    <a:pt x="5993" y="1526"/>
                  </a:lnTo>
                  <a:lnTo>
                    <a:pt x="5915" y="1491"/>
                  </a:lnTo>
                  <a:lnTo>
                    <a:pt x="5836" y="1458"/>
                  </a:lnTo>
                  <a:lnTo>
                    <a:pt x="5756" y="1428"/>
                  </a:lnTo>
                  <a:lnTo>
                    <a:pt x="5675" y="1402"/>
                  </a:lnTo>
                  <a:lnTo>
                    <a:pt x="5593" y="1378"/>
                  </a:lnTo>
                  <a:lnTo>
                    <a:pt x="5510" y="1357"/>
                  </a:lnTo>
                  <a:lnTo>
                    <a:pt x="5426" y="1340"/>
                  </a:lnTo>
                  <a:lnTo>
                    <a:pt x="5342" y="1326"/>
                  </a:lnTo>
                  <a:lnTo>
                    <a:pt x="5257" y="1314"/>
                  </a:lnTo>
                  <a:lnTo>
                    <a:pt x="5172" y="1306"/>
                  </a:lnTo>
                  <a:close/>
                  <a:moveTo>
                    <a:pt x="3439" y="4436"/>
                  </a:moveTo>
                  <a:lnTo>
                    <a:pt x="3439" y="3025"/>
                  </a:lnTo>
                  <a:lnTo>
                    <a:pt x="3440" y="3005"/>
                  </a:lnTo>
                  <a:lnTo>
                    <a:pt x="3444" y="2986"/>
                  </a:lnTo>
                  <a:lnTo>
                    <a:pt x="3451" y="2967"/>
                  </a:lnTo>
                  <a:lnTo>
                    <a:pt x="3460" y="2949"/>
                  </a:lnTo>
                  <a:lnTo>
                    <a:pt x="3471" y="2933"/>
                  </a:lnTo>
                  <a:lnTo>
                    <a:pt x="3484" y="2918"/>
                  </a:lnTo>
                  <a:lnTo>
                    <a:pt x="3499" y="2905"/>
                  </a:lnTo>
                  <a:lnTo>
                    <a:pt x="3515" y="2894"/>
                  </a:lnTo>
                  <a:lnTo>
                    <a:pt x="3533" y="2886"/>
                  </a:lnTo>
                  <a:lnTo>
                    <a:pt x="4944" y="2322"/>
                  </a:lnTo>
                  <a:lnTo>
                    <a:pt x="4962" y="2316"/>
                  </a:lnTo>
                  <a:lnTo>
                    <a:pt x="4981" y="2312"/>
                  </a:lnTo>
                  <a:lnTo>
                    <a:pt x="5000" y="2311"/>
                  </a:lnTo>
                  <a:lnTo>
                    <a:pt x="5019" y="2312"/>
                  </a:lnTo>
                  <a:lnTo>
                    <a:pt x="5038" y="2316"/>
                  </a:lnTo>
                  <a:lnTo>
                    <a:pt x="5056" y="2322"/>
                  </a:lnTo>
                  <a:lnTo>
                    <a:pt x="6467" y="2886"/>
                  </a:lnTo>
                  <a:lnTo>
                    <a:pt x="6485" y="2894"/>
                  </a:lnTo>
                  <a:lnTo>
                    <a:pt x="6501" y="2905"/>
                  </a:lnTo>
                  <a:lnTo>
                    <a:pt x="6516" y="2918"/>
                  </a:lnTo>
                  <a:lnTo>
                    <a:pt x="6529" y="2933"/>
                  </a:lnTo>
                  <a:lnTo>
                    <a:pt x="6540" y="2949"/>
                  </a:lnTo>
                  <a:lnTo>
                    <a:pt x="6549" y="2967"/>
                  </a:lnTo>
                  <a:lnTo>
                    <a:pt x="6556" y="2986"/>
                  </a:lnTo>
                  <a:lnTo>
                    <a:pt x="6560" y="3005"/>
                  </a:lnTo>
                  <a:lnTo>
                    <a:pt x="6561" y="3025"/>
                  </a:lnTo>
                  <a:lnTo>
                    <a:pt x="6561" y="4436"/>
                  </a:lnTo>
                  <a:lnTo>
                    <a:pt x="6560" y="4456"/>
                  </a:lnTo>
                  <a:lnTo>
                    <a:pt x="6556" y="4475"/>
                  </a:lnTo>
                  <a:lnTo>
                    <a:pt x="6549" y="4494"/>
                  </a:lnTo>
                  <a:lnTo>
                    <a:pt x="6540" y="4512"/>
                  </a:lnTo>
                  <a:lnTo>
                    <a:pt x="6529" y="4528"/>
                  </a:lnTo>
                  <a:lnTo>
                    <a:pt x="6516" y="4543"/>
                  </a:lnTo>
                  <a:lnTo>
                    <a:pt x="6501" y="4556"/>
                  </a:lnTo>
                  <a:lnTo>
                    <a:pt x="6485" y="4567"/>
                  </a:lnTo>
                  <a:lnTo>
                    <a:pt x="6467" y="4575"/>
                  </a:lnTo>
                  <a:lnTo>
                    <a:pt x="5056" y="5139"/>
                  </a:lnTo>
                  <a:lnTo>
                    <a:pt x="5038" y="5145"/>
                  </a:lnTo>
                  <a:lnTo>
                    <a:pt x="5019" y="5149"/>
                  </a:lnTo>
                  <a:lnTo>
                    <a:pt x="5000" y="5150"/>
                  </a:lnTo>
                  <a:lnTo>
                    <a:pt x="4981" y="5149"/>
                  </a:lnTo>
                  <a:lnTo>
                    <a:pt x="4962" y="5145"/>
                  </a:lnTo>
                  <a:lnTo>
                    <a:pt x="4944" y="5139"/>
                  </a:lnTo>
                  <a:lnTo>
                    <a:pt x="3533" y="4575"/>
                  </a:lnTo>
                  <a:lnTo>
                    <a:pt x="3515" y="4567"/>
                  </a:lnTo>
                  <a:lnTo>
                    <a:pt x="3499" y="4556"/>
                  </a:lnTo>
                  <a:lnTo>
                    <a:pt x="3484" y="4543"/>
                  </a:lnTo>
                  <a:lnTo>
                    <a:pt x="3471" y="4528"/>
                  </a:lnTo>
                  <a:lnTo>
                    <a:pt x="3460" y="4512"/>
                  </a:lnTo>
                  <a:lnTo>
                    <a:pt x="3451" y="4494"/>
                  </a:lnTo>
                  <a:lnTo>
                    <a:pt x="3444" y="4475"/>
                  </a:lnTo>
                  <a:lnTo>
                    <a:pt x="3440" y="4456"/>
                  </a:lnTo>
                  <a:lnTo>
                    <a:pt x="3439" y="4436"/>
                  </a:lnTo>
                  <a:close/>
                  <a:moveTo>
                    <a:pt x="5000" y="2623"/>
                  </a:moveTo>
                  <a:lnTo>
                    <a:pt x="3739" y="3127"/>
                  </a:lnTo>
                  <a:lnTo>
                    <a:pt x="3739" y="4334"/>
                  </a:lnTo>
                  <a:lnTo>
                    <a:pt x="5000" y="4838"/>
                  </a:lnTo>
                  <a:lnTo>
                    <a:pt x="6261" y="4334"/>
                  </a:lnTo>
                  <a:lnTo>
                    <a:pt x="6261" y="3127"/>
                  </a:lnTo>
                  <a:lnTo>
                    <a:pt x="5000" y="262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781A20F3-03B6-4669-8CB8-E3B64FD7288E}"/>
              </a:ext>
            </a:extLst>
          </p:cNvPr>
          <p:cNvGrpSpPr/>
          <p:nvPr/>
        </p:nvGrpSpPr>
        <p:grpSpPr>
          <a:xfrm>
            <a:off x="4797963" y="3061597"/>
            <a:ext cx="880954" cy="880954"/>
            <a:chOff x="4982606" y="5056161"/>
            <a:chExt cx="1204834" cy="1204834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EB98DCA-CBBB-4370-9006-C23EFC00CC1E}"/>
                </a:ext>
              </a:extLst>
            </p:cNvPr>
            <p:cNvSpPr/>
            <p:nvPr/>
          </p:nvSpPr>
          <p:spPr>
            <a:xfrm>
              <a:off x="4982606" y="5056161"/>
              <a:ext cx="1204834" cy="1204834"/>
            </a:xfrm>
            <a:prstGeom prst="ellipse">
              <a:avLst/>
            </a:prstGeom>
            <a:solidFill>
              <a:schemeClr val="bg2"/>
            </a:solidFill>
            <a:ln w="66675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80" name="Group 27"/>
            <p:cNvGrpSpPr/>
            <p:nvPr/>
          </p:nvGrpSpPr>
          <p:grpSpPr>
            <a:xfrm>
              <a:off x="5160831" y="5234386"/>
              <a:ext cx="848384" cy="848384"/>
              <a:chOff x="6359457" y="3559635"/>
              <a:chExt cx="633600" cy="633600"/>
            </a:xfrm>
          </p:grpSpPr>
          <p:sp>
            <p:nvSpPr>
              <p:cNvPr id="81" name="Accent"/>
              <p:cNvSpPr/>
              <p:nvPr/>
            </p:nvSpPr>
            <p:spPr>
              <a:xfrm>
                <a:off x="6359457" y="355963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4200" y="7699"/>
                    </a:moveTo>
                    <a:lnTo>
                      <a:pt x="4193" y="7684"/>
                    </a:lnTo>
                    <a:lnTo>
                      <a:pt x="4096" y="7475"/>
                    </a:lnTo>
                    <a:lnTo>
                      <a:pt x="4084" y="7444"/>
                    </a:lnTo>
                    <a:lnTo>
                      <a:pt x="4077" y="7412"/>
                    </a:lnTo>
                    <a:lnTo>
                      <a:pt x="4073" y="7380"/>
                    </a:lnTo>
                    <a:lnTo>
                      <a:pt x="4074" y="7347"/>
                    </a:lnTo>
                    <a:lnTo>
                      <a:pt x="4079" y="7315"/>
                    </a:lnTo>
                    <a:lnTo>
                      <a:pt x="4088" y="7284"/>
                    </a:lnTo>
                    <a:lnTo>
                      <a:pt x="4102" y="7254"/>
                    </a:lnTo>
                    <a:lnTo>
                      <a:pt x="4119" y="7226"/>
                    </a:lnTo>
                    <a:lnTo>
                      <a:pt x="4139" y="7200"/>
                    </a:lnTo>
                    <a:lnTo>
                      <a:pt x="4163" y="7178"/>
                    </a:lnTo>
                    <a:lnTo>
                      <a:pt x="4190" y="7159"/>
                    </a:lnTo>
                    <a:lnTo>
                      <a:pt x="4218" y="7143"/>
                    </a:lnTo>
                    <a:lnTo>
                      <a:pt x="4249" y="7131"/>
                    </a:lnTo>
                    <a:lnTo>
                      <a:pt x="4281" y="7124"/>
                    </a:lnTo>
                    <a:lnTo>
                      <a:pt x="4313" y="7120"/>
                    </a:lnTo>
                    <a:lnTo>
                      <a:pt x="4346" y="7121"/>
                    </a:lnTo>
                    <a:lnTo>
                      <a:pt x="4378" y="7126"/>
                    </a:lnTo>
                    <a:lnTo>
                      <a:pt x="4409" y="7135"/>
                    </a:lnTo>
                    <a:lnTo>
                      <a:pt x="4439" y="7149"/>
                    </a:lnTo>
                    <a:lnTo>
                      <a:pt x="4467" y="7166"/>
                    </a:lnTo>
                    <a:lnTo>
                      <a:pt x="4493" y="7186"/>
                    </a:lnTo>
                    <a:lnTo>
                      <a:pt x="4515" y="7210"/>
                    </a:lnTo>
                    <a:lnTo>
                      <a:pt x="4534" y="7237"/>
                    </a:lnTo>
                    <a:lnTo>
                      <a:pt x="4550" y="7265"/>
                    </a:lnTo>
                    <a:lnTo>
                      <a:pt x="4643" y="7467"/>
                    </a:lnTo>
                    <a:lnTo>
                      <a:pt x="4731" y="7628"/>
                    </a:lnTo>
                    <a:lnTo>
                      <a:pt x="4813" y="7751"/>
                    </a:lnTo>
                    <a:lnTo>
                      <a:pt x="4886" y="7836"/>
                    </a:lnTo>
                    <a:lnTo>
                      <a:pt x="4944" y="7885"/>
                    </a:lnTo>
                    <a:lnTo>
                      <a:pt x="4981" y="7903"/>
                    </a:lnTo>
                    <a:lnTo>
                      <a:pt x="5000" y="7907"/>
                    </a:lnTo>
                    <a:lnTo>
                      <a:pt x="5019" y="7903"/>
                    </a:lnTo>
                    <a:lnTo>
                      <a:pt x="5056" y="7885"/>
                    </a:lnTo>
                    <a:lnTo>
                      <a:pt x="5114" y="7836"/>
                    </a:lnTo>
                    <a:lnTo>
                      <a:pt x="5187" y="7751"/>
                    </a:lnTo>
                    <a:lnTo>
                      <a:pt x="5269" y="7628"/>
                    </a:lnTo>
                    <a:lnTo>
                      <a:pt x="5357" y="7467"/>
                    </a:lnTo>
                    <a:lnTo>
                      <a:pt x="5450" y="7265"/>
                    </a:lnTo>
                    <a:lnTo>
                      <a:pt x="5466" y="7237"/>
                    </a:lnTo>
                    <a:lnTo>
                      <a:pt x="5485" y="7210"/>
                    </a:lnTo>
                    <a:lnTo>
                      <a:pt x="5507" y="7186"/>
                    </a:lnTo>
                    <a:lnTo>
                      <a:pt x="5533" y="7166"/>
                    </a:lnTo>
                    <a:lnTo>
                      <a:pt x="5561" y="7149"/>
                    </a:lnTo>
                    <a:lnTo>
                      <a:pt x="5591" y="7135"/>
                    </a:lnTo>
                    <a:lnTo>
                      <a:pt x="5622" y="7126"/>
                    </a:lnTo>
                    <a:lnTo>
                      <a:pt x="5654" y="7121"/>
                    </a:lnTo>
                    <a:lnTo>
                      <a:pt x="5687" y="7120"/>
                    </a:lnTo>
                    <a:lnTo>
                      <a:pt x="5719" y="7124"/>
                    </a:lnTo>
                    <a:lnTo>
                      <a:pt x="5751" y="7131"/>
                    </a:lnTo>
                    <a:lnTo>
                      <a:pt x="5782" y="7143"/>
                    </a:lnTo>
                    <a:lnTo>
                      <a:pt x="5810" y="7159"/>
                    </a:lnTo>
                    <a:lnTo>
                      <a:pt x="5837" y="7178"/>
                    </a:lnTo>
                    <a:lnTo>
                      <a:pt x="5861" y="7200"/>
                    </a:lnTo>
                    <a:lnTo>
                      <a:pt x="5881" y="7226"/>
                    </a:lnTo>
                    <a:lnTo>
                      <a:pt x="5898" y="7254"/>
                    </a:lnTo>
                    <a:lnTo>
                      <a:pt x="5912" y="7284"/>
                    </a:lnTo>
                    <a:lnTo>
                      <a:pt x="5921" y="7315"/>
                    </a:lnTo>
                    <a:lnTo>
                      <a:pt x="5926" y="7347"/>
                    </a:lnTo>
                    <a:lnTo>
                      <a:pt x="5927" y="7380"/>
                    </a:lnTo>
                    <a:lnTo>
                      <a:pt x="5923" y="7412"/>
                    </a:lnTo>
                    <a:lnTo>
                      <a:pt x="5916" y="7444"/>
                    </a:lnTo>
                    <a:lnTo>
                      <a:pt x="5904" y="7475"/>
                    </a:lnTo>
                    <a:lnTo>
                      <a:pt x="5807" y="7684"/>
                    </a:lnTo>
                    <a:lnTo>
                      <a:pt x="5800" y="7699"/>
                    </a:lnTo>
                    <a:lnTo>
                      <a:pt x="5703" y="7877"/>
                    </a:lnTo>
                    <a:lnTo>
                      <a:pt x="5692" y="7896"/>
                    </a:lnTo>
                    <a:lnTo>
                      <a:pt x="5595" y="8041"/>
                    </a:lnTo>
                    <a:lnTo>
                      <a:pt x="5577" y="8065"/>
                    </a:lnTo>
                    <a:lnTo>
                      <a:pt x="5480" y="8178"/>
                    </a:lnTo>
                    <a:lnTo>
                      <a:pt x="5450" y="8207"/>
                    </a:lnTo>
                    <a:lnTo>
                      <a:pt x="5353" y="8288"/>
                    </a:lnTo>
                    <a:lnTo>
                      <a:pt x="5330" y="8305"/>
                    </a:lnTo>
                    <a:lnTo>
                      <a:pt x="5305" y="8319"/>
                    </a:lnTo>
                    <a:lnTo>
                      <a:pt x="5209" y="8367"/>
                    </a:lnTo>
                    <a:lnTo>
                      <a:pt x="5174" y="8382"/>
                    </a:lnTo>
                    <a:lnTo>
                      <a:pt x="5138" y="8390"/>
                    </a:lnTo>
                    <a:lnTo>
                      <a:pt x="5041" y="8407"/>
                    </a:lnTo>
                    <a:lnTo>
                      <a:pt x="5014" y="8410"/>
                    </a:lnTo>
                    <a:lnTo>
                      <a:pt x="4986" y="8410"/>
                    </a:lnTo>
                    <a:lnTo>
                      <a:pt x="4959" y="8407"/>
                    </a:lnTo>
                    <a:lnTo>
                      <a:pt x="4862" y="8390"/>
                    </a:lnTo>
                    <a:lnTo>
                      <a:pt x="4826" y="8382"/>
                    </a:lnTo>
                    <a:lnTo>
                      <a:pt x="4791" y="8367"/>
                    </a:lnTo>
                    <a:lnTo>
                      <a:pt x="4695" y="8319"/>
                    </a:lnTo>
                    <a:lnTo>
                      <a:pt x="4670" y="8305"/>
                    </a:lnTo>
                    <a:lnTo>
                      <a:pt x="4647" y="8288"/>
                    </a:lnTo>
                    <a:lnTo>
                      <a:pt x="4550" y="8207"/>
                    </a:lnTo>
                    <a:lnTo>
                      <a:pt x="4520" y="8178"/>
                    </a:lnTo>
                    <a:lnTo>
                      <a:pt x="4423" y="8065"/>
                    </a:lnTo>
                    <a:lnTo>
                      <a:pt x="4405" y="8041"/>
                    </a:lnTo>
                    <a:lnTo>
                      <a:pt x="4308" y="7896"/>
                    </a:lnTo>
                    <a:lnTo>
                      <a:pt x="4297" y="7877"/>
                    </a:lnTo>
                    <a:lnTo>
                      <a:pt x="4200" y="7699"/>
                    </a:lnTo>
                    <a:close/>
                    <a:moveTo>
                      <a:pt x="5789" y="3729"/>
                    </a:moveTo>
                    <a:lnTo>
                      <a:pt x="5790" y="3759"/>
                    </a:lnTo>
                    <a:lnTo>
                      <a:pt x="5789" y="3789"/>
                    </a:lnTo>
                    <a:lnTo>
                      <a:pt x="5788" y="3818"/>
                    </a:lnTo>
                    <a:lnTo>
                      <a:pt x="5785" y="3847"/>
                    </a:lnTo>
                    <a:lnTo>
                      <a:pt x="5781" y="3876"/>
                    </a:lnTo>
                    <a:lnTo>
                      <a:pt x="5776" y="3905"/>
                    </a:lnTo>
                    <a:lnTo>
                      <a:pt x="5770" y="3934"/>
                    </a:lnTo>
                    <a:lnTo>
                      <a:pt x="5763" y="3963"/>
                    </a:lnTo>
                    <a:lnTo>
                      <a:pt x="5755" y="3991"/>
                    </a:lnTo>
                    <a:lnTo>
                      <a:pt x="5745" y="4019"/>
                    </a:lnTo>
                    <a:lnTo>
                      <a:pt x="5735" y="4047"/>
                    </a:lnTo>
                    <a:lnTo>
                      <a:pt x="5724" y="4074"/>
                    </a:lnTo>
                    <a:lnTo>
                      <a:pt x="5712" y="4101"/>
                    </a:lnTo>
                    <a:lnTo>
                      <a:pt x="5698" y="4128"/>
                    </a:lnTo>
                    <a:lnTo>
                      <a:pt x="5684" y="4154"/>
                    </a:lnTo>
                    <a:lnTo>
                      <a:pt x="5669" y="4179"/>
                    </a:lnTo>
                    <a:lnTo>
                      <a:pt x="5653" y="4204"/>
                    </a:lnTo>
                    <a:lnTo>
                      <a:pt x="5635" y="4228"/>
                    </a:lnTo>
                    <a:lnTo>
                      <a:pt x="5618" y="4252"/>
                    </a:lnTo>
                    <a:lnTo>
                      <a:pt x="5599" y="4274"/>
                    </a:lnTo>
                    <a:lnTo>
                      <a:pt x="5579" y="4296"/>
                    </a:lnTo>
                    <a:lnTo>
                      <a:pt x="5559" y="4317"/>
                    </a:lnTo>
                    <a:lnTo>
                      <a:pt x="5537" y="4338"/>
                    </a:lnTo>
                    <a:lnTo>
                      <a:pt x="5515" y="4357"/>
                    </a:lnTo>
                    <a:lnTo>
                      <a:pt x="5493" y="4376"/>
                    </a:lnTo>
                    <a:lnTo>
                      <a:pt x="5469" y="4394"/>
                    </a:lnTo>
                    <a:lnTo>
                      <a:pt x="5445" y="4411"/>
                    </a:lnTo>
                    <a:lnTo>
                      <a:pt x="5420" y="4428"/>
                    </a:lnTo>
                    <a:lnTo>
                      <a:pt x="5395" y="4443"/>
                    </a:lnTo>
                    <a:lnTo>
                      <a:pt x="5369" y="4457"/>
                    </a:lnTo>
                    <a:lnTo>
                      <a:pt x="5343" y="4471"/>
                    </a:lnTo>
                    <a:lnTo>
                      <a:pt x="5316" y="4483"/>
                    </a:lnTo>
                    <a:lnTo>
                      <a:pt x="5289" y="4494"/>
                    </a:lnTo>
                    <a:lnTo>
                      <a:pt x="5261" y="4504"/>
                    </a:lnTo>
                    <a:lnTo>
                      <a:pt x="5233" y="4514"/>
                    </a:lnTo>
                    <a:lnTo>
                      <a:pt x="5205" y="4522"/>
                    </a:lnTo>
                    <a:lnTo>
                      <a:pt x="5176" y="4529"/>
                    </a:lnTo>
                    <a:lnTo>
                      <a:pt x="5147" y="4535"/>
                    </a:lnTo>
                    <a:lnTo>
                      <a:pt x="5118" y="4540"/>
                    </a:lnTo>
                    <a:lnTo>
                      <a:pt x="5089" y="4544"/>
                    </a:lnTo>
                    <a:lnTo>
                      <a:pt x="5059" y="4547"/>
                    </a:lnTo>
                    <a:lnTo>
                      <a:pt x="5030" y="4548"/>
                    </a:lnTo>
                    <a:lnTo>
                      <a:pt x="5000" y="4549"/>
                    </a:lnTo>
                    <a:lnTo>
                      <a:pt x="4970" y="4548"/>
                    </a:lnTo>
                    <a:lnTo>
                      <a:pt x="4941" y="4547"/>
                    </a:lnTo>
                    <a:lnTo>
                      <a:pt x="4911" y="4544"/>
                    </a:lnTo>
                    <a:lnTo>
                      <a:pt x="4882" y="4540"/>
                    </a:lnTo>
                    <a:lnTo>
                      <a:pt x="4853" y="4535"/>
                    </a:lnTo>
                    <a:lnTo>
                      <a:pt x="4824" y="4529"/>
                    </a:lnTo>
                    <a:lnTo>
                      <a:pt x="4795" y="4522"/>
                    </a:lnTo>
                    <a:lnTo>
                      <a:pt x="4767" y="4514"/>
                    </a:lnTo>
                    <a:lnTo>
                      <a:pt x="4739" y="4504"/>
                    </a:lnTo>
                    <a:lnTo>
                      <a:pt x="4711" y="4494"/>
                    </a:lnTo>
                    <a:lnTo>
                      <a:pt x="4684" y="4483"/>
                    </a:lnTo>
                    <a:lnTo>
                      <a:pt x="4657" y="4471"/>
                    </a:lnTo>
                    <a:lnTo>
                      <a:pt x="4631" y="4457"/>
                    </a:lnTo>
                    <a:lnTo>
                      <a:pt x="4605" y="4443"/>
                    </a:lnTo>
                    <a:lnTo>
                      <a:pt x="4580" y="4428"/>
                    </a:lnTo>
                    <a:lnTo>
                      <a:pt x="4555" y="4411"/>
                    </a:lnTo>
                    <a:lnTo>
                      <a:pt x="4531" y="4394"/>
                    </a:lnTo>
                    <a:lnTo>
                      <a:pt x="4507" y="4376"/>
                    </a:lnTo>
                    <a:lnTo>
                      <a:pt x="4485" y="4357"/>
                    </a:lnTo>
                    <a:lnTo>
                      <a:pt x="4463" y="4338"/>
                    </a:lnTo>
                    <a:lnTo>
                      <a:pt x="4441" y="4317"/>
                    </a:lnTo>
                    <a:lnTo>
                      <a:pt x="4421" y="4296"/>
                    </a:lnTo>
                    <a:lnTo>
                      <a:pt x="4401" y="4274"/>
                    </a:lnTo>
                    <a:lnTo>
                      <a:pt x="4382" y="4252"/>
                    </a:lnTo>
                    <a:lnTo>
                      <a:pt x="4365" y="4228"/>
                    </a:lnTo>
                    <a:lnTo>
                      <a:pt x="4347" y="4204"/>
                    </a:lnTo>
                    <a:lnTo>
                      <a:pt x="4331" y="4179"/>
                    </a:lnTo>
                    <a:lnTo>
                      <a:pt x="4316" y="4154"/>
                    </a:lnTo>
                    <a:lnTo>
                      <a:pt x="4302" y="4128"/>
                    </a:lnTo>
                    <a:lnTo>
                      <a:pt x="4288" y="4101"/>
                    </a:lnTo>
                    <a:lnTo>
                      <a:pt x="4276" y="4074"/>
                    </a:lnTo>
                    <a:lnTo>
                      <a:pt x="4265" y="4047"/>
                    </a:lnTo>
                    <a:lnTo>
                      <a:pt x="4255" y="4019"/>
                    </a:lnTo>
                    <a:lnTo>
                      <a:pt x="4245" y="3991"/>
                    </a:lnTo>
                    <a:lnTo>
                      <a:pt x="4237" y="3963"/>
                    </a:lnTo>
                    <a:lnTo>
                      <a:pt x="4230" y="3934"/>
                    </a:lnTo>
                    <a:lnTo>
                      <a:pt x="4224" y="3905"/>
                    </a:lnTo>
                    <a:lnTo>
                      <a:pt x="4219" y="3876"/>
                    </a:lnTo>
                    <a:lnTo>
                      <a:pt x="4215" y="3847"/>
                    </a:lnTo>
                    <a:lnTo>
                      <a:pt x="4212" y="3818"/>
                    </a:lnTo>
                    <a:lnTo>
                      <a:pt x="4211" y="3789"/>
                    </a:lnTo>
                    <a:lnTo>
                      <a:pt x="4210" y="3759"/>
                    </a:lnTo>
                    <a:lnTo>
                      <a:pt x="4211" y="3729"/>
                    </a:lnTo>
                    <a:lnTo>
                      <a:pt x="4212" y="3700"/>
                    </a:lnTo>
                    <a:lnTo>
                      <a:pt x="4215" y="3670"/>
                    </a:lnTo>
                    <a:lnTo>
                      <a:pt x="4219" y="3641"/>
                    </a:lnTo>
                    <a:lnTo>
                      <a:pt x="4224" y="3612"/>
                    </a:lnTo>
                    <a:lnTo>
                      <a:pt x="4230" y="3583"/>
                    </a:lnTo>
                    <a:lnTo>
                      <a:pt x="4237" y="3554"/>
                    </a:lnTo>
                    <a:lnTo>
                      <a:pt x="4245" y="3526"/>
                    </a:lnTo>
                    <a:lnTo>
                      <a:pt x="4255" y="3498"/>
                    </a:lnTo>
                    <a:lnTo>
                      <a:pt x="4265" y="3470"/>
                    </a:lnTo>
                    <a:lnTo>
                      <a:pt x="4276" y="3443"/>
                    </a:lnTo>
                    <a:lnTo>
                      <a:pt x="4288" y="3416"/>
                    </a:lnTo>
                    <a:lnTo>
                      <a:pt x="4302" y="3390"/>
                    </a:lnTo>
                    <a:lnTo>
                      <a:pt x="4316" y="3364"/>
                    </a:lnTo>
                    <a:lnTo>
                      <a:pt x="4331" y="3338"/>
                    </a:lnTo>
                    <a:lnTo>
                      <a:pt x="4347" y="3314"/>
                    </a:lnTo>
                    <a:lnTo>
                      <a:pt x="4365" y="3289"/>
                    </a:lnTo>
                    <a:lnTo>
                      <a:pt x="4382" y="3266"/>
                    </a:lnTo>
                    <a:lnTo>
                      <a:pt x="4401" y="3243"/>
                    </a:lnTo>
                    <a:lnTo>
                      <a:pt x="4421" y="3221"/>
                    </a:lnTo>
                    <a:lnTo>
                      <a:pt x="4441" y="3200"/>
                    </a:lnTo>
                    <a:lnTo>
                      <a:pt x="4463" y="3179"/>
                    </a:lnTo>
                    <a:lnTo>
                      <a:pt x="4485" y="3160"/>
                    </a:lnTo>
                    <a:lnTo>
                      <a:pt x="4507" y="3141"/>
                    </a:lnTo>
                    <a:lnTo>
                      <a:pt x="4531" y="3123"/>
                    </a:lnTo>
                    <a:lnTo>
                      <a:pt x="4555" y="3106"/>
                    </a:lnTo>
                    <a:lnTo>
                      <a:pt x="4580" y="3089"/>
                    </a:lnTo>
                    <a:lnTo>
                      <a:pt x="4605" y="3074"/>
                    </a:lnTo>
                    <a:lnTo>
                      <a:pt x="4631" y="3060"/>
                    </a:lnTo>
                    <a:lnTo>
                      <a:pt x="4657" y="3046"/>
                    </a:lnTo>
                    <a:lnTo>
                      <a:pt x="4684" y="3034"/>
                    </a:lnTo>
                    <a:lnTo>
                      <a:pt x="4711" y="3023"/>
                    </a:lnTo>
                    <a:lnTo>
                      <a:pt x="4739" y="3013"/>
                    </a:lnTo>
                    <a:lnTo>
                      <a:pt x="4767" y="3004"/>
                    </a:lnTo>
                    <a:lnTo>
                      <a:pt x="4795" y="2996"/>
                    </a:lnTo>
                    <a:lnTo>
                      <a:pt x="4824" y="2989"/>
                    </a:lnTo>
                    <a:lnTo>
                      <a:pt x="4853" y="2983"/>
                    </a:lnTo>
                    <a:lnTo>
                      <a:pt x="4882" y="2978"/>
                    </a:lnTo>
                    <a:lnTo>
                      <a:pt x="4911" y="2974"/>
                    </a:lnTo>
                    <a:lnTo>
                      <a:pt x="4941" y="2971"/>
                    </a:lnTo>
                    <a:lnTo>
                      <a:pt x="4970" y="2970"/>
                    </a:lnTo>
                    <a:lnTo>
                      <a:pt x="5000" y="2969"/>
                    </a:lnTo>
                    <a:lnTo>
                      <a:pt x="5030" y="2970"/>
                    </a:lnTo>
                    <a:lnTo>
                      <a:pt x="5059" y="2971"/>
                    </a:lnTo>
                    <a:lnTo>
                      <a:pt x="5089" y="2974"/>
                    </a:lnTo>
                    <a:lnTo>
                      <a:pt x="5118" y="2978"/>
                    </a:lnTo>
                    <a:lnTo>
                      <a:pt x="5147" y="2983"/>
                    </a:lnTo>
                    <a:lnTo>
                      <a:pt x="5176" y="2989"/>
                    </a:lnTo>
                    <a:lnTo>
                      <a:pt x="5205" y="2996"/>
                    </a:lnTo>
                    <a:lnTo>
                      <a:pt x="5233" y="3004"/>
                    </a:lnTo>
                    <a:lnTo>
                      <a:pt x="5261" y="3013"/>
                    </a:lnTo>
                    <a:lnTo>
                      <a:pt x="5289" y="3023"/>
                    </a:lnTo>
                    <a:lnTo>
                      <a:pt x="5316" y="3034"/>
                    </a:lnTo>
                    <a:lnTo>
                      <a:pt x="5343" y="3046"/>
                    </a:lnTo>
                    <a:lnTo>
                      <a:pt x="5369" y="3060"/>
                    </a:lnTo>
                    <a:lnTo>
                      <a:pt x="5395" y="3074"/>
                    </a:lnTo>
                    <a:lnTo>
                      <a:pt x="5420" y="3089"/>
                    </a:lnTo>
                    <a:lnTo>
                      <a:pt x="5445" y="3106"/>
                    </a:lnTo>
                    <a:lnTo>
                      <a:pt x="5469" y="3123"/>
                    </a:lnTo>
                    <a:lnTo>
                      <a:pt x="5493" y="3141"/>
                    </a:lnTo>
                    <a:lnTo>
                      <a:pt x="5515" y="3160"/>
                    </a:lnTo>
                    <a:lnTo>
                      <a:pt x="5537" y="3179"/>
                    </a:lnTo>
                    <a:lnTo>
                      <a:pt x="5559" y="3200"/>
                    </a:lnTo>
                    <a:lnTo>
                      <a:pt x="5579" y="3221"/>
                    </a:lnTo>
                    <a:lnTo>
                      <a:pt x="5599" y="3243"/>
                    </a:lnTo>
                    <a:lnTo>
                      <a:pt x="5618" y="3266"/>
                    </a:lnTo>
                    <a:lnTo>
                      <a:pt x="5635" y="3289"/>
                    </a:lnTo>
                    <a:lnTo>
                      <a:pt x="5653" y="3314"/>
                    </a:lnTo>
                    <a:lnTo>
                      <a:pt x="5669" y="3338"/>
                    </a:lnTo>
                    <a:lnTo>
                      <a:pt x="5684" y="3364"/>
                    </a:lnTo>
                    <a:lnTo>
                      <a:pt x="5698" y="3390"/>
                    </a:lnTo>
                    <a:lnTo>
                      <a:pt x="5712" y="3416"/>
                    </a:lnTo>
                    <a:lnTo>
                      <a:pt x="5724" y="3443"/>
                    </a:lnTo>
                    <a:lnTo>
                      <a:pt x="5735" y="3470"/>
                    </a:lnTo>
                    <a:lnTo>
                      <a:pt x="5745" y="3498"/>
                    </a:lnTo>
                    <a:lnTo>
                      <a:pt x="5755" y="3526"/>
                    </a:lnTo>
                    <a:lnTo>
                      <a:pt x="5763" y="3554"/>
                    </a:lnTo>
                    <a:lnTo>
                      <a:pt x="5770" y="3583"/>
                    </a:lnTo>
                    <a:lnTo>
                      <a:pt x="5776" y="3612"/>
                    </a:lnTo>
                    <a:lnTo>
                      <a:pt x="5781" y="3641"/>
                    </a:lnTo>
                    <a:lnTo>
                      <a:pt x="5785" y="3670"/>
                    </a:lnTo>
                    <a:lnTo>
                      <a:pt x="5788" y="3700"/>
                    </a:lnTo>
                    <a:lnTo>
                      <a:pt x="5789" y="372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82" name="Outline"/>
              <p:cNvSpPr/>
              <p:nvPr/>
            </p:nvSpPr>
            <p:spPr>
              <a:xfrm>
                <a:off x="6359457" y="355963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4553" y="1072"/>
                    </a:moveTo>
                    <a:lnTo>
                      <a:pt x="4572" y="1056"/>
                    </a:lnTo>
                    <a:lnTo>
                      <a:pt x="4851" y="849"/>
                    </a:lnTo>
                    <a:lnTo>
                      <a:pt x="4878" y="832"/>
                    </a:lnTo>
                    <a:lnTo>
                      <a:pt x="4907" y="818"/>
                    </a:lnTo>
                    <a:lnTo>
                      <a:pt x="4937" y="808"/>
                    </a:lnTo>
                    <a:lnTo>
                      <a:pt x="4968" y="802"/>
                    </a:lnTo>
                    <a:lnTo>
                      <a:pt x="5000" y="800"/>
                    </a:lnTo>
                    <a:lnTo>
                      <a:pt x="5032" y="802"/>
                    </a:lnTo>
                    <a:lnTo>
                      <a:pt x="5063" y="808"/>
                    </a:lnTo>
                    <a:lnTo>
                      <a:pt x="5093" y="818"/>
                    </a:lnTo>
                    <a:lnTo>
                      <a:pt x="5122" y="832"/>
                    </a:lnTo>
                    <a:lnTo>
                      <a:pt x="5149" y="849"/>
                    </a:lnTo>
                    <a:lnTo>
                      <a:pt x="5428" y="1056"/>
                    </a:lnTo>
                    <a:lnTo>
                      <a:pt x="5447" y="1072"/>
                    </a:lnTo>
                    <a:lnTo>
                      <a:pt x="5706" y="1306"/>
                    </a:lnTo>
                    <a:lnTo>
                      <a:pt x="5723" y="1322"/>
                    </a:lnTo>
                    <a:lnTo>
                      <a:pt x="5960" y="1582"/>
                    </a:lnTo>
                    <a:lnTo>
                      <a:pt x="5974" y="1600"/>
                    </a:lnTo>
                    <a:lnTo>
                      <a:pt x="6189" y="1884"/>
                    </a:lnTo>
                    <a:lnTo>
                      <a:pt x="6202" y="1902"/>
                    </a:lnTo>
                    <a:lnTo>
                      <a:pt x="6394" y="2210"/>
                    </a:lnTo>
                    <a:lnTo>
                      <a:pt x="6404" y="2229"/>
                    </a:lnTo>
                    <a:lnTo>
                      <a:pt x="6573" y="2559"/>
                    </a:lnTo>
                    <a:lnTo>
                      <a:pt x="6581" y="2578"/>
                    </a:lnTo>
                    <a:lnTo>
                      <a:pt x="6726" y="2930"/>
                    </a:lnTo>
                    <a:lnTo>
                      <a:pt x="6733" y="2948"/>
                    </a:lnTo>
                    <a:lnTo>
                      <a:pt x="6854" y="3321"/>
                    </a:lnTo>
                    <a:lnTo>
                      <a:pt x="6859" y="3339"/>
                    </a:lnTo>
                    <a:lnTo>
                      <a:pt x="6955" y="3731"/>
                    </a:lnTo>
                    <a:lnTo>
                      <a:pt x="6959" y="3748"/>
                    </a:lnTo>
                    <a:lnTo>
                      <a:pt x="7030" y="4160"/>
                    </a:lnTo>
                    <a:lnTo>
                      <a:pt x="7032" y="4176"/>
                    </a:lnTo>
                    <a:lnTo>
                      <a:pt x="7077" y="4605"/>
                    </a:lnTo>
                    <a:lnTo>
                      <a:pt x="7078" y="4621"/>
                    </a:lnTo>
                    <a:lnTo>
                      <a:pt x="7098" y="5067"/>
                    </a:lnTo>
                    <a:lnTo>
                      <a:pt x="7098" y="5082"/>
                    </a:lnTo>
                    <a:lnTo>
                      <a:pt x="7090" y="5543"/>
                    </a:lnTo>
                    <a:lnTo>
                      <a:pt x="7090" y="5557"/>
                    </a:lnTo>
                    <a:lnTo>
                      <a:pt x="7055" y="6034"/>
                    </a:lnTo>
                    <a:lnTo>
                      <a:pt x="7050" y="6069"/>
                    </a:lnTo>
                    <a:lnTo>
                      <a:pt x="7040" y="6103"/>
                    </a:lnTo>
                    <a:lnTo>
                      <a:pt x="7025" y="6136"/>
                    </a:lnTo>
                    <a:lnTo>
                      <a:pt x="7006" y="6166"/>
                    </a:lnTo>
                    <a:lnTo>
                      <a:pt x="6983" y="6193"/>
                    </a:lnTo>
                    <a:lnTo>
                      <a:pt x="6643" y="6533"/>
                    </a:lnTo>
                    <a:lnTo>
                      <a:pt x="7417" y="7178"/>
                    </a:lnTo>
                    <a:lnTo>
                      <a:pt x="7441" y="7201"/>
                    </a:lnTo>
                    <a:lnTo>
                      <a:pt x="7462" y="7227"/>
                    </a:lnTo>
                    <a:lnTo>
                      <a:pt x="7479" y="7255"/>
                    </a:lnTo>
                    <a:lnTo>
                      <a:pt x="7492" y="7285"/>
                    </a:lnTo>
                    <a:lnTo>
                      <a:pt x="7501" y="7317"/>
                    </a:lnTo>
                    <a:lnTo>
                      <a:pt x="7506" y="7349"/>
                    </a:lnTo>
                    <a:lnTo>
                      <a:pt x="7507" y="7383"/>
                    </a:lnTo>
                    <a:lnTo>
                      <a:pt x="7503" y="7415"/>
                    </a:lnTo>
                    <a:lnTo>
                      <a:pt x="7495" y="7447"/>
                    </a:lnTo>
                    <a:lnTo>
                      <a:pt x="7482" y="7478"/>
                    </a:lnTo>
                    <a:lnTo>
                      <a:pt x="7466" y="7507"/>
                    </a:lnTo>
                    <a:lnTo>
                      <a:pt x="7446" y="7533"/>
                    </a:lnTo>
                    <a:lnTo>
                      <a:pt x="7423" y="7557"/>
                    </a:lnTo>
                    <a:lnTo>
                      <a:pt x="7397" y="7577"/>
                    </a:lnTo>
                    <a:lnTo>
                      <a:pt x="7369" y="7594"/>
                    </a:lnTo>
                    <a:lnTo>
                      <a:pt x="7338" y="7606"/>
                    </a:lnTo>
                    <a:lnTo>
                      <a:pt x="7306" y="7615"/>
                    </a:lnTo>
                    <a:lnTo>
                      <a:pt x="7273" y="7619"/>
                    </a:lnTo>
                    <a:lnTo>
                      <a:pt x="7240" y="7619"/>
                    </a:lnTo>
                    <a:lnTo>
                      <a:pt x="7208" y="7615"/>
                    </a:lnTo>
                    <a:lnTo>
                      <a:pt x="7176" y="7606"/>
                    </a:lnTo>
                    <a:lnTo>
                      <a:pt x="7145" y="7594"/>
                    </a:lnTo>
                    <a:lnTo>
                      <a:pt x="6242" y="7143"/>
                    </a:lnTo>
                    <a:lnTo>
                      <a:pt x="6212" y="7125"/>
                    </a:lnTo>
                    <a:lnTo>
                      <a:pt x="6185" y="7104"/>
                    </a:lnTo>
                    <a:lnTo>
                      <a:pt x="6162" y="7079"/>
                    </a:lnTo>
                    <a:lnTo>
                      <a:pt x="6141" y="7050"/>
                    </a:lnTo>
                    <a:lnTo>
                      <a:pt x="6136" y="7040"/>
                    </a:lnTo>
                    <a:lnTo>
                      <a:pt x="6080" y="7096"/>
                    </a:lnTo>
                    <a:lnTo>
                      <a:pt x="6055" y="7117"/>
                    </a:lnTo>
                    <a:lnTo>
                      <a:pt x="6028" y="7136"/>
                    </a:lnTo>
                    <a:lnTo>
                      <a:pt x="5999" y="7150"/>
                    </a:lnTo>
                    <a:lnTo>
                      <a:pt x="5968" y="7160"/>
                    </a:lnTo>
                    <a:lnTo>
                      <a:pt x="5936" y="7167"/>
                    </a:lnTo>
                    <a:lnTo>
                      <a:pt x="5903" y="7169"/>
                    </a:lnTo>
                    <a:lnTo>
                      <a:pt x="4097" y="7169"/>
                    </a:lnTo>
                    <a:lnTo>
                      <a:pt x="4064" y="7167"/>
                    </a:lnTo>
                    <a:lnTo>
                      <a:pt x="4032" y="7160"/>
                    </a:lnTo>
                    <a:lnTo>
                      <a:pt x="4001" y="7150"/>
                    </a:lnTo>
                    <a:lnTo>
                      <a:pt x="3972" y="7136"/>
                    </a:lnTo>
                    <a:lnTo>
                      <a:pt x="3945" y="7117"/>
                    </a:lnTo>
                    <a:lnTo>
                      <a:pt x="3920" y="7096"/>
                    </a:lnTo>
                    <a:lnTo>
                      <a:pt x="3864" y="7040"/>
                    </a:lnTo>
                    <a:lnTo>
                      <a:pt x="3859" y="7050"/>
                    </a:lnTo>
                    <a:lnTo>
                      <a:pt x="3838" y="7079"/>
                    </a:lnTo>
                    <a:lnTo>
                      <a:pt x="3815" y="7104"/>
                    </a:lnTo>
                    <a:lnTo>
                      <a:pt x="3788" y="7125"/>
                    </a:lnTo>
                    <a:lnTo>
                      <a:pt x="3758" y="7143"/>
                    </a:lnTo>
                    <a:lnTo>
                      <a:pt x="2855" y="7594"/>
                    </a:lnTo>
                    <a:lnTo>
                      <a:pt x="2824" y="7606"/>
                    </a:lnTo>
                    <a:lnTo>
                      <a:pt x="2792" y="7615"/>
                    </a:lnTo>
                    <a:lnTo>
                      <a:pt x="2760" y="7619"/>
                    </a:lnTo>
                    <a:lnTo>
                      <a:pt x="2727" y="7619"/>
                    </a:lnTo>
                    <a:lnTo>
                      <a:pt x="2694" y="7615"/>
                    </a:lnTo>
                    <a:lnTo>
                      <a:pt x="2662" y="7606"/>
                    </a:lnTo>
                    <a:lnTo>
                      <a:pt x="2631" y="7594"/>
                    </a:lnTo>
                    <a:lnTo>
                      <a:pt x="2603" y="7577"/>
                    </a:lnTo>
                    <a:lnTo>
                      <a:pt x="2577" y="7557"/>
                    </a:lnTo>
                    <a:lnTo>
                      <a:pt x="2554" y="7533"/>
                    </a:lnTo>
                    <a:lnTo>
                      <a:pt x="2534" y="7507"/>
                    </a:lnTo>
                    <a:lnTo>
                      <a:pt x="2518" y="7478"/>
                    </a:lnTo>
                    <a:lnTo>
                      <a:pt x="2505" y="7447"/>
                    </a:lnTo>
                    <a:lnTo>
                      <a:pt x="2497" y="7415"/>
                    </a:lnTo>
                    <a:lnTo>
                      <a:pt x="2493" y="7383"/>
                    </a:lnTo>
                    <a:lnTo>
                      <a:pt x="2494" y="7349"/>
                    </a:lnTo>
                    <a:lnTo>
                      <a:pt x="2499" y="7317"/>
                    </a:lnTo>
                    <a:lnTo>
                      <a:pt x="2508" y="7285"/>
                    </a:lnTo>
                    <a:lnTo>
                      <a:pt x="2521" y="7255"/>
                    </a:lnTo>
                    <a:lnTo>
                      <a:pt x="2538" y="7227"/>
                    </a:lnTo>
                    <a:lnTo>
                      <a:pt x="2559" y="7201"/>
                    </a:lnTo>
                    <a:lnTo>
                      <a:pt x="2583" y="7178"/>
                    </a:lnTo>
                    <a:lnTo>
                      <a:pt x="3357" y="6533"/>
                    </a:lnTo>
                    <a:lnTo>
                      <a:pt x="3017" y="6193"/>
                    </a:lnTo>
                    <a:lnTo>
                      <a:pt x="2994" y="6166"/>
                    </a:lnTo>
                    <a:lnTo>
                      <a:pt x="2975" y="6136"/>
                    </a:lnTo>
                    <a:lnTo>
                      <a:pt x="2960" y="6103"/>
                    </a:lnTo>
                    <a:lnTo>
                      <a:pt x="2950" y="6069"/>
                    </a:lnTo>
                    <a:lnTo>
                      <a:pt x="2945" y="6034"/>
                    </a:lnTo>
                    <a:lnTo>
                      <a:pt x="2910" y="5557"/>
                    </a:lnTo>
                    <a:lnTo>
                      <a:pt x="2910" y="5543"/>
                    </a:lnTo>
                    <a:lnTo>
                      <a:pt x="2902" y="5082"/>
                    </a:lnTo>
                    <a:lnTo>
                      <a:pt x="2902" y="5067"/>
                    </a:lnTo>
                    <a:lnTo>
                      <a:pt x="2922" y="4621"/>
                    </a:lnTo>
                    <a:lnTo>
                      <a:pt x="2923" y="4605"/>
                    </a:lnTo>
                    <a:lnTo>
                      <a:pt x="2968" y="4176"/>
                    </a:lnTo>
                    <a:lnTo>
                      <a:pt x="2970" y="4160"/>
                    </a:lnTo>
                    <a:lnTo>
                      <a:pt x="3041" y="3748"/>
                    </a:lnTo>
                    <a:lnTo>
                      <a:pt x="3045" y="3731"/>
                    </a:lnTo>
                    <a:lnTo>
                      <a:pt x="3141" y="3339"/>
                    </a:lnTo>
                    <a:lnTo>
                      <a:pt x="3146" y="3321"/>
                    </a:lnTo>
                    <a:lnTo>
                      <a:pt x="3267" y="2948"/>
                    </a:lnTo>
                    <a:lnTo>
                      <a:pt x="3274" y="2930"/>
                    </a:lnTo>
                    <a:lnTo>
                      <a:pt x="3419" y="2578"/>
                    </a:lnTo>
                    <a:lnTo>
                      <a:pt x="3427" y="2559"/>
                    </a:lnTo>
                    <a:lnTo>
                      <a:pt x="3596" y="2229"/>
                    </a:lnTo>
                    <a:lnTo>
                      <a:pt x="3606" y="2210"/>
                    </a:lnTo>
                    <a:lnTo>
                      <a:pt x="3798" y="1902"/>
                    </a:lnTo>
                    <a:lnTo>
                      <a:pt x="3811" y="1884"/>
                    </a:lnTo>
                    <a:lnTo>
                      <a:pt x="4026" y="1600"/>
                    </a:lnTo>
                    <a:lnTo>
                      <a:pt x="4040" y="1582"/>
                    </a:lnTo>
                    <a:lnTo>
                      <a:pt x="4277" y="1322"/>
                    </a:lnTo>
                    <a:lnTo>
                      <a:pt x="4294" y="1306"/>
                    </a:lnTo>
                    <a:lnTo>
                      <a:pt x="4553" y="1072"/>
                    </a:lnTo>
                    <a:close/>
                    <a:moveTo>
                      <a:pt x="5362" y="1668"/>
                    </a:moveTo>
                    <a:lnTo>
                      <a:pt x="5121" y="1451"/>
                    </a:lnTo>
                    <a:lnTo>
                      <a:pt x="5000" y="1361"/>
                    </a:lnTo>
                    <a:lnTo>
                      <a:pt x="4879" y="1451"/>
                    </a:lnTo>
                    <a:lnTo>
                      <a:pt x="4638" y="1668"/>
                    </a:lnTo>
                    <a:lnTo>
                      <a:pt x="4418" y="1910"/>
                    </a:lnTo>
                    <a:lnTo>
                      <a:pt x="4217" y="2176"/>
                    </a:lnTo>
                    <a:lnTo>
                      <a:pt x="4036" y="2466"/>
                    </a:lnTo>
                    <a:lnTo>
                      <a:pt x="3877" y="2778"/>
                    </a:lnTo>
                    <a:lnTo>
                      <a:pt x="3740" y="3111"/>
                    </a:lnTo>
                    <a:lnTo>
                      <a:pt x="3625" y="3467"/>
                    </a:lnTo>
                    <a:lnTo>
                      <a:pt x="3533" y="3842"/>
                    </a:lnTo>
                    <a:lnTo>
                      <a:pt x="3465" y="4237"/>
                    </a:lnTo>
                    <a:lnTo>
                      <a:pt x="3421" y="4650"/>
                    </a:lnTo>
                    <a:lnTo>
                      <a:pt x="3402" y="5081"/>
                    </a:lnTo>
                    <a:lnTo>
                      <a:pt x="3409" y="5528"/>
                    </a:lnTo>
                    <a:lnTo>
                      <a:pt x="3435" y="5883"/>
                    </a:lnTo>
                    <a:lnTo>
                      <a:pt x="3448" y="5864"/>
                    </a:lnTo>
                    <a:lnTo>
                      <a:pt x="3469" y="5839"/>
                    </a:lnTo>
                    <a:lnTo>
                      <a:pt x="3494" y="5818"/>
                    </a:lnTo>
                    <a:lnTo>
                      <a:pt x="3521" y="5799"/>
                    </a:lnTo>
                    <a:lnTo>
                      <a:pt x="3550" y="5785"/>
                    </a:lnTo>
                    <a:lnTo>
                      <a:pt x="3581" y="5775"/>
                    </a:lnTo>
                    <a:lnTo>
                      <a:pt x="3613" y="5768"/>
                    </a:lnTo>
                    <a:lnTo>
                      <a:pt x="3646" y="5766"/>
                    </a:lnTo>
                    <a:lnTo>
                      <a:pt x="3679" y="5768"/>
                    </a:lnTo>
                    <a:lnTo>
                      <a:pt x="3711" y="5775"/>
                    </a:lnTo>
                    <a:lnTo>
                      <a:pt x="3742" y="5785"/>
                    </a:lnTo>
                    <a:lnTo>
                      <a:pt x="3771" y="5799"/>
                    </a:lnTo>
                    <a:lnTo>
                      <a:pt x="3798" y="5818"/>
                    </a:lnTo>
                    <a:lnTo>
                      <a:pt x="3823" y="5839"/>
                    </a:lnTo>
                    <a:lnTo>
                      <a:pt x="3844" y="5864"/>
                    </a:lnTo>
                    <a:lnTo>
                      <a:pt x="3863" y="5891"/>
                    </a:lnTo>
                    <a:lnTo>
                      <a:pt x="3877" y="5920"/>
                    </a:lnTo>
                    <a:lnTo>
                      <a:pt x="3887" y="5951"/>
                    </a:lnTo>
                    <a:lnTo>
                      <a:pt x="3894" y="5983"/>
                    </a:lnTo>
                    <a:lnTo>
                      <a:pt x="3896" y="6016"/>
                    </a:lnTo>
                    <a:lnTo>
                      <a:pt x="3896" y="6083"/>
                    </a:lnTo>
                    <a:lnTo>
                      <a:pt x="3937" y="6049"/>
                    </a:lnTo>
                    <a:lnTo>
                      <a:pt x="3963" y="6030"/>
                    </a:lnTo>
                    <a:lnTo>
                      <a:pt x="3992" y="6014"/>
                    </a:lnTo>
                    <a:lnTo>
                      <a:pt x="4023" y="6002"/>
                    </a:lnTo>
                    <a:lnTo>
                      <a:pt x="4054" y="5995"/>
                    </a:lnTo>
                    <a:lnTo>
                      <a:pt x="4087" y="5991"/>
                    </a:lnTo>
                    <a:lnTo>
                      <a:pt x="4120" y="5992"/>
                    </a:lnTo>
                    <a:lnTo>
                      <a:pt x="4152" y="5997"/>
                    </a:lnTo>
                    <a:lnTo>
                      <a:pt x="4183" y="6006"/>
                    </a:lnTo>
                    <a:lnTo>
                      <a:pt x="4213" y="6020"/>
                    </a:lnTo>
                    <a:lnTo>
                      <a:pt x="4241" y="6037"/>
                    </a:lnTo>
                    <a:lnTo>
                      <a:pt x="4266" y="6057"/>
                    </a:lnTo>
                    <a:lnTo>
                      <a:pt x="4289" y="6081"/>
                    </a:lnTo>
                    <a:lnTo>
                      <a:pt x="4308" y="6107"/>
                    </a:lnTo>
                    <a:lnTo>
                      <a:pt x="4324" y="6136"/>
                    </a:lnTo>
                    <a:lnTo>
                      <a:pt x="4336" y="6167"/>
                    </a:lnTo>
                    <a:lnTo>
                      <a:pt x="4343" y="6198"/>
                    </a:lnTo>
                    <a:lnTo>
                      <a:pt x="4347" y="6231"/>
                    </a:lnTo>
                    <a:lnTo>
                      <a:pt x="4346" y="6264"/>
                    </a:lnTo>
                    <a:lnTo>
                      <a:pt x="4341" y="6296"/>
                    </a:lnTo>
                    <a:lnTo>
                      <a:pt x="4332" y="6327"/>
                    </a:lnTo>
                    <a:lnTo>
                      <a:pt x="4318" y="6357"/>
                    </a:lnTo>
                    <a:lnTo>
                      <a:pt x="4301" y="6385"/>
                    </a:lnTo>
                    <a:lnTo>
                      <a:pt x="4281" y="6410"/>
                    </a:lnTo>
                    <a:lnTo>
                      <a:pt x="4257" y="6433"/>
                    </a:lnTo>
                    <a:lnTo>
                      <a:pt x="4098" y="6566"/>
                    </a:lnTo>
                    <a:lnTo>
                      <a:pt x="4201" y="6669"/>
                    </a:lnTo>
                    <a:lnTo>
                      <a:pt x="5799" y="6669"/>
                    </a:lnTo>
                    <a:lnTo>
                      <a:pt x="5902" y="6566"/>
                    </a:lnTo>
                    <a:lnTo>
                      <a:pt x="5743" y="6433"/>
                    </a:lnTo>
                    <a:lnTo>
                      <a:pt x="5719" y="6410"/>
                    </a:lnTo>
                    <a:lnTo>
                      <a:pt x="5699" y="6385"/>
                    </a:lnTo>
                    <a:lnTo>
                      <a:pt x="5682" y="6357"/>
                    </a:lnTo>
                    <a:lnTo>
                      <a:pt x="5668" y="6327"/>
                    </a:lnTo>
                    <a:lnTo>
                      <a:pt x="5659" y="6296"/>
                    </a:lnTo>
                    <a:lnTo>
                      <a:pt x="5654" y="6264"/>
                    </a:lnTo>
                    <a:lnTo>
                      <a:pt x="5653" y="6231"/>
                    </a:lnTo>
                    <a:lnTo>
                      <a:pt x="5657" y="6198"/>
                    </a:lnTo>
                    <a:lnTo>
                      <a:pt x="5664" y="6167"/>
                    </a:lnTo>
                    <a:lnTo>
                      <a:pt x="5676" y="6136"/>
                    </a:lnTo>
                    <a:lnTo>
                      <a:pt x="5692" y="6107"/>
                    </a:lnTo>
                    <a:lnTo>
                      <a:pt x="5711" y="6081"/>
                    </a:lnTo>
                    <a:lnTo>
                      <a:pt x="5734" y="6057"/>
                    </a:lnTo>
                    <a:lnTo>
                      <a:pt x="5759" y="6037"/>
                    </a:lnTo>
                    <a:lnTo>
                      <a:pt x="5787" y="6020"/>
                    </a:lnTo>
                    <a:lnTo>
                      <a:pt x="5817" y="6006"/>
                    </a:lnTo>
                    <a:lnTo>
                      <a:pt x="5848" y="5997"/>
                    </a:lnTo>
                    <a:lnTo>
                      <a:pt x="5880" y="5992"/>
                    </a:lnTo>
                    <a:lnTo>
                      <a:pt x="5913" y="5991"/>
                    </a:lnTo>
                    <a:lnTo>
                      <a:pt x="5946" y="5995"/>
                    </a:lnTo>
                    <a:lnTo>
                      <a:pt x="5977" y="6002"/>
                    </a:lnTo>
                    <a:lnTo>
                      <a:pt x="6008" y="6014"/>
                    </a:lnTo>
                    <a:lnTo>
                      <a:pt x="6037" y="6030"/>
                    </a:lnTo>
                    <a:lnTo>
                      <a:pt x="6063" y="6049"/>
                    </a:lnTo>
                    <a:lnTo>
                      <a:pt x="6104" y="6083"/>
                    </a:lnTo>
                    <a:lnTo>
                      <a:pt x="6104" y="6016"/>
                    </a:lnTo>
                    <a:lnTo>
                      <a:pt x="6106" y="5983"/>
                    </a:lnTo>
                    <a:lnTo>
                      <a:pt x="6113" y="5951"/>
                    </a:lnTo>
                    <a:lnTo>
                      <a:pt x="6123" y="5920"/>
                    </a:lnTo>
                    <a:lnTo>
                      <a:pt x="6137" y="5891"/>
                    </a:lnTo>
                    <a:lnTo>
                      <a:pt x="6156" y="5864"/>
                    </a:lnTo>
                    <a:lnTo>
                      <a:pt x="6177" y="5839"/>
                    </a:lnTo>
                    <a:lnTo>
                      <a:pt x="6202" y="5818"/>
                    </a:lnTo>
                    <a:lnTo>
                      <a:pt x="6229" y="5799"/>
                    </a:lnTo>
                    <a:lnTo>
                      <a:pt x="6258" y="5785"/>
                    </a:lnTo>
                    <a:lnTo>
                      <a:pt x="6289" y="5775"/>
                    </a:lnTo>
                    <a:lnTo>
                      <a:pt x="6321" y="5768"/>
                    </a:lnTo>
                    <a:lnTo>
                      <a:pt x="6354" y="5766"/>
                    </a:lnTo>
                    <a:lnTo>
                      <a:pt x="6387" y="5768"/>
                    </a:lnTo>
                    <a:lnTo>
                      <a:pt x="6419" y="5775"/>
                    </a:lnTo>
                    <a:lnTo>
                      <a:pt x="6450" y="5785"/>
                    </a:lnTo>
                    <a:lnTo>
                      <a:pt x="6479" y="5799"/>
                    </a:lnTo>
                    <a:lnTo>
                      <a:pt x="6506" y="5818"/>
                    </a:lnTo>
                    <a:lnTo>
                      <a:pt x="6531" y="5839"/>
                    </a:lnTo>
                    <a:lnTo>
                      <a:pt x="6552" y="5864"/>
                    </a:lnTo>
                    <a:lnTo>
                      <a:pt x="6565" y="5883"/>
                    </a:lnTo>
                    <a:lnTo>
                      <a:pt x="6591" y="5528"/>
                    </a:lnTo>
                    <a:lnTo>
                      <a:pt x="6598" y="5081"/>
                    </a:lnTo>
                    <a:lnTo>
                      <a:pt x="6579" y="4650"/>
                    </a:lnTo>
                    <a:lnTo>
                      <a:pt x="6535" y="4237"/>
                    </a:lnTo>
                    <a:lnTo>
                      <a:pt x="6467" y="3842"/>
                    </a:lnTo>
                    <a:lnTo>
                      <a:pt x="6375" y="3467"/>
                    </a:lnTo>
                    <a:lnTo>
                      <a:pt x="6260" y="3111"/>
                    </a:lnTo>
                    <a:lnTo>
                      <a:pt x="6123" y="2778"/>
                    </a:lnTo>
                    <a:lnTo>
                      <a:pt x="5964" y="2466"/>
                    </a:lnTo>
                    <a:lnTo>
                      <a:pt x="5783" y="2176"/>
                    </a:lnTo>
                    <a:lnTo>
                      <a:pt x="5582" y="1910"/>
                    </a:lnTo>
                    <a:lnTo>
                      <a:pt x="5362" y="1668"/>
                    </a:lnTo>
                    <a:close/>
                    <a:moveTo>
                      <a:pt x="6039" y="3715"/>
                    </a:moveTo>
                    <a:lnTo>
                      <a:pt x="6039" y="3725"/>
                    </a:lnTo>
                    <a:lnTo>
                      <a:pt x="6040" y="3754"/>
                    </a:lnTo>
                    <a:lnTo>
                      <a:pt x="6040" y="3764"/>
                    </a:lnTo>
                    <a:lnTo>
                      <a:pt x="6039" y="3793"/>
                    </a:lnTo>
                    <a:lnTo>
                      <a:pt x="6039" y="3803"/>
                    </a:lnTo>
                    <a:lnTo>
                      <a:pt x="6037" y="3832"/>
                    </a:lnTo>
                    <a:lnTo>
                      <a:pt x="6037" y="3842"/>
                    </a:lnTo>
                    <a:lnTo>
                      <a:pt x="6034" y="3871"/>
                    </a:lnTo>
                    <a:lnTo>
                      <a:pt x="6033" y="3880"/>
                    </a:lnTo>
                    <a:lnTo>
                      <a:pt x="6029" y="3910"/>
                    </a:lnTo>
                    <a:lnTo>
                      <a:pt x="6027" y="3919"/>
                    </a:lnTo>
                    <a:lnTo>
                      <a:pt x="6022" y="3948"/>
                    </a:lnTo>
                    <a:lnTo>
                      <a:pt x="6021" y="3957"/>
                    </a:lnTo>
                    <a:lnTo>
                      <a:pt x="6015" y="3986"/>
                    </a:lnTo>
                    <a:lnTo>
                      <a:pt x="6013" y="3995"/>
                    </a:lnTo>
                    <a:lnTo>
                      <a:pt x="6005" y="4023"/>
                    </a:lnTo>
                    <a:lnTo>
                      <a:pt x="6003" y="4032"/>
                    </a:lnTo>
                    <a:lnTo>
                      <a:pt x="5995" y="4061"/>
                    </a:lnTo>
                    <a:lnTo>
                      <a:pt x="5992" y="4069"/>
                    </a:lnTo>
                    <a:lnTo>
                      <a:pt x="5983" y="4097"/>
                    </a:lnTo>
                    <a:lnTo>
                      <a:pt x="5980" y="4106"/>
                    </a:lnTo>
                    <a:lnTo>
                      <a:pt x="5970" y="4134"/>
                    </a:lnTo>
                    <a:lnTo>
                      <a:pt x="5966" y="4142"/>
                    </a:lnTo>
                    <a:lnTo>
                      <a:pt x="5955" y="4170"/>
                    </a:lnTo>
                    <a:lnTo>
                      <a:pt x="5951" y="4178"/>
                    </a:lnTo>
                    <a:lnTo>
                      <a:pt x="5939" y="4205"/>
                    </a:lnTo>
                    <a:lnTo>
                      <a:pt x="5935" y="4213"/>
                    </a:lnTo>
                    <a:lnTo>
                      <a:pt x="5922" y="4240"/>
                    </a:lnTo>
                    <a:lnTo>
                      <a:pt x="5918" y="4248"/>
                    </a:lnTo>
                    <a:lnTo>
                      <a:pt x="5903" y="4274"/>
                    </a:lnTo>
                    <a:lnTo>
                      <a:pt x="5898" y="4283"/>
                    </a:lnTo>
                    <a:lnTo>
                      <a:pt x="5883" y="4308"/>
                    </a:lnTo>
                    <a:lnTo>
                      <a:pt x="5878" y="4316"/>
                    </a:lnTo>
                    <a:lnTo>
                      <a:pt x="5862" y="4341"/>
                    </a:lnTo>
                    <a:lnTo>
                      <a:pt x="5856" y="4349"/>
                    </a:lnTo>
                    <a:lnTo>
                      <a:pt x="5839" y="4373"/>
                    </a:lnTo>
                    <a:lnTo>
                      <a:pt x="5834" y="4381"/>
                    </a:lnTo>
                    <a:lnTo>
                      <a:pt x="5816" y="4404"/>
                    </a:lnTo>
                    <a:lnTo>
                      <a:pt x="5810" y="4411"/>
                    </a:lnTo>
                    <a:lnTo>
                      <a:pt x="5791" y="4434"/>
                    </a:lnTo>
                    <a:lnTo>
                      <a:pt x="5785" y="4441"/>
                    </a:lnTo>
                    <a:lnTo>
                      <a:pt x="5765" y="4463"/>
                    </a:lnTo>
                    <a:lnTo>
                      <a:pt x="5759" y="4470"/>
                    </a:lnTo>
                    <a:lnTo>
                      <a:pt x="5738" y="4491"/>
                    </a:lnTo>
                    <a:lnTo>
                      <a:pt x="5732" y="4497"/>
                    </a:lnTo>
                    <a:lnTo>
                      <a:pt x="5711" y="4518"/>
                    </a:lnTo>
                    <a:lnTo>
                      <a:pt x="5704" y="4524"/>
                    </a:lnTo>
                    <a:lnTo>
                      <a:pt x="5682" y="4544"/>
                    </a:lnTo>
                    <a:lnTo>
                      <a:pt x="5675" y="4550"/>
                    </a:lnTo>
                    <a:lnTo>
                      <a:pt x="5652" y="4569"/>
                    </a:lnTo>
                    <a:lnTo>
                      <a:pt x="5645" y="4574"/>
                    </a:lnTo>
                    <a:lnTo>
                      <a:pt x="5622" y="4592"/>
                    </a:lnTo>
                    <a:lnTo>
                      <a:pt x="5614" y="4598"/>
                    </a:lnTo>
                    <a:lnTo>
                      <a:pt x="5590" y="4615"/>
                    </a:lnTo>
                    <a:lnTo>
                      <a:pt x="5583" y="4620"/>
                    </a:lnTo>
                    <a:lnTo>
                      <a:pt x="5558" y="4636"/>
                    </a:lnTo>
                    <a:lnTo>
                      <a:pt x="5550" y="4641"/>
                    </a:lnTo>
                    <a:lnTo>
                      <a:pt x="5525" y="4657"/>
                    </a:lnTo>
                    <a:lnTo>
                      <a:pt x="5516" y="4662"/>
                    </a:lnTo>
                    <a:lnTo>
                      <a:pt x="5490" y="4676"/>
                    </a:lnTo>
                    <a:lnTo>
                      <a:pt x="5481" y="4681"/>
                    </a:lnTo>
                    <a:lnTo>
                      <a:pt x="5455" y="4694"/>
                    </a:lnTo>
                    <a:lnTo>
                      <a:pt x="5447" y="4698"/>
                    </a:lnTo>
                    <a:lnTo>
                      <a:pt x="5420" y="4710"/>
                    </a:lnTo>
                    <a:lnTo>
                      <a:pt x="5411" y="4714"/>
                    </a:lnTo>
                    <a:lnTo>
                      <a:pt x="5384" y="4725"/>
                    </a:lnTo>
                    <a:lnTo>
                      <a:pt x="5376" y="4729"/>
                    </a:lnTo>
                    <a:lnTo>
                      <a:pt x="5348" y="4739"/>
                    </a:lnTo>
                    <a:lnTo>
                      <a:pt x="5339" y="4742"/>
                    </a:lnTo>
                    <a:lnTo>
                      <a:pt x="5311" y="4751"/>
                    </a:lnTo>
                    <a:lnTo>
                      <a:pt x="5302" y="4754"/>
                    </a:lnTo>
                    <a:lnTo>
                      <a:pt x="5274" y="4762"/>
                    </a:lnTo>
                    <a:lnTo>
                      <a:pt x="5265" y="4764"/>
                    </a:lnTo>
                    <a:lnTo>
                      <a:pt x="5237" y="4772"/>
                    </a:lnTo>
                    <a:lnTo>
                      <a:pt x="5227" y="4774"/>
                    </a:lnTo>
                    <a:lnTo>
                      <a:pt x="5199" y="4780"/>
                    </a:lnTo>
                    <a:lnTo>
                      <a:pt x="5189" y="4781"/>
                    </a:lnTo>
                    <a:lnTo>
                      <a:pt x="5160" y="4786"/>
                    </a:lnTo>
                    <a:lnTo>
                      <a:pt x="5151" y="4788"/>
                    </a:lnTo>
                    <a:lnTo>
                      <a:pt x="5122" y="4792"/>
                    </a:lnTo>
                    <a:lnTo>
                      <a:pt x="5112" y="4793"/>
                    </a:lnTo>
                    <a:lnTo>
                      <a:pt x="5083" y="4796"/>
                    </a:lnTo>
                    <a:lnTo>
                      <a:pt x="5074" y="4796"/>
                    </a:lnTo>
                    <a:lnTo>
                      <a:pt x="5044" y="4798"/>
                    </a:lnTo>
                    <a:lnTo>
                      <a:pt x="5034" y="4798"/>
                    </a:lnTo>
                    <a:lnTo>
                      <a:pt x="5005" y="4799"/>
                    </a:lnTo>
                    <a:lnTo>
                      <a:pt x="4995" y="4799"/>
                    </a:lnTo>
                    <a:lnTo>
                      <a:pt x="4966" y="4798"/>
                    </a:lnTo>
                    <a:lnTo>
                      <a:pt x="4956" y="4798"/>
                    </a:lnTo>
                    <a:lnTo>
                      <a:pt x="4926" y="4796"/>
                    </a:lnTo>
                    <a:lnTo>
                      <a:pt x="4917" y="4796"/>
                    </a:lnTo>
                    <a:lnTo>
                      <a:pt x="4888" y="4793"/>
                    </a:lnTo>
                    <a:lnTo>
                      <a:pt x="4878" y="4792"/>
                    </a:lnTo>
                    <a:lnTo>
                      <a:pt x="4849" y="4788"/>
                    </a:lnTo>
                    <a:lnTo>
                      <a:pt x="4840" y="4786"/>
                    </a:lnTo>
                    <a:lnTo>
                      <a:pt x="4811" y="4781"/>
                    </a:lnTo>
                    <a:lnTo>
                      <a:pt x="4801" y="4780"/>
                    </a:lnTo>
                    <a:lnTo>
                      <a:pt x="4773" y="4774"/>
                    </a:lnTo>
                    <a:lnTo>
                      <a:pt x="4763" y="4772"/>
                    </a:lnTo>
                    <a:lnTo>
                      <a:pt x="4735" y="4764"/>
                    </a:lnTo>
                    <a:lnTo>
                      <a:pt x="4726" y="4762"/>
                    </a:lnTo>
                    <a:lnTo>
                      <a:pt x="4698" y="4754"/>
                    </a:lnTo>
                    <a:lnTo>
                      <a:pt x="4689" y="4751"/>
                    </a:lnTo>
                    <a:lnTo>
                      <a:pt x="4661" y="4742"/>
                    </a:lnTo>
                    <a:lnTo>
                      <a:pt x="4652" y="4739"/>
                    </a:lnTo>
                    <a:lnTo>
                      <a:pt x="4624" y="4729"/>
                    </a:lnTo>
                    <a:lnTo>
                      <a:pt x="4616" y="4725"/>
                    </a:lnTo>
                    <a:lnTo>
                      <a:pt x="4589" y="4714"/>
                    </a:lnTo>
                    <a:lnTo>
                      <a:pt x="4580" y="4710"/>
                    </a:lnTo>
                    <a:lnTo>
                      <a:pt x="4553" y="4698"/>
                    </a:lnTo>
                    <a:lnTo>
                      <a:pt x="4545" y="4694"/>
                    </a:lnTo>
                    <a:lnTo>
                      <a:pt x="4519" y="4681"/>
                    </a:lnTo>
                    <a:lnTo>
                      <a:pt x="4510" y="4676"/>
                    </a:lnTo>
                    <a:lnTo>
                      <a:pt x="4484" y="4662"/>
                    </a:lnTo>
                    <a:lnTo>
                      <a:pt x="4475" y="4657"/>
                    </a:lnTo>
                    <a:lnTo>
                      <a:pt x="4450" y="4641"/>
                    </a:lnTo>
                    <a:lnTo>
                      <a:pt x="4442" y="4636"/>
                    </a:lnTo>
                    <a:lnTo>
                      <a:pt x="4417" y="4620"/>
                    </a:lnTo>
                    <a:lnTo>
                      <a:pt x="4410" y="4615"/>
                    </a:lnTo>
                    <a:lnTo>
                      <a:pt x="4386" y="4598"/>
                    </a:lnTo>
                    <a:lnTo>
                      <a:pt x="4378" y="4592"/>
                    </a:lnTo>
                    <a:lnTo>
                      <a:pt x="4355" y="4574"/>
                    </a:lnTo>
                    <a:lnTo>
                      <a:pt x="4348" y="4569"/>
                    </a:lnTo>
                    <a:lnTo>
                      <a:pt x="4325" y="4550"/>
                    </a:lnTo>
                    <a:lnTo>
                      <a:pt x="4318" y="4544"/>
                    </a:lnTo>
                    <a:lnTo>
                      <a:pt x="4296" y="4524"/>
                    </a:lnTo>
                    <a:lnTo>
                      <a:pt x="4289" y="4518"/>
                    </a:lnTo>
                    <a:lnTo>
                      <a:pt x="4268" y="4497"/>
                    </a:lnTo>
                    <a:lnTo>
                      <a:pt x="4262" y="4491"/>
                    </a:lnTo>
                    <a:lnTo>
                      <a:pt x="4241" y="4470"/>
                    </a:lnTo>
                    <a:lnTo>
                      <a:pt x="4235" y="4463"/>
                    </a:lnTo>
                    <a:lnTo>
                      <a:pt x="4215" y="4441"/>
                    </a:lnTo>
                    <a:lnTo>
                      <a:pt x="4209" y="4434"/>
                    </a:lnTo>
                    <a:lnTo>
                      <a:pt x="4190" y="4411"/>
                    </a:lnTo>
                    <a:lnTo>
                      <a:pt x="4184" y="4404"/>
                    </a:lnTo>
                    <a:lnTo>
                      <a:pt x="4166" y="4381"/>
                    </a:lnTo>
                    <a:lnTo>
                      <a:pt x="4161" y="4373"/>
                    </a:lnTo>
                    <a:lnTo>
                      <a:pt x="4144" y="4349"/>
                    </a:lnTo>
                    <a:lnTo>
                      <a:pt x="4138" y="4341"/>
                    </a:lnTo>
                    <a:lnTo>
                      <a:pt x="4122" y="4316"/>
                    </a:lnTo>
                    <a:lnTo>
                      <a:pt x="4117" y="4308"/>
                    </a:lnTo>
                    <a:lnTo>
                      <a:pt x="4102" y="4283"/>
                    </a:lnTo>
                    <a:lnTo>
                      <a:pt x="4097" y="4274"/>
                    </a:lnTo>
                    <a:lnTo>
                      <a:pt x="4082" y="4248"/>
                    </a:lnTo>
                    <a:lnTo>
                      <a:pt x="4078" y="4240"/>
                    </a:lnTo>
                    <a:lnTo>
                      <a:pt x="4065" y="4213"/>
                    </a:lnTo>
                    <a:lnTo>
                      <a:pt x="4061" y="4205"/>
                    </a:lnTo>
                    <a:lnTo>
                      <a:pt x="4049" y="4178"/>
                    </a:lnTo>
                    <a:lnTo>
                      <a:pt x="4045" y="4170"/>
                    </a:lnTo>
                    <a:lnTo>
                      <a:pt x="4034" y="4142"/>
                    </a:lnTo>
                    <a:lnTo>
                      <a:pt x="4030" y="4134"/>
                    </a:lnTo>
                    <a:lnTo>
                      <a:pt x="4020" y="4106"/>
                    </a:lnTo>
                    <a:lnTo>
                      <a:pt x="4017" y="4097"/>
                    </a:lnTo>
                    <a:lnTo>
                      <a:pt x="4008" y="4069"/>
                    </a:lnTo>
                    <a:lnTo>
                      <a:pt x="4005" y="4061"/>
                    </a:lnTo>
                    <a:lnTo>
                      <a:pt x="3997" y="4032"/>
                    </a:lnTo>
                    <a:lnTo>
                      <a:pt x="3995" y="4023"/>
                    </a:lnTo>
                    <a:lnTo>
                      <a:pt x="3987" y="3995"/>
                    </a:lnTo>
                    <a:lnTo>
                      <a:pt x="3985" y="3986"/>
                    </a:lnTo>
                    <a:lnTo>
                      <a:pt x="3979" y="3957"/>
                    </a:lnTo>
                    <a:lnTo>
                      <a:pt x="3978" y="3948"/>
                    </a:lnTo>
                    <a:lnTo>
                      <a:pt x="3973" y="3919"/>
                    </a:lnTo>
                    <a:lnTo>
                      <a:pt x="3971" y="3910"/>
                    </a:lnTo>
                    <a:lnTo>
                      <a:pt x="3967" y="3880"/>
                    </a:lnTo>
                    <a:lnTo>
                      <a:pt x="3966" y="3871"/>
                    </a:lnTo>
                    <a:lnTo>
                      <a:pt x="3963" y="3842"/>
                    </a:lnTo>
                    <a:lnTo>
                      <a:pt x="3963" y="3832"/>
                    </a:lnTo>
                    <a:lnTo>
                      <a:pt x="3961" y="3803"/>
                    </a:lnTo>
                    <a:lnTo>
                      <a:pt x="3961" y="3793"/>
                    </a:lnTo>
                    <a:lnTo>
                      <a:pt x="3960" y="3764"/>
                    </a:lnTo>
                    <a:lnTo>
                      <a:pt x="3960" y="3754"/>
                    </a:lnTo>
                    <a:lnTo>
                      <a:pt x="3961" y="3725"/>
                    </a:lnTo>
                    <a:lnTo>
                      <a:pt x="3961" y="3715"/>
                    </a:lnTo>
                    <a:lnTo>
                      <a:pt x="3963" y="3685"/>
                    </a:lnTo>
                    <a:lnTo>
                      <a:pt x="3963" y="3676"/>
                    </a:lnTo>
                    <a:lnTo>
                      <a:pt x="3966" y="3647"/>
                    </a:lnTo>
                    <a:lnTo>
                      <a:pt x="3967" y="3637"/>
                    </a:lnTo>
                    <a:lnTo>
                      <a:pt x="3971" y="3608"/>
                    </a:lnTo>
                    <a:lnTo>
                      <a:pt x="3973" y="3599"/>
                    </a:lnTo>
                    <a:lnTo>
                      <a:pt x="3978" y="3570"/>
                    </a:lnTo>
                    <a:lnTo>
                      <a:pt x="3979" y="3560"/>
                    </a:lnTo>
                    <a:lnTo>
                      <a:pt x="3985" y="3532"/>
                    </a:lnTo>
                    <a:lnTo>
                      <a:pt x="3987" y="3522"/>
                    </a:lnTo>
                    <a:lnTo>
                      <a:pt x="3995" y="3494"/>
                    </a:lnTo>
                    <a:lnTo>
                      <a:pt x="3997" y="3485"/>
                    </a:lnTo>
                    <a:lnTo>
                      <a:pt x="4005" y="3457"/>
                    </a:lnTo>
                    <a:lnTo>
                      <a:pt x="4008" y="3448"/>
                    </a:lnTo>
                    <a:lnTo>
                      <a:pt x="4017" y="3420"/>
                    </a:lnTo>
                    <a:lnTo>
                      <a:pt x="4020" y="3411"/>
                    </a:lnTo>
                    <a:lnTo>
                      <a:pt x="4030" y="3383"/>
                    </a:lnTo>
                    <a:lnTo>
                      <a:pt x="4034" y="3375"/>
                    </a:lnTo>
                    <a:lnTo>
                      <a:pt x="4045" y="3348"/>
                    </a:lnTo>
                    <a:lnTo>
                      <a:pt x="4049" y="3339"/>
                    </a:lnTo>
                    <a:lnTo>
                      <a:pt x="4061" y="3312"/>
                    </a:lnTo>
                    <a:lnTo>
                      <a:pt x="4065" y="3304"/>
                    </a:lnTo>
                    <a:lnTo>
                      <a:pt x="4078" y="3278"/>
                    </a:lnTo>
                    <a:lnTo>
                      <a:pt x="4083" y="3269"/>
                    </a:lnTo>
                    <a:lnTo>
                      <a:pt x="4097" y="3243"/>
                    </a:lnTo>
                    <a:lnTo>
                      <a:pt x="4101" y="3236"/>
                    </a:lnTo>
                    <a:lnTo>
                      <a:pt x="4117" y="3210"/>
                    </a:lnTo>
                    <a:lnTo>
                      <a:pt x="4122" y="3202"/>
                    </a:lnTo>
                    <a:lnTo>
                      <a:pt x="4138" y="3177"/>
                    </a:lnTo>
                    <a:lnTo>
                      <a:pt x="4143" y="3169"/>
                    </a:lnTo>
                    <a:lnTo>
                      <a:pt x="4160" y="3145"/>
                    </a:lnTo>
                    <a:lnTo>
                      <a:pt x="4166" y="3137"/>
                    </a:lnTo>
                    <a:lnTo>
                      <a:pt x="4184" y="3114"/>
                    </a:lnTo>
                    <a:lnTo>
                      <a:pt x="4190" y="3106"/>
                    </a:lnTo>
                    <a:lnTo>
                      <a:pt x="4209" y="3084"/>
                    </a:lnTo>
                    <a:lnTo>
                      <a:pt x="4215" y="3077"/>
                    </a:lnTo>
                    <a:lnTo>
                      <a:pt x="4234" y="3055"/>
                    </a:lnTo>
                    <a:lnTo>
                      <a:pt x="4241" y="3048"/>
                    </a:lnTo>
                    <a:lnTo>
                      <a:pt x="4261" y="3026"/>
                    </a:lnTo>
                    <a:lnTo>
                      <a:pt x="4268" y="3020"/>
                    </a:lnTo>
                    <a:lnTo>
                      <a:pt x="4289" y="2999"/>
                    </a:lnTo>
                    <a:lnTo>
                      <a:pt x="4296" y="2993"/>
                    </a:lnTo>
                    <a:lnTo>
                      <a:pt x="4318" y="2973"/>
                    </a:lnTo>
                    <a:lnTo>
                      <a:pt x="4325" y="2967"/>
                    </a:lnTo>
                    <a:lnTo>
                      <a:pt x="4348" y="2949"/>
                    </a:lnTo>
                    <a:lnTo>
                      <a:pt x="4355" y="2943"/>
                    </a:lnTo>
                    <a:lnTo>
                      <a:pt x="4378" y="2925"/>
                    </a:lnTo>
                    <a:lnTo>
                      <a:pt x="4386" y="2919"/>
                    </a:lnTo>
                    <a:lnTo>
                      <a:pt x="4410" y="2902"/>
                    </a:lnTo>
                    <a:lnTo>
                      <a:pt x="4417" y="2897"/>
                    </a:lnTo>
                    <a:lnTo>
                      <a:pt x="4442" y="2881"/>
                    </a:lnTo>
                    <a:lnTo>
                      <a:pt x="4450" y="2876"/>
                    </a:lnTo>
                    <a:lnTo>
                      <a:pt x="4475" y="2860"/>
                    </a:lnTo>
                    <a:lnTo>
                      <a:pt x="4484" y="2855"/>
                    </a:lnTo>
                    <a:lnTo>
                      <a:pt x="4510" y="2841"/>
                    </a:lnTo>
                    <a:lnTo>
                      <a:pt x="4519" y="2836"/>
                    </a:lnTo>
                    <a:lnTo>
                      <a:pt x="4545" y="2823"/>
                    </a:lnTo>
                    <a:lnTo>
                      <a:pt x="4554" y="2819"/>
                    </a:lnTo>
                    <a:lnTo>
                      <a:pt x="4581" y="2807"/>
                    </a:lnTo>
                    <a:lnTo>
                      <a:pt x="4589" y="2803"/>
                    </a:lnTo>
                    <a:lnTo>
                      <a:pt x="4616" y="2792"/>
                    </a:lnTo>
                    <a:lnTo>
                      <a:pt x="4625" y="2788"/>
                    </a:lnTo>
                    <a:lnTo>
                      <a:pt x="4653" y="2778"/>
                    </a:lnTo>
                    <a:lnTo>
                      <a:pt x="4662" y="2775"/>
                    </a:lnTo>
                    <a:lnTo>
                      <a:pt x="4690" y="2766"/>
                    </a:lnTo>
                    <a:lnTo>
                      <a:pt x="4698" y="2763"/>
                    </a:lnTo>
                    <a:lnTo>
                      <a:pt x="4727" y="2755"/>
                    </a:lnTo>
                    <a:lnTo>
                      <a:pt x="4736" y="2753"/>
                    </a:lnTo>
                    <a:lnTo>
                      <a:pt x="4764" y="2746"/>
                    </a:lnTo>
                    <a:lnTo>
                      <a:pt x="4773" y="2744"/>
                    </a:lnTo>
                    <a:lnTo>
                      <a:pt x="4802" y="2738"/>
                    </a:lnTo>
                    <a:lnTo>
                      <a:pt x="4811" y="2736"/>
                    </a:lnTo>
                    <a:lnTo>
                      <a:pt x="4840" y="2731"/>
                    </a:lnTo>
                    <a:lnTo>
                      <a:pt x="4850" y="2730"/>
                    </a:lnTo>
                    <a:lnTo>
                      <a:pt x="4879" y="2726"/>
                    </a:lnTo>
                    <a:lnTo>
                      <a:pt x="4888" y="2725"/>
                    </a:lnTo>
                    <a:lnTo>
                      <a:pt x="4918" y="2722"/>
                    </a:lnTo>
                    <a:lnTo>
                      <a:pt x="4927" y="2722"/>
                    </a:lnTo>
                    <a:lnTo>
                      <a:pt x="4956" y="2720"/>
                    </a:lnTo>
                    <a:lnTo>
                      <a:pt x="4966" y="2720"/>
                    </a:lnTo>
                    <a:lnTo>
                      <a:pt x="4995" y="2719"/>
                    </a:lnTo>
                    <a:lnTo>
                      <a:pt x="5005" y="2719"/>
                    </a:lnTo>
                    <a:lnTo>
                      <a:pt x="5034" y="2720"/>
                    </a:lnTo>
                    <a:lnTo>
                      <a:pt x="5044" y="2720"/>
                    </a:lnTo>
                    <a:lnTo>
                      <a:pt x="5073" y="2722"/>
                    </a:lnTo>
                    <a:lnTo>
                      <a:pt x="5082" y="2722"/>
                    </a:lnTo>
                    <a:lnTo>
                      <a:pt x="5112" y="2725"/>
                    </a:lnTo>
                    <a:lnTo>
                      <a:pt x="5121" y="2726"/>
                    </a:lnTo>
                    <a:lnTo>
                      <a:pt x="5150" y="2730"/>
                    </a:lnTo>
                    <a:lnTo>
                      <a:pt x="5160" y="2731"/>
                    </a:lnTo>
                    <a:lnTo>
                      <a:pt x="5189" y="2736"/>
                    </a:lnTo>
                    <a:lnTo>
                      <a:pt x="5198" y="2738"/>
                    </a:lnTo>
                    <a:lnTo>
                      <a:pt x="5227" y="2744"/>
                    </a:lnTo>
                    <a:lnTo>
                      <a:pt x="5236" y="2746"/>
                    </a:lnTo>
                    <a:lnTo>
                      <a:pt x="5264" y="2753"/>
                    </a:lnTo>
                    <a:lnTo>
                      <a:pt x="5273" y="2755"/>
                    </a:lnTo>
                    <a:lnTo>
                      <a:pt x="5302" y="2763"/>
                    </a:lnTo>
                    <a:lnTo>
                      <a:pt x="5310" y="2766"/>
                    </a:lnTo>
                    <a:lnTo>
                      <a:pt x="5338" y="2775"/>
                    </a:lnTo>
                    <a:lnTo>
                      <a:pt x="5347" y="2778"/>
                    </a:lnTo>
                    <a:lnTo>
                      <a:pt x="5375" y="2788"/>
                    </a:lnTo>
                    <a:lnTo>
                      <a:pt x="5384" y="2792"/>
                    </a:lnTo>
                    <a:lnTo>
                      <a:pt x="5411" y="2803"/>
                    </a:lnTo>
                    <a:lnTo>
                      <a:pt x="5419" y="2807"/>
                    </a:lnTo>
                    <a:lnTo>
                      <a:pt x="5446" y="2819"/>
                    </a:lnTo>
                    <a:lnTo>
                      <a:pt x="5455" y="2823"/>
                    </a:lnTo>
                    <a:lnTo>
                      <a:pt x="5481" y="2836"/>
                    </a:lnTo>
                    <a:lnTo>
                      <a:pt x="5490" y="2841"/>
                    </a:lnTo>
                    <a:lnTo>
                      <a:pt x="5516" y="2855"/>
                    </a:lnTo>
                    <a:lnTo>
                      <a:pt x="5525" y="2860"/>
                    </a:lnTo>
                    <a:lnTo>
                      <a:pt x="5550" y="2876"/>
                    </a:lnTo>
                    <a:lnTo>
                      <a:pt x="5558" y="2881"/>
                    </a:lnTo>
                    <a:lnTo>
                      <a:pt x="5583" y="2897"/>
                    </a:lnTo>
                    <a:lnTo>
                      <a:pt x="5590" y="2902"/>
                    </a:lnTo>
                    <a:lnTo>
                      <a:pt x="5614" y="2919"/>
                    </a:lnTo>
                    <a:lnTo>
                      <a:pt x="5622" y="2925"/>
                    </a:lnTo>
                    <a:lnTo>
                      <a:pt x="5645" y="2943"/>
                    </a:lnTo>
                    <a:lnTo>
                      <a:pt x="5652" y="2949"/>
                    </a:lnTo>
                    <a:lnTo>
                      <a:pt x="5675" y="2967"/>
                    </a:lnTo>
                    <a:lnTo>
                      <a:pt x="5682" y="2973"/>
                    </a:lnTo>
                    <a:lnTo>
                      <a:pt x="5704" y="2993"/>
                    </a:lnTo>
                    <a:lnTo>
                      <a:pt x="5711" y="2999"/>
                    </a:lnTo>
                    <a:lnTo>
                      <a:pt x="5732" y="3020"/>
                    </a:lnTo>
                    <a:lnTo>
                      <a:pt x="5739" y="3026"/>
                    </a:lnTo>
                    <a:lnTo>
                      <a:pt x="5759" y="3048"/>
                    </a:lnTo>
                    <a:lnTo>
                      <a:pt x="5766" y="3055"/>
                    </a:lnTo>
                    <a:lnTo>
                      <a:pt x="5785" y="3077"/>
                    </a:lnTo>
                    <a:lnTo>
                      <a:pt x="5791" y="3084"/>
                    </a:lnTo>
                    <a:lnTo>
                      <a:pt x="5810" y="3106"/>
                    </a:lnTo>
                    <a:lnTo>
                      <a:pt x="5816" y="3114"/>
                    </a:lnTo>
                    <a:lnTo>
                      <a:pt x="5834" y="3137"/>
                    </a:lnTo>
                    <a:lnTo>
                      <a:pt x="5840" y="3145"/>
                    </a:lnTo>
                    <a:lnTo>
                      <a:pt x="5857" y="3169"/>
                    </a:lnTo>
                    <a:lnTo>
                      <a:pt x="5862" y="3177"/>
                    </a:lnTo>
                    <a:lnTo>
                      <a:pt x="5878" y="3202"/>
                    </a:lnTo>
                    <a:lnTo>
                      <a:pt x="5883" y="3210"/>
                    </a:lnTo>
                    <a:lnTo>
                      <a:pt x="5899" y="3236"/>
                    </a:lnTo>
                    <a:lnTo>
                      <a:pt x="5903" y="3243"/>
                    </a:lnTo>
                    <a:lnTo>
                      <a:pt x="5917" y="3269"/>
                    </a:lnTo>
                    <a:lnTo>
                      <a:pt x="5922" y="3278"/>
                    </a:lnTo>
                    <a:lnTo>
                      <a:pt x="5935" y="3304"/>
                    </a:lnTo>
                    <a:lnTo>
                      <a:pt x="5939" y="3312"/>
                    </a:lnTo>
                    <a:lnTo>
                      <a:pt x="5951" y="3339"/>
                    </a:lnTo>
                    <a:lnTo>
                      <a:pt x="5955" y="3348"/>
                    </a:lnTo>
                    <a:lnTo>
                      <a:pt x="5966" y="3375"/>
                    </a:lnTo>
                    <a:lnTo>
                      <a:pt x="5970" y="3383"/>
                    </a:lnTo>
                    <a:lnTo>
                      <a:pt x="5980" y="3411"/>
                    </a:lnTo>
                    <a:lnTo>
                      <a:pt x="5983" y="3420"/>
                    </a:lnTo>
                    <a:lnTo>
                      <a:pt x="5992" y="3448"/>
                    </a:lnTo>
                    <a:lnTo>
                      <a:pt x="5995" y="3457"/>
                    </a:lnTo>
                    <a:lnTo>
                      <a:pt x="6003" y="3485"/>
                    </a:lnTo>
                    <a:lnTo>
                      <a:pt x="6005" y="3494"/>
                    </a:lnTo>
                    <a:lnTo>
                      <a:pt x="6013" y="3522"/>
                    </a:lnTo>
                    <a:lnTo>
                      <a:pt x="6015" y="3532"/>
                    </a:lnTo>
                    <a:lnTo>
                      <a:pt x="6021" y="3560"/>
                    </a:lnTo>
                    <a:lnTo>
                      <a:pt x="6022" y="3570"/>
                    </a:lnTo>
                    <a:lnTo>
                      <a:pt x="6027" y="3599"/>
                    </a:lnTo>
                    <a:lnTo>
                      <a:pt x="6029" y="3608"/>
                    </a:lnTo>
                    <a:lnTo>
                      <a:pt x="6033" y="3637"/>
                    </a:lnTo>
                    <a:lnTo>
                      <a:pt x="6034" y="3647"/>
                    </a:lnTo>
                    <a:lnTo>
                      <a:pt x="6037" y="3676"/>
                    </a:lnTo>
                    <a:lnTo>
                      <a:pt x="6037" y="3685"/>
                    </a:lnTo>
                    <a:lnTo>
                      <a:pt x="6039" y="3715"/>
                    </a:lnTo>
                    <a:close/>
                    <a:moveTo>
                      <a:pt x="5538" y="3799"/>
                    </a:moveTo>
                    <a:lnTo>
                      <a:pt x="5540" y="3779"/>
                    </a:lnTo>
                    <a:lnTo>
                      <a:pt x="5540" y="3759"/>
                    </a:lnTo>
                    <a:lnTo>
                      <a:pt x="5540" y="3739"/>
                    </a:lnTo>
                    <a:lnTo>
                      <a:pt x="5538" y="3719"/>
                    </a:lnTo>
                    <a:lnTo>
                      <a:pt x="5537" y="3698"/>
                    </a:lnTo>
                    <a:lnTo>
                      <a:pt x="5534" y="3679"/>
                    </a:lnTo>
                    <a:lnTo>
                      <a:pt x="5530" y="3659"/>
                    </a:lnTo>
                    <a:lnTo>
                      <a:pt x="5526" y="3639"/>
                    </a:lnTo>
                    <a:lnTo>
                      <a:pt x="5521" y="3619"/>
                    </a:lnTo>
                    <a:lnTo>
                      <a:pt x="5516" y="3600"/>
                    </a:lnTo>
                    <a:lnTo>
                      <a:pt x="5509" y="3581"/>
                    </a:lnTo>
                    <a:lnTo>
                      <a:pt x="5502" y="3562"/>
                    </a:lnTo>
                    <a:lnTo>
                      <a:pt x="5495" y="3543"/>
                    </a:lnTo>
                    <a:lnTo>
                      <a:pt x="5486" y="3525"/>
                    </a:lnTo>
                    <a:lnTo>
                      <a:pt x="5477" y="3507"/>
                    </a:lnTo>
                    <a:lnTo>
                      <a:pt x="5467" y="3488"/>
                    </a:lnTo>
                    <a:lnTo>
                      <a:pt x="5456" y="3471"/>
                    </a:lnTo>
                    <a:lnTo>
                      <a:pt x="5446" y="3454"/>
                    </a:lnTo>
                    <a:lnTo>
                      <a:pt x="5434" y="3437"/>
                    </a:lnTo>
                    <a:lnTo>
                      <a:pt x="5422" y="3422"/>
                    </a:lnTo>
                    <a:lnTo>
                      <a:pt x="5409" y="3406"/>
                    </a:lnTo>
                    <a:lnTo>
                      <a:pt x="5396" y="3391"/>
                    </a:lnTo>
                    <a:lnTo>
                      <a:pt x="5382" y="3377"/>
                    </a:lnTo>
                    <a:lnTo>
                      <a:pt x="5367" y="3363"/>
                    </a:lnTo>
                    <a:lnTo>
                      <a:pt x="5352" y="3349"/>
                    </a:lnTo>
                    <a:lnTo>
                      <a:pt x="5337" y="3336"/>
                    </a:lnTo>
                    <a:lnTo>
                      <a:pt x="5321" y="3324"/>
                    </a:lnTo>
                    <a:lnTo>
                      <a:pt x="5304" y="3312"/>
                    </a:lnTo>
                    <a:lnTo>
                      <a:pt x="5287" y="3301"/>
                    </a:lnTo>
                    <a:lnTo>
                      <a:pt x="5270" y="3290"/>
                    </a:lnTo>
                    <a:lnTo>
                      <a:pt x="5253" y="3281"/>
                    </a:lnTo>
                    <a:lnTo>
                      <a:pt x="5235" y="3272"/>
                    </a:lnTo>
                    <a:lnTo>
                      <a:pt x="5216" y="3264"/>
                    </a:lnTo>
                    <a:lnTo>
                      <a:pt x="5198" y="3256"/>
                    </a:lnTo>
                    <a:lnTo>
                      <a:pt x="5179" y="3249"/>
                    </a:lnTo>
                    <a:lnTo>
                      <a:pt x="5160" y="3243"/>
                    </a:lnTo>
                    <a:lnTo>
                      <a:pt x="5140" y="3237"/>
                    </a:lnTo>
                    <a:lnTo>
                      <a:pt x="5121" y="3232"/>
                    </a:lnTo>
                    <a:lnTo>
                      <a:pt x="5101" y="3228"/>
                    </a:lnTo>
                    <a:lnTo>
                      <a:pt x="5081" y="3225"/>
                    </a:lnTo>
                    <a:lnTo>
                      <a:pt x="5061" y="3222"/>
                    </a:lnTo>
                    <a:lnTo>
                      <a:pt x="5041" y="3221"/>
                    </a:lnTo>
                    <a:lnTo>
                      <a:pt x="5020" y="3219"/>
                    </a:lnTo>
                    <a:lnTo>
                      <a:pt x="5000" y="3219"/>
                    </a:lnTo>
                    <a:lnTo>
                      <a:pt x="4980" y="3219"/>
                    </a:lnTo>
                    <a:lnTo>
                      <a:pt x="4959" y="3221"/>
                    </a:lnTo>
                    <a:lnTo>
                      <a:pt x="4939" y="3222"/>
                    </a:lnTo>
                    <a:lnTo>
                      <a:pt x="4919" y="3225"/>
                    </a:lnTo>
                    <a:lnTo>
                      <a:pt x="4899" y="3228"/>
                    </a:lnTo>
                    <a:lnTo>
                      <a:pt x="4879" y="3232"/>
                    </a:lnTo>
                    <a:lnTo>
                      <a:pt x="4860" y="3237"/>
                    </a:lnTo>
                    <a:lnTo>
                      <a:pt x="4840" y="3243"/>
                    </a:lnTo>
                    <a:lnTo>
                      <a:pt x="4821" y="3249"/>
                    </a:lnTo>
                    <a:lnTo>
                      <a:pt x="4802" y="3256"/>
                    </a:lnTo>
                    <a:lnTo>
                      <a:pt x="4784" y="3264"/>
                    </a:lnTo>
                    <a:lnTo>
                      <a:pt x="4765" y="3272"/>
                    </a:lnTo>
                    <a:lnTo>
                      <a:pt x="4747" y="3281"/>
                    </a:lnTo>
                    <a:lnTo>
                      <a:pt x="4730" y="3290"/>
                    </a:lnTo>
                    <a:lnTo>
                      <a:pt x="4713" y="3301"/>
                    </a:lnTo>
                    <a:lnTo>
                      <a:pt x="4696" y="3312"/>
                    </a:lnTo>
                    <a:lnTo>
                      <a:pt x="4679" y="3324"/>
                    </a:lnTo>
                    <a:lnTo>
                      <a:pt x="4663" y="3336"/>
                    </a:lnTo>
                    <a:lnTo>
                      <a:pt x="4648" y="3349"/>
                    </a:lnTo>
                    <a:lnTo>
                      <a:pt x="4633" y="3363"/>
                    </a:lnTo>
                    <a:lnTo>
                      <a:pt x="4618" y="3377"/>
                    </a:lnTo>
                    <a:lnTo>
                      <a:pt x="4604" y="3391"/>
                    </a:lnTo>
                    <a:lnTo>
                      <a:pt x="4591" y="3406"/>
                    </a:lnTo>
                    <a:lnTo>
                      <a:pt x="4578" y="3422"/>
                    </a:lnTo>
                    <a:lnTo>
                      <a:pt x="4566" y="3437"/>
                    </a:lnTo>
                    <a:lnTo>
                      <a:pt x="4554" y="3454"/>
                    </a:lnTo>
                    <a:lnTo>
                      <a:pt x="4544" y="3471"/>
                    </a:lnTo>
                    <a:lnTo>
                      <a:pt x="4533" y="3488"/>
                    </a:lnTo>
                    <a:lnTo>
                      <a:pt x="4523" y="3507"/>
                    </a:lnTo>
                    <a:lnTo>
                      <a:pt x="4514" y="3525"/>
                    </a:lnTo>
                    <a:lnTo>
                      <a:pt x="4505" y="3543"/>
                    </a:lnTo>
                    <a:lnTo>
                      <a:pt x="4498" y="3562"/>
                    </a:lnTo>
                    <a:lnTo>
                      <a:pt x="4491" y="3581"/>
                    </a:lnTo>
                    <a:lnTo>
                      <a:pt x="4484" y="3600"/>
                    </a:lnTo>
                    <a:lnTo>
                      <a:pt x="4479" y="3619"/>
                    </a:lnTo>
                    <a:lnTo>
                      <a:pt x="4474" y="3639"/>
                    </a:lnTo>
                    <a:lnTo>
                      <a:pt x="4470" y="3659"/>
                    </a:lnTo>
                    <a:lnTo>
                      <a:pt x="4466" y="3679"/>
                    </a:lnTo>
                    <a:lnTo>
                      <a:pt x="4463" y="3698"/>
                    </a:lnTo>
                    <a:lnTo>
                      <a:pt x="4462" y="3719"/>
                    </a:lnTo>
                    <a:lnTo>
                      <a:pt x="4460" y="3739"/>
                    </a:lnTo>
                    <a:lnTo>
                      <a:pt x="4460" y="3759"/>
                    </a:lnTo>
                    <a:lnTo>
                      <a:pt x="4460" y="3779"/>
                    </a:lnTo>
                    <a:lnTo>
                      <a:pt x="4462" y="3799"/>
                    </a:lnTo>
                    <a:lnTo>
                      <a:pt x="4463" y="3819"/>
                    </a:lnTo>
                    <a:lnTo>
                      <a:pt x="4466" y="3839"/>
                    </a:lnTo>
                    <a:lnTo>
                      <a:pt x="4470" y="3859"/>
                    </a:lnTo>
                    <a:lnTo>
                      <a:pt x="4474" y="3878"/>
                    </a:lnTo>
                    <a:lnTo>
                      <a:pt x="4479" y="3898"/>
                    </a:lnTo>
                    <a:lnTo>
                      <a:pt x="4484" y="3917"/>
                    </a:lnTo>
                    <a:lnTo>
                      <a:pt x="4491" y="3937"/>
                    </a:lnTo>
                    <a:lnTo>
                      <a:pt x="4498" y="3956"/>
                    </a:lnTo>
                    <a:lnTo>
                      <a:pt x="4505" y="3975"/>
                    </a:lnTo>
                    <a:lnTo>
                      <a:pt x="4514" y="3993"/>
                    </a:lnTo>
                    <a:lnTo>
                      <a:pt x="4523" y="4012"/>
                    </a:lnTo>
                    <a:lnTo>
                      <a:pt x="4533" y="4030"/>
                    </a:lnTo>
                    <a:lnTo>
                      <a:pt x="4543" y="4047"/>
                    </a:lnTo>
                    <a:lnTo>
                      <a:pt x="4554" y="4063"/>
                    </a:lnTo>
                    <a:lnTo>
                      <a:pt x="4566" y="4080"/>
                    </a:lnTo>
                    <a:lnTo>
                      <a:pt x="4578" y="4095"/>
                    </a:lnTo>
                    <a:lnTo>
                      <a:pt x="4591" y="4111"/>
                    </a:lnTo>
                    <a:lnTo>
                      <a:pt x="4604" y="4126"/>
                    </a:lnTo>
                    <a:lnTo>
                      <a:pt x="4618" y="4140"/>
                    </a:lnTo>
                    <a:lnTo>
                      <a:pt x="4633" y="4154"/>
                    </a:lnTo>
                    <a:lnTo>
                      <a:pt x="4648" y="4168"/>
                    </a:lnTo>
                    <a:lnTo>
                      <a:pt x="4663" y="4181"/>
                    </a:lnTo>
                    <a:lnTo>
                      <a:pt x="4679" y="4193"/>
                    </a:lnTo>
                    <a:lnTo>
                      <a:pt x="4696" y="4205"/>
                    </a:lnTo>
                    <a:lnTo>
                      <a:pt x="4713" y="4216"/>
                    </a:lnTo>
                    <a:lnTo>
                      <a:pt x="4730" y="4227"/>
                    </a:lnTo>
                    <a:lnTo>
                      <a:pt x="4748" y="4236"/>
                    </a:lnTo>
                    <a:lnTo>
                      <a:pt x="4766" y="4245"/>
                    </a:lnTo>
                    <a:lnTo>
                      <a:pt x="4784" y="4254"/>
                    </a:lnTo>
                    <a:lnTo>
                      <a:pt x="4803" y="4261"/>
                    </a:lnTo>
                    <a:lnTo>
                      <a:pt x="4822" y="4268"/>
                    </a:lnTo>
                    <a:lnTo>
                      <a:pt x="4841" y="4275"/>
                    </a:lnTo>
                    <a:lnTo>
                      <a:pt x="4860" y="4280"/>
                    </a:lnTo>
                    <a:lnTo>
                      <a:pt x="4880" y="4285"/>
                    </a:lnTo>
                    <a:lnTo>
                      <a:pt x="4900" y="4289"/>
                    </a:lnTo>
                    <a:lnTo>
                      <a:pt x="4920" y="4293"/>
                    </a:lnTo>
                    <a:lnTo>
                      <a:pt x="4939" y="4296"/>
                    </a:lnTo>
                    <a:lnTo>
                      <a:pt x="4960" y="4297"/>
                    </a:lnTo>
                    <a:lnTo>
                      <a:pt x="4980" y="4299"/>
                    </a:lnTo>
                    <a:lnTo>
                      <a:pt x="5000" y="4299"/>
                    </a:lnTo>
                    <a:lnTo>
                      <a:pt x="5020" y="4299"/>
                    </a:lnTo>
                    <a:lnTo>
                      <a:pt x="5040" y="4297"/>
                    </a:lnTo>
                    <a:lnTo>
                      <a:pt x="5061" y="4296"/>
                    </a:lnTo>
                    <a:lnTo>
                      <a:pt x="5080" y="4293"/>
                    </a:lnTo>
                    <a:lnTo>
                      <a:pt x="5100" y="4289"/>
                    </a:lnTo>
                    <a:lnTo>
                      <a:pt x="5120" y="4285"/>
                    </a:lnTo>
                    <a:lnTo>
                      <a:pt x="5140" y="4280"/>
                    </a:lnTo>
                    <a:lnTo>
                      <a:pt x="5159" y="4275"/>
                    </a:lnTo>
                    <a:lnTo>
                      <a:pt x="5178" y="4268"/>
                    </a:lnTo>
                    <a:lnTo>
                      <a:pt x="5197" y="4261"/>
                    </a:lnTo>
                    <a:lnTo>
                      <a:pt x="5216" y="4254"/>
                    </a:lnTo>
                    <a:lnTo>
                      <a:pt x="5234" y="4245"/>
                    </a:lnTo>
                    <a:lnTo>
                      <a:pt x="5252" y="4236"/>
                    </a:lnTo>
                    <a:lnTo>
                      <a:pt x="5270" y="4227"/>
                    </a:lnTo>
                    <a:lnTo>
                      <a:pt x="5287" y="4216"/>
                    </a:lnTo>
                    <a:lnTo>
                      <a:pt x="5304" y="4205"/>
                    </a:lnTo>
                    <a:lnTo>
                      <a:pt x="5321" y="4193"/>
                    </a:lnTo>
                    <a:lnTo>
                      <a:pt x="5337" y="4181"/>
                    </a:lnTo>
                    <a:lnTo>
                      <a:pt x="5352" y="4168"/>
                    </a:lnTo>
                    <a:lnTo>
                      <a:pt x="5367" y="4154"/>
                    </a:lnTo>
                    <a:lnTo>
                      <a:pt x="5382" y="4140"/>
                    </a:lnTo>
                    <a:lnTo>
                      <a:pt x="5396" y="4126"/>
                    </a:lnTo>
                    <a:lnTo>
                      <a:pt x="5409" y="4111"/>
                    </a:lnTo>
                    <a:lnTo>
                      <a:pt x="5422" y="4095"/>
                    </a:lnTo>
                    <a:lnTo>
                      <a:pt x="5434" y="4080"/>
                    </a:lnTo>
                    <a:lnTo>
                      <a:pt x="5446" y="4063"/>
                    </a:lnTo>
                    <a:lnTo>
                      <a:pt x="5457" y="4047"/>
                    </a:lnTo>
                    <a:lnTo>
                      <a:pt x="5467" y="4030"/>
                    </a:lnTo>
                    <a:lnTo>
                      <a:pt x="5477" y="4012"/>
                    </a:lnTo>
                    <a:lnTo>
                      <a:pt x="5486" y="3993"/>
                    </a:lnTo>
                    <a:lnTo>
                      <a:pt x="5495" y="3975"/>
                    </a:lnTo>
                    <a:lnTo>
                      <a:pt x="5502" y="3956"/>
                    </a:lnTo>
                    <a:lnTo>
                      <a:pt x="5509" y="3937"/>
                    </a:lnTo>
                    <a:lnTo>
                      <a:pt x="5516" y="3917"/>
                    </a:lnTo>
                    <a:lnTo>
                      <a:pt x="5521" y="3898"/>
                    </a:lnTo>
                    <a:lnTo>
                      <a:pt x="5526" y="3878"/>
                    </a:lnTo>
                    <a:lnTo>
                      <a:pt x="5530" y="3859"/>
                    </a:lnTo>
                    <a:lnTo>
                      <a:pt x="5534" y="3839"/>
                    </a:lnTo>
                    <a:lnTo>
                      <a:pt x="5537" y="3819"/>
                    </a:lnTo>
                    <a:lnTo>
                      <a:pt x="5538" y="3799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164CD0E9-0C0E-47E5-AAD4-64AA8AEEE27C}"/>
              </a:ext>
            </a:extLst>
          </p:cNvPr>
          <p:cNvSpPr/>
          <p:nvPr/>
        </p:nvSpPr>
        <p:spPr>
          <a:xfrm>
            <a:off x="-548639" y="1"/>
            <a:ext cx="533400" cy="72796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8080232-E62C-4B81-A68B-A327583C0C65}"/>
              </a:ext>
            </a:extLst>
          </p:cNvPr>
          <p:cNvSpPr/>
          <p:nvPr/>
        </p:nvSpPr>
        <p:spPr>
          <a:xfrm rot="16200000">
            <a:off x="2073263" y="4239896"/>
            <a:ext cx="533400" cy="577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D34E4AAD-0BE6-49C4-8D13-CA291806BE94}"/>
              </a:ext>
            </a:extLst>
          </p:cNvPr>
          <p:cNvSpPr/>
          <p:nvPr/>
        </p:nvSpPr>
        <p:spPr>
          <a:xfrm>
            <a:off x="2828806" y="1516603"/>
            <a:ext cx="285370" cy="28537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rial" panose="020B0604020202020204" pitchFamily="34" charset="0"/>
              </a:rPr>
              <a:t>1</a:t>
            </a:r>
            <a:endParaRPr lang="en-PH" sz="1200" dirty="0">
              <a:latin typeface="Arial" panose="020B0604020202020204" pitchFamily="34" charset="0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048DB120-BA41-42C2-958B-386879B9E6A9}"/>
              </a:ext>
            </a:extLst>
          </p:cNvPr>
          <p:cNvSpPr/>
          <p:nvPr/>
        </p:nvSpPr>
        <p:spPr>
          <a:xfrm>
            <a:off x="3900688" y="2144217"/>
            <a:ext cx="285370" cy="28537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rial" panose="020B0604020202020204" pitchFamily="34" charset="0"/>
              </a:rPr>
              <a:t>2</a:t>
            </a:r>
            <a:endParaRPr lang="en-PH" sz="1200" dirty="0">
              <a:latin typeface="Arial" panose="020B0604020202020204" pitchFamily="34" charset="0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68A56AED-4D1F-41D7-97B7-8FE2A87F7413}"/>
              </a:ext>
            </a:extLst>
          </p:cNvPr>
          <p:cNvSpPr/>
          <p:nvPr/>
        </p:nvSpPr>
        <p:spPr>
          <a:xfrm>
            <a:off x="4721479" y="3066098"/>
            <a:ext cx="285370" cy="28537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rial" panose="020B0604020202020204" pitchFamily="34" charset="0"/>
              </a:rPr>
              <a:t>3</a:t>
            </a:r>
            <a:endParaRPr lang="en-PH" sz="1200" dirty="0">
              <a:latin typeface="Arial" panose="020B0604020202020204" pitchFamily="34" charset="0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376CFB11-062D-4BFD-904E-25D52BE6678F}"/>
              </a:ext>
            </a:extLst>
          </p:cNvPr>
          <p:cNvGrpSpPr/>
          <p:nvPr/>
        </p:nvGrpSpPr>
        <p:grpSpPr>
          <a:xfrm>
            <a:off x="5062946" y="4244585"/>
            <a:ext cx="880954" cy="880954"/>
            <a:chOff x="4982606" y="5056161"/>
            <a:chExt cx="1204834" cy="1204834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C0ECA280-6767-4B7B-BBF2-DA9D02DEAE66}"/>
                </a:ext>
              </a:extLst>
            </p:cNvPr>
            <p:cNvSpPr/>
            <p:nvPr/>
          </p:nvSpPr>
          <p:spPr>
            <a:xfrm>
              <a:off x="4982606" y="5056161"/>
              <a:ext cx="1204834" cy="1204834"/>
            </a:xfrm>
            <a:prstGeom prst="ellipse">
              <a:avLst/>
            </a:prstGeom>
            <a:solidFill>
              <a:schemeClr val="bg2"/>
            </a:solidFill>
            <a:ln w="66675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83" name="Group 38"/>
            <p:cNvGrpSpPr/>
            <p:nvPr/>
          </p:nvGrpSpPr>
          <p:grpSpPr>
            <a:xfrm>
              <a:off x="5160831" y="5234386"/>
              <a:ext cx="848384" cy="848384"/>
              <a:chOff x="7491762" y="4459082"/>
              <a:chExt cx="633600" cy="633600"/>
            </a:xfrm>
          </p:grpSpPr>
          <p:sp>
            <p:nvSpPr>
              <p:cNvPr id="84" name="Accent"/>
              <p:cNvSpPr/>
              <p:nvPr/>
            </p:nvSpPr>
            <p:spPr>
              <a:xfrm>
                <a:off x="7491762" y="4459082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2911" y="6533"/>
                    </a:moveTo>
                    <a:lnTo>
                      <a:pt x="7089" y="6533"/>
                    </a:lnTo>
                    <a:lnTo>
                      <a:pt x="7611" y="7839"/>
                    </a:lnTo>
                    <a:lnTo>
                      <a:pt x="7630" y="7849"/>
                    </a:lnTo>
                    <a:lnTo>
                      <a:pt x="7650" y="7860"/>
                    </a:lnTo>
                    <a:lnTo>
                      <a:pt x="7668" y="7872"/>
                    </a:lnTo>
                    <a:lnTo>
                      <a:pt x="7686" y="7884"/>
                    </a:lnTo>
                    <a:lnTo>
                      <a:pt x="7704" y="7897"/>
                    </a:lnTo>
                    <a:lnTo>
                      <a:pt x="7721" y="7910"/>
                    </a:lnTo>
                    <a:lnTo>
                      <a:pt x="7738" y="7924"/>
                    </a:lnTo>
                    <a:lnTo>
                      <a:pt x="7754" y="7939"/>
                    </a:lnTo>
                    <a:lnTo>
                      <a:pt x="7769" y="7954"/>
                    </a:lnTo>
                    <a:lnTo>
                      <a:pt x="7784" y="7970"/>
                    </a:lnTo>
                    <a:lnTo>
                      <a:pt x="7798" y="7987"/>
                    </a:lnTo>
                    <a:lnTo>
                      <a:pt x="7812" y="8004"/>
                    </a:lnTo>
                    <a:lnTo>
                      <a:pt x="7825" y="8021"/>
                    </a:lnTo>
                    <a:lnTo>
                      <a:pt x="7837" y="8039"/>
                    </a:lnTo>
                    <a:lnTo>
                      <a:pt x="7849" y="8058"/>
                    </a:lnTo>
                    <a:lnTo>
                      <a:pt x="7860" y="8077"/>
                    </a:lnTo>
                    <a:lnTo>
                      <a:pt x="7870" y="8096"/>
                    </a:lnTo>
                    <a:lnTo>
                      <a:pt x="7880" y="8116"/>
                    </a:lnTo>
                    <a:lnTo>
                      <a:pt x="7889" y="8136"/>
                    </a:lnTo>
                    <a:lnTo>
                      <a:pt x="7897" y="8156"/>
                    </a:lnTo>
                    <a:lnTo>
                      <a:pt x="7904" y="8176"/>
                    </a:lnTo>
                    <a:lnTo>
                      <a:pt x="7911" y="8197"/>
                    </a:lnTo>
                    <a:lnTo>
                      <a:pt x="7916" y="8218"/>
                    </a:lnTo>
                    <a:lnTo>
                      <a:pt x="7921" y="8240"/>
                    </a:lnTo>
                    <a:lnTo>
                      <a:pt x="7925" y="8261"/>
                    </a:lnTo>
                    <a:lnTo>
                      <a:pt x="7929" y="8282"/>
                    </a:lnTo>
                    <a:lnTo>
                      <a:pt x="7931" y="8304"/>
                    </a:lnTo>
                    <a:lnTo>
                      <a:pt x="7933" y="8326"/>
                    </a:lnTo>
                    <a:lnTo>
                      <a:pt x="7934" y="8348"/>
                    </a:lnTo>
                    <a:lnTo>
                      <a:pt x="7934" y="8370"/>
                    </a:lnTo>
                    <a:lnTo>
                      <a:pt x="7933" y="8391"/>
                    </a:lnTo>
                    <a:lnTo>
                      <a:pt x="7932" y="8413"/>
                    </a:lnTo>
                    <a:lnTo>
                      <a:pt x="7929" y="8435"/>
                    </a:lnTo>
                    <a:lnTo>
                      <a:pt x="7926" y="8456"/>
                    </a:lnTo>
                    <a:lnTo>
                      <a:pt x="7922" y="8478"/>
                    </a:lnTo>
                    <a:lnTo>
                      <a:pt x="7917" y="8499"/>
                    </a:lnTo>
                    <a:lnTo>
                      <a:pt x="7912" y="8520"/>
                    </a:lnTo>
                    <a:lnTo>
                      <a:pt x="7905" y="8541"/>
                    </a:lnTo>
                    <a:lnTo>
                      <a:pt x="7898" y="8562"/>
                    </a:lnTo>
                    <a:lnTo>
                      <a:pt x="7890" y="8582"/>
                    </a:lnTo>
                    <a:lnTo>
                      <a:pt x="7881" y="8602"/>
                    </a:lnTo>
                    <a:lnTo>
                      <a:pt x="7872" y="8622"/>
                    </a:lnTo>
                    <a:lnTo>
                      <a:pt x="7862" y="8641"/>
                    </a:lnTo>
                    <a:lnTo>
                      <a:pt x="7851" y="8661"/>
                    </a:lnTo>
                    <a:lnTo>
                      <a:pt x="7839" y="8679"/>
                    </a:lnTo>
                    <a:lnTo>
                      <a:pt x="7827" y="8697"/>
                    </a:lnTo>
                    <a:lnTo>
                      <a:pt x="7814" y="8715"/>
                    </a:lnTo>
                    <a:lnTo>
                      <a:pt x="7801" y="8732"/>
                    </a:lnTo>
                    <a:lnTo>
                      <a:pt x="7787" y="8748"/>
                    </a:lnTo>
                    <a:lnTo>
                      <a:pt x="7772" y="8765"/>
                    </a:lnTo>
                    <a:lnTo>
                      <a:pt x="7757" y="8780"/>
                    </a:lnTo>
                    <a:lnTo>
                      <a:pt x="7741" y="8795"/>
                    </a:lnTo>
                    <a:lnTo>
                      <a:pt x="7724" y="8809"/>
                    </a:lnTo>
                    <a:lnTo>
                      <a:pt x="7707" y="8823"/>
                    </a:lnTo>
                    <a:lnTo>
                      <a:pt x="7690" y="8836"/>
                    </a:lnTo>
                    <a:lnTo>
                      <a:pt x="7672" y="8848"/>
                    </a:lnTo>
                    <a:lnTo>
                      <a:pt x="7653" y="8860"/>
                    </a:lnTo>
                    <a:lnTo>
                      <a:pt x="7634" y="8871"/>
                    </a:lnTo>
                    <a:lnTo>
                      <a:pt x="7615" y="8881"/>
                    </a:lnTo>
                    <a:lnTo>
                      <a:pt x="7595" y="8891"/>
                    </a:lnTo>
                    <a:lnTo>
                      <a:pt x="7575" y="8900"/>
                    </a:lnTo>
                    <a:lnTo>
                      <a:pt x="7555" y="8908"/>
                    </a:lnTo>
                    <a:lnTo>
                      <a:pt x="7534" y="8915"/>
                    </a:lnTo>
                    <a:lnTo>
                      <a:pt x="7514" y="8922"/>
                    </a:lnTo>
                    <a:lnTo>
                      <a:pt x="7493" y="8927"/>
                    </a:lnTo>
                    <a:lnTo>
                      <a:pt x="7471" y="8932"/>
                    </a:lnTo>
                    <a:lnTo>
                      <a:pt x="7450" y="8936"/>
                    </a:lnTo>
                    <a:lnTo>
                      <a:pt x="7429" y="8940"/>
                    </a:lnTo>
                    <a:lnTo>
                      <a:pt x="7407" y="8942"/>
                    </a:lnTo>
                    <a:lnTo>
                      <a:pt x="7385" y="8944"/>
                    </a:lnTo>
                    <a:lnTo>
                      <a:pt x="7363" y="8945"/>
                    </a:lnTo>
                    <a:lnTo>
                      <a:pt x="7341" y="8945"/>
                    </a:lnTo>
                    <a:lnTo>
                      <a:pt x="7320" y="8944"/>
                    </a:lnTo>
                    <a:lnTo>
                      <a:pt x="7298" y="8943"/>
                    </a:lnTo>
                    <a:lnTo>
                      <a:pt x="7276" y="8940"/>
                    </a:lnTo>
                    <a:lnTo>
                      <a:pt x="7255" y="8937"/>
                    </a:lnTo>
                    <a:lnTo>
                      <a:pt x="7233" y="8933"/>
                    </a:lnTo>
                    <a:lnTo>
                      <a:pt x="7212" y="8928"/>
                    </a:lnTo>
                    <a:lnTo>
                      <a:pt x="7191" y="8923"/>
                    </a:lnTo>
                    <a:lnTo>
                      <a:pt x="7170" y="8916"/>
                    </a:lnTo>
                    <a:lnTo>
                      <a:pt x="7149" y="8909"/>
                    </a:lnTo>
                    <a:lnTo>
                      <a:pt x="7129" y="8901"/>
                    </a:lnTo>
                    <a:lnTo>
                      <a:pt x="7109" y="8892"/>
                    </a:lnTo>
                    <a:lnTo>
                      <a:pt x="7089" y="8883"/>
                    </a:lnTo>
                    <a:lnTo>
                      <a:pt x="2911" y="8883"/>
                    </a:lnTo>
                    <a:lnTo>
                      <a:pt x="2891" y="8892"/>
                    </a:lnTo>
                    <a:lnTo>
                      <a:pt x="2871" y="8901"/>
                    </a:lnTo>
                    <a:lnTo>
                      <a:pt x="2851" y="8909"/>
                    </a:lnTo>
                    <a:lnTo>
                      <a:pt x="2830" y="8916"/>
                    </a:lnTo>
                    <a:lnTo>
                      <a:pt x="2809" y="8923"/>
                    </a:lnTo>
                    <a:lnTo>
                      <a:pt x="2788" y="8928"/>
                    </a:lnTo>
                    <a:lnTo>
                      <a:pt x="2767" y="8933"/>
                    </a:lnTo>
                    <a:lnTo>
                      <a:pt x="2745" y="8937"/>
                    </a:lnTo>
                    <a:lnTo>
                      <a:pt x="2724" y="8940"/>
                    </a:lnTo>
                    <a:lnTo>
                      <a:pt x="2702" y="8943"/>
                    </a:lnTo>
                    <a:lnTo>
                      <a:pt x="2680" y="8944"/>
                    </a:lnTo>
                    <a:lnTo>
                      <a:pt x="2659" y="8945"/>
                    </a:lnTo>
                    <a:lnTo>
                      <a:pt x="2637" y="8945"/>
                    </a:lnTo>
                    <a:lnTo>
                      <a:pt x="2615" y="8944"/>
                    </a:lnTo>
                    <a:lnTo>
                      <a:pt x="2593" y="8942"/>
                    </a:lnTo>
                    <a:lnTo>
                      <a:pt x="2571" y="8940"/>
                    </a:lnTo>
                    <a:lnTo>
                      <a:pt x="2550" y="8936"/>
                    </a:lnTo>
                    <a:lnTo>
                      <a:pt x="2529" y="8932"/>
                    </a:lnTo>
                    <a:lnTo>
                      <a:pt x="2507" y="8927"/>
                    </a:lnTo>
                    <a:lnTo>
                      <a:pt x="2486" y="8922"/>
                    </a:lnTo>
                    <a:lnTo>
                      <a:pt x="2465" y="8915"/>
                    </a:lnTo>
                    <a:lnTo>
                      <a:pt x="2445" y="8908"/>
                    </a:lnTo>
                    <a:lnTo>
                      <a:pt x="2425" y="8900"/>
                    </a:lnTo>
                    <a:lnTo>
                      <a:pt x="2405" y="8891"/>
                    </a:lnTo>
                    <a:lnTo>
                      <a:pt x="2385" y="8881"/>
                    </a:lnTo>
                    <a:lnTo>
                      <a:pt x="2366" y="8871"/>
                    </a:lnTo>
                    <a:lnTo>
                      <a:pt x="2347" y="8860"/>
                    </a:lnTo>
                    <a:lnTo>
                      <a:pt x="2328" y="8848"/>
                    </a:lnTo>
                    <a:lnTo>
                      <a:pt x="2310" y="8836"/>
                    </a:lnTo>
                    <a:lnTo>
                      <a:pt x="2293" y="8823"/>
                    </a:lnTo>
                    <a:lnTo>
                      <a:pt x="2276" y="8809"/>
                    </a:lnTo>
                    <a:lnTo>
                      <a:pt x="2259" y="8795"/>
                    </a:lnTo>
                    <a:lnTo>
                      <a:pt x="2243" y="8780"/>
                    </a:lnTo>
                    <a:lnTo>
                      <a:pt x="2228" y="8765"/>
                    </a:lnTo>
                    <a:lnTo>
                      <a:pt x="2213" y="8749"/>
                    </a:lnTo>
                    <a:lnTo>
                      <a:pt x="2199" y="8732"/>
                    </a:lnTo>
                    <a:lnTo>
                      <a:pt x="2186" y="8715"/>
                    </a:lnTo>
                    <a:lnTo>
                      <a:pt x="2173" y="8697"/>
                    </a:lnTo>
                    <a:lnTo>
                      <a:pt x="2161" y="8679"/>
                    </a:lnTo>
                    <a:lnTo>
                      <a:pt x="2149" y="8661"/>
                    </a:lnTo>
                    <a:lnTo>
                      <a:pt x="2138" y="8641"/>
                    </a:lnTo>
                    <a:lnTo>
                      <a:pt x="2128" y="8622"/>
                    </a:lnTo>
                    <a:lnTo>
                      <a:pt x="2119" y="8602"/>
                    </a:lnTo>
                    <a:lnTo>
                      <a:pt x="2110" y="8582"/>
                    </a:lnTo>
                    <a:lnTo>
                      <a:pt x="2102" y="8562"/>
                    </a:lnTo>
                    <a:lnTo>
                      <a:pt x="2095" y="8541"/>
                    </a:lnTo>
                    <a:lnTo>
                      <a:pt x="2088" y="8520"/>
                    </a:lnTo>
                    <a:lnTo>
                      <a:pt x="2083" y="8499"/>
                    </a:lnTo>
                    <a:lnTo>
                      <a:pt x="2078" y="8478"/>
                    </a:lnTo>
                    <a:lnTo>
                      <a:pt x="2074" y="8456"/>
                    </a:lnTo>
                    <a:lnTo>
                      <a:pt x="2071" y="8435"/>
                    </a:lnTo>
                    <a:lnTo>
                      <a:pt x="2068" y="8413"/>
                    </a:lnTo>
                    <a:lnTo>
                      <a:pt x="2067" y="8391"/>
                    </a:lnTo>
                    <a:lnTo>
                      <a:pt x="2066" y="8370"/>
                    </a:lnTo>
                    <a:lnTo>
                      <a:pt x="2066" y="8348"/>
                    </a:lnTo>
                    <a:lnTo>
                      <a:pt x="2067" y="8326"/>
                    </a:lnTo>
                    <a:lnTo>
                      <a:pt x="2069" y="8304"/>
                    </a:lnTo>
                    <a:lnTo>
                      <a:pt x="2071" y="8282"/>
                    </a:lnTo>
                    <a:lnTo>
                      <a:pt x="2075" y="8261"/>
                    </a:lnTo>
                    <a:lnTo>
                      <a:pt x="2079" y="8240"/>
                    </a:lnTo>
                    <a:lnTo>
                      <a:pt x="2084" y="8218"/>
                    </a:lnTo>
                    <a:lnTo>
                      <a:pt x="2089" y="8197"/>
                    </a:lnTo>
                    <a:lnTo>
                      <a:pt x="2096" y="8176"/>
                    </a:lnTo>
                    <a:lnTo>
                      <a:pt x="2103" y="8156"/>
                    </a:lnTo>
                    <a:lnTo>
                      <a:pt x="2111" y="8136"/>
                    </a:lnTo>
                    <a:lnTo>
                      <a:pt x="2120" y="8116"/>
                    </a:lnTo>
                    <a:lnTo>
                      <a:pt x="2130" y="8096"/>
                    </a:lnTo>
                    <a:lnTo>
                      <a:pt x="2140" y="8077"/>
                    </a:lnTo>
                    <a:lnTo>
                      <a:pt x="2151" y="8058"/>
                    </a:lnTo>
                    <a:lnTo>
                      <a:pt x="2163" y="8039"/>
                    </a:lnTo>
                    <a:lnTo>
                      <a:pt x="2175" y="8021"/>
                    </a:lnTo>
                    <a:lnTo>
                      <a:pt x="2188" y="8004"/>
                    </a:lnTo>
                    <a:lnTo>
                      <a:pt x="2202" y="7987"/>
                    </a:lnTo>
                    <a:lnTo>
                      <a:pt x="2216" y="7970"/>
                    </a:lnTo>
                    <a:lnTo>
                      <a:pt x="2231" y="7954"/>
                    </a:lnTo>
                    <a:lnTo>
                      <a:pt x="2246" y="7939"/>
                    </a:lnTo>
                    <a:lnTo>
                      <a:pt x="2262" y="7924"/>
                    </a:lnTo>
                    <a:lnTo>
                      <a:pt x="2279" y="7910"/>
                    </a:lnTo>
                    <a:lnTo>
                      <a:pt x="2296" y="7897"/>
                    </a:lnTo>
                    <a:lnTo>
                      <a:pt x="2314" y="7884"/>
                    </a:lnTo>
                    <a:lnTo>
                      <a:pt x="2332" y="7872"/>
                    </a:lnTo>
                    <a:lnTo>
                      <a:pt x="2350" y="7860"/>
                    </a:lnTo>
                    <a:lnTo>
                      <a:pt x="2370" y="7849"/>
                    </a:lnTo>
                    <a:lnTo>
                      <a:pt x="2389" y="7839"/>
                    </a:lnTo>
                    <a:lnTo>
                      <a:pt x="2911" y="653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85" name="Outline"/>
              <p:cNvSpPr/>
              <p:nvPr/>
            </p:nvSpPr>
            <p:spPr>
              <a:xfrm>
                <a:off x="7491762" y="4459082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6600" y="1298"/>
                    </a:moveTo>
                    <a:lnTo>
                      <a:pt x="6567" y="1300"/>
                    </a:lnTo>
                    <a:lnTo>
                      <a:pt x="6294" y="1300"/>
                    </a:lnTo>
                    <a:lnTo>
                      <a:pt x="6294" y="3863"/>
                    </a:lnTo>
                    <a:lnTo>
                      <a:pt x="8353" y="7982"/>
                    </a:lnTo>
                    <a:lnTo>
                      <a:pt x="8358" y="7990"/>
                    </a:lnTo>
                    <a:lnTo>
                      <a:pt x="8362" y="7997"/>
                    </a:lnTo>
                    <a:lnTo>
                      <a:pt x="8370" y="8012"/>
                    </a:lnTo>
                    <a:lnTo>
                      <a:pt x="8373" y="8019"/>
                    </a:lnTo>
                    <a:lnTo>
                      <a:pt x="8381" y="8034"/>
                    </a:lnTo>
                    <a:lnTo>
                      <a:pt x="8384" y="8041"/>
                    </a:lnTo>
                    <a:lnTo>
                      <a:pt x="8391" y="8056"/>
                    </a:lnTo>
                    <a:lnTo>
                      <a:pt x="8394" y="8064"/>
                    </a:lnTo>
                    <a:lnTo>
                      <a:pt x="8401" y="8079"/>
                    </a:lnTo>
                    <a:lnTo>
                      <a:pt x="8404" y="8086"/>
                    </a:lnTo>
                    <a:lnTo>
                      <a:pt x="8410" y="8102"/>
                    </a:lnTo>
                    <a:lnTo>
                      <a:pt x="8412" y="8110"/>
                    </a:lnTo>
                    <a:lnTo>
                      <a:pt x="8418" y="8126"/>
                    </a:lnTo>
                    <a:lnTo>
                      <a:pt x="8420" y="8133"/>
                    </a:lnTo>
                    <a:lnTo>
                      <a:pt x="8425" y="8149"/>
                    </a:lnTo>
                    <a:lnTo>
                      <a:pt x="8428" y="8157"/>
                    </a:lnTo>
                    <a:lnTo>
                      <a:pt x="8432" y="8173"/>
                    </a:lnTo>
                    <a:lnTo>
                      <a:pt x="8434" y="8181"/>
                    </a:lnTo>
                    <a:lnTo>
                      <a:pt x="8438" y="8198"/>
                    </a:lnTo>
                    <a:lnTo>
                      <a:pt x="8439" y="8206"/>
                    </a:lnTo>
                    <a:lnTo>
                      <a:pt x="8443" y="8222"/>
                    </a:lnTo>
                    <a:lnTo>
                      <a:pt x="8444" y="8231"/>
                    </a:lnTo>
                    <a:lnTo>
                      <a:pt x="8447" y="8247"/>
                    </a:lnTo>
                    <a:lnTo>
                      <a:pt x="8448" y="8256"/>
                    </a:lnTo>
                    <a:lnTo>
                      <a:pt x="8450" y="8272"/>
                    </a:lnTo>
                    <a:lnTo>
                      <a:pt x="8451" y="8281"/>
                    </a:lnTo>
                    <a:lnTo>
                      <a:pt x="8453" y="8297"/>
                    </a:lnTo>
                    <a:lnTo>
                      <a:pt x="8453" y="8303"/>
                    </a:lnTo>
                    <a:lnTo>
                      <a:pt x="8455" y="8320"/>
                    </a:lnTo>
                    <a:lnTo>
                      <a:pt x="8455" y="8328"/>
                    </a:lnTo>
                    <a:lnTo>
                      <a:pt x="8456" y="8345"/>
                    </a:lnTo>
                    <a:lnTo>
                      <a:pt x="8456" y="8353"/>
                    </a:lnTo>
                    <a:lnTo>
                      <a:pt x="8456" y="8370"/>
                    </a:lnTo>
                    <a:lnTo>
                      <a:pt x="8456" y="8378"/>
                    </a:lnTo>
                    <a:lnTo>
                      <a:pt x="8456" y="8395"/>
                    </a:lnTo>
                    <a:lnTo>
                      <a:pt x="8455" y="8403"/>
                    </a:lnTo>
                    <a:lnTo>
                      <a:pt x="8454" y="8419"/>
                    </a:lnTo>
                    <a:lnTo>
                      <a:pt x="8454" y="8428"/>
                    </a:lnTo>
                    <a:lnTo>
                      <a:pt x="8452" y="8444"/>
                    </a:lnTo>
                    <a:lnTo>
                      <a:pt x="8451" y="8452"/>
                    </a:lnTo>
                    <a:lnTo>
                      <a:pt x="8449" y="8469"/>
                    </a:lnTo>
                    <a:lnTo>
                      <a:pt x="8448" y="8477"/>
                    </a:lnTo>
                    <a:lnTo>
                      <a:pt x="8446" y="8493"/>
                    </a:lnTo>
                    <a:lnTo>
                      <a:pt x="8444" y="8501"/>
                    </a:lnTo>
                    <a:lnTo>
                      <a:pt x="8441" y="8518"/>
                    </a:lnTo>
                    <a:lnTo>
                      <a:pt x="8439" y="8526"/>
                    </a:lnTo>
                    <a:lnTo>
                      <a:pt x="8436" y="8542"/>
                    </a:lnTo>
                    <a:lnTo>
                      <a:pt x="8434" y="8550"/>
                    </a:lnTo>
                    <a:lnTo>
                      <a:pt x="8430" y="8566"/>
                    </a:lnTo>
                    <a:lnTo>
                      <a:pt x="8428" y="8574"/>
                    </a:lnTo>
                    <a:lnTo>
                      <a:pt x="8423" y="8590"/>
                    </a:lnTo>
                    <a:lnTo>
                      <a:pt x="8421" y="8597"/>
                    </a:lnTo>
                    <a:lnTo>
                      <a:pt x="8415" y="8613"/>
                    </a:lnTo>
                    <a:lnTo>
                      <a:pt x="8413" y="8621"/>
                    </a:lnTo>
                    <a:lnTo>
                      <a:pt x="8407" y="8637"/>
                    </a:lnTo>
                    <a:lnTo>
                      <a:pt x="8404" y="8645"/>
                    </a:lnTo>
                    <a:lnTo>
                      <a:pt x="8398" y="8661"/>
                    </a:lnTo>
                    <a:lnTo>
                      <a:pt x="8395" y="8668"/>
                    </a:lnTo>
                    <a:lnTo>
                      <a:pt x="8388" y="8683"/>
                    </a:lnTo>
                    <a:lnTo>
                      <a:pt x="8385" y="8691"/>
                    </a:lnTo>
                    <a:lnTo>
                      <a:pt x="8377" y="8706"/>
                    </a:lnTo>
                    <a:lnTo>
                      <a:pt x="8374" y="8713"/>
                    </a:lnTo>
                    <a:lnTo>
                      <a:pt x="8366" y="8728"/>
                    </a:lnTo>
                    <a:lnTo>
                      <a:pt x="8362" y="8735"/>
                    </a:lnTo>
                    <a:lnTo>
                      <a:pt x="8354" y="8749"/>
                    </a:lnTo>
                    <a:lnTo>
                      <a:pt x="8350" y="8756"/>
                    </a:lnTo>
                    <a:lnTo>
                      <a:pt x="8342" y="8770"/>
                    </a:lnTo>
                    <a:lnTo>
                      <a:pt x="8337" y="8777"/>
                    </a:lnTo>
                    <a:lnTo>
                      <a:pt x="8328" y="8791"/>
                    </a:lnTo>
                    <a:lnTo>
                      <a:pt x="8324" y="8798"/>
                    </a:lnTo>
                    <a:lnTo>
                      <a:pt x="8315" y="8812"/>
                    </a:lnTo>
                    <a:lnTo>
                      <a:pt x="8310" y="8818"/>
                    </a:lnTo>
                    <a:lnTo>
                      <a:pt x="8300" y="8831"/>
                    </a:lnTo>
                    <a:lnTo>
                      <a:pt x="8295" y="8838"/>
                    </a:lnTo>
                    <a:lnTo>
                      <a:pt x="8285" y="8851"/>
                    </a:lnTo>
                    <a:lnTo>
                      <a:pt x="8280" y="8857"/>
                    </a:lnTo>
                    <a:lnTo>
                      <a:pt x="8269" y="8870"/>
                    </a:lnTo>
                    <a:lnTo>
                      <a:pt x="8264" y="8876"/>
                    </a:lnTo>
                    <a:lnTo>
                      <a:pt x="8253" y="8888"/>
                    </a:lnTo>
                    <a:lnTo>
                      <a:pt x="8247" y="8894"/>
                    </a:lnTo>
                    <a:lnTo>
                      <a:pt x="8235" y="8906"/>
                    </a:lnTo>
                    <a:lnTo>
                      <a:pt x="8230" y="8912"/>
                    </a:lnTo>
                    <a:lnTo>
                      <a:pt x="8218" y="8924"/>
                    </a:lnTo>
                    <a:lnTo>
                      <a:pt x="8212" y="8929"/>
                    </a:lnTo>
                    <a:lnTo>
                      <a:pt x="8200" y="8940"/>
                    </a:lnTo>
                    <a:lnTo>
                      <a:pt x="8194" y="8946"/>
                    </a:lnTo>
                    <a:lnTo>
                      <a:pt x="8181" y="8957"/>
                    </a:lnTo>
                    <a:lnTo>
                      <a:pt x="8175" y="8962"/>
                    </a:lnTo>
                    <a:lnTo>
                      <a:pt x="8162" y="8972"/>
                    </a:lnTo>
                    <a:lnTo>
                      <a:pt x="8156" y="8977"/>
                    </a:lnTo>
                    <a:lnTo>
                      <a:pt x="8143" y="8987"/>
                    </a:lnTo>
                    <a:lnTo>
                      <a:pt x="8136" y="8992"/>
                    </a:lnTo>
                    <a:lnTo>
                      <a:pt x="8123" y="9001"/>
                    </a:lnTo>
                    <a:lnTo>
                      <a:pt x="8116" y="9006"/>
                    </a:lnTo>
                    <a:lnTo>
                      <a:pt x="8102" y="9015"/>
                    </a:lnTo>
                    <a:lnTo>
                      <a:pt x="8096" y="9020"/>
                    </a:lnTo>
                    <a:lnTo>
                      <a:pt x="8081" y="9028"/>
                    </a:lnTo>
                    <a:lnTo>
                      <a:pt x="8074" y="9032"/>
                    </a:lnTo>
                    <a:lnTo>
                      <a:pt x="8060" y="9041"/>
                    </a:lnTo>
                    <a:lnTo>
                      <a:pt x="8053" y="9045"/>
                    </a:lnTo>
                    <a:lnTo>
                      <a:pt x="8038" y="9053"/>
                    </a:lnTo>
                    <a:lnTo>
                      <a:pt x="8031" y="9056"/>
                    </a:lnTo>
                    <a:lnTo>
                      <a:pt x="8016" y="9064"/>
                    </a:lnTo>
                    <a:lnTo>
                      <a:pt x="8009" y="9067"/>
                    </a:lnTo>
                    <a:lnTo>
                      <a:pt x="7993" y="9074"/>
                    </a:lnTo>
                    <a:lnTo>
                      <a:pt x="7986" y="9077"/>
                    </a:lnTo>
                    <a:lnTo>
                      <a:pt x="7970" y="9084"/>
                    </a:lnTo>
                    <a:lnTo>
                      <a:pt x="7963" y="9087"/>
                    </a:lnTo>
                    <a:lnTo>
                      <a:pt x="7947" y="9093"/>
                    </a:lnTo>
                    <a:lnTo>
                      <a:pt x="7939" y="9095"/>
                    </a:lnTo>
                    <a:lnTo>
                      <a:pt x="7923" y="9101"/>
                    </a:lnTo>
                    <a:lnTo>
                      <a:pt x="7915" y="9103"/>
                    </a:lnTo>
                    <a:lnTo>
                      <a:pt x="7899" y="9108"/>
                    </a:lnTo>
                    <a:lnTo>
                      <a:pt x="7891" y="9110"/>
                    </a:lnTo>
                    <a:lnTo>
                      <a:pt x="7875" y="9115"/>
                    </a:lnTo>
                    <a:lnTo>
                      <a:pt x="7867" y="9117"/>
                    </a:lnTo>
                    <a:lnTo>
                      <a:pt x="7851" y="9121"/>
                    </a:lnTo>
                    <a:lnTo>
                      <a:pt x="7842" y="9122"/>
                    </a:lnTo>
                    <a:lnTo>
                      <a:pt x="7826" y="9125"/>
                    </a:lnTo>
                    <a:lnTo>
                      <a:pt x="7818" y="9127"/>
                    </a:lnTo>
                    <a:lnTo>
                      <a:pt x="7801" y="9130"/>
                    </a:lnTo>
                    <a:lnTo>
                      <a:pt x="7793" y="9131"/>
                    </a:lnTo>
                    <a:lnTo>
                      <a:pt x="7777" y="9133"/>
                    </a:lnTo>
                    <a:lnTo>
                      <a:pt x="7769" y="9134"/>
                    </a:lnTo>
                    <a:lnTo>
                      <a:pt x="7752" y="9135"/>
                    </a:lnTo>
                    <a:lnTo>
                      <a:pt x="7744" y="9136"/>
                    </a:lnTo>
                    <a:lnTo>
                      <a:pt x="7727" y="9137"/>
                    </a:lnTo>
                    <a:lnTo>
                      <a:pt x="7719" y="9138"/>
                    </a:lnTo>
                    <a:lnTo>
                      <a:pt x="7703" y="9138"/>
                    </a:lnTo>
                    <a:lnTo>
                      <a:pt x="7695" y="9138"/>
                    </a:lnTo>
                    <a:lnTo>
                      <a:pt x="7678" y="9138"/>
                    </a:lnTo>
                    <a:lnTo>
                      <a:pt x="7670" y="9138"/>
                    </a:lnTo>
                    <a:lnTo>
                      <a:pt x="7653" y="9138"/>
                    </a:lnTo>
                    <a:lnTo>
                      <a:pt x="7646" y="9137"/>
                    </a:lnTo>
                    <a:lnTo>
                      <a:pt x="7629" y="9136"/>
                    </a:lnTo>
                    <a:lnTo>
                      <a:pt x="7621" y="9136"/>
                    </a:lnTo>
                    <a:lnTo>
                      <a:pt x="7604" y="9134"/>
                    </a:lnTo>
                    <a:lnTo>
                      <a:pt x="7597" y="9133"/>
                    </a:lnTo>
                    <a:lnTo>
                      <a:pt x="7595" y="9133"/>
                    </a:lnTo>
                    <a:lnTo>
                      <a:pt x="2405" y="9133"/>
                    </a:lnTo>
                    <a:lnTo>
                      <a:pt x="2403" y="9133"/>
                    </a:lnTo>
                    <a:lnTo>
                      <a:pt x="2396" y="9134"/>
                    </a:lnTo>
                    <a:lnTo>
                      <a:pt x="2379" y="9136"/>
                    </a:lnTo>
                    <a:lnTo>
                      <a:pt x="2371" y="9136"/>
                    </a:lnTo>
                    <a:lnTo>
                      <a:pt x="2354" y="9137"/>
                    </a:lnTo>
                    <a:lnTo>
                      <a:pt x="2347" y="9138"/>
                    </a:lnTo>
                    <a:lnTo>
                      <a:pt x="2330" y="9138"/>
                    </a:lnTo>
                    <a:lnTo>
                      <a:pt x="2322" y="9138"/>
                    </a:lnTo>
                    <a:lnTo>
                      <a:pt x="2305" y="9138"/>
                    </a:lnTo>
                    <a:lnTo>
                      <a:pt x="2297" y="9138"/>
                    </a:lnTo>
                    <a:lnTo>
                      <a:pt x="2281" y="9138"/>
                    </a:lnTo>
                    <a:lnTo>
                      <a:pt x="2273" y="9137"/>
                    </a:lnTo>
                    <a:lnTo>
                      <a:pt x="2256" y="9136"/>
                    </a:lnTo>
                    <a:lnTo>
                      <a:pt x="2248" y="9135"/>
                    </a:lnTo>
                    <a:lnTo>
                      <a:pt x="2231" y="9134"/>
                    </a:lnTo>
                    <a:lnTo>
                      <a:pt x="2223" y="9133"/>
                    </a:lnTo>
                    <a:lnTo>
                      <a:pt x="2207" y="9131"/>
                    </a:lnTo>
                    <a:lnTo>
                      <a:pt x="2199" y="9130"/>
                    </a:lnTo>
                    <a:lnTo>
                      <a:pt x="2182" y="9127"/>
                    </a:lnTo>
                    <a:lnTo>
                      <a:pt x="2174" y="9125"/>
                    </a:lnTo>
                    <a:lnTo>
                      <a:pt x="2158" y="9122"/>
                    </a:lnTo>
                    <a:lnTo>
                      <a:pt x="2149" y="9121"/>
                    </a:lnTo>
                    <a:lnTo>
                      <a:pt x="2133" y="9117"/>
                    </a:lnTo>
                    <a:lnTo>
                      <a:pt x="2125" y="9115"/>
                    </a:lnTo>
                    <a:lnTo>
                      <a:pt x="2109" y="9110"/>
                    </a:lnTo>
                    <a:lnTo>
                      <a:pt x="2101" y="9108"/>
                    </a:lnTo>
                    <a:lnTo>
                      <a:pt x="2085" y="9103"/>
                    </a:lnTo>
                    <a:lnTo>
                      <a:pt x="2077" y="9101"/>
                    </a:lnTo>
                    <a:lnTo>
                      <a:pt x="2061" y="9095"/>
                    </a:lnTo>
                    <a:lnTo>
                      <a:pt x="2053" y="9093"/>
                    </a:lnTo>
                    <a:lnTo>
                      <a:pt x="2037" y="9087"/>
                    </a:lnTo>
                    <a:lnTo>
                      <a:pt x="2030" y="9084"/>
                    </a:lnTo>
                    <a:lnTo>
                      <a:pt x="2014" y="9077"/>
                    </a:lnTo>
                    <a:lnTo>
                      <a:pt x="2007" y="9074"/>
                    </a:lnTo>
                    <a:lnTo>
                      <a:pt x="1991" y="9067"/>
                    </a:lnTo>
                    <a:lnTo>
                      <a:pt x="1984" y="9064"/>
                    </a:lnTo>
                    <a:lnTo>
                      <a:pt x="1969" y="9056"/>
                    </a:lnTo>
                    <a:lnTo>
                      <a:pt x="1962" y="9053"/>
                    </a:lnTo>
                    <a:lnTo>
                      <a:pt x="1947" y="9045"/>
                    </a:lnTo>
                    <a:lnTo>
                      <a:pt x="1940" y="9041"/>
                    </a:lnTo>
                    <a:lnTo>
                      <a:pt x="1926" y="9032"/>
                    </a:lnTo>
                    <a:lnTo>
                      <a:pt x="1919" y="9028"/>
                    </a:lnTo>
                    <a:lnTo>
                      <a:pt x="1904" y="9020"/>
                    </a:lnTo>
                    <a:lnTo>
                      <a:pt x="1898" y="9015"/>
                    </a:lnTo>
                    <a:lnTo>
                      <a:pt x="1884" y="9006"/>
                    </a:lnTo>
                    <a:lnTo>
                      <a:pt x="1877" y="9001"/>
                    </a:lnTo>
                    <a:lnTo>
                      <a:pt x="1864" y="8992"/>
                    </a:lnTo>
                    <a:lnTo>
                      <a:pt x="1857" y="8987"/>
                    </a:lnTo>
                    <a:lnTo>
                      <a:pt x="1844" y="8977"/>
                    </a:lnTo>
                    <a:lnTo>
                      <a:pt x="1838" y="8972"/>
                    </a:lnTo>
                    <a:lnTo>
                      <a:pt x="1825" y="8962"/>
                    </a:lnTo>
                    <a:lnTo>
                      <a:pt x="1819" y="8957"/>
                    </a:lnTo>
                    <a:lnTo>
                      <a:pt x="1806" y="8946"/>
                    </a:lnTo>
                    <a:lnTo>
                      <a:pt x="1800" y="8940"/>
                    </a:lnTo>
                    <a:lnTo>
                      <a:pt x="1788" y="8929"/>
                    </a:lnTo>
                    <a:lnTo>
                      <a:pt x="1782" y="8924"/>
                    </a:lnTo>
                    <a:lnTo>
                      <a:pt x="1770" y="8912"/>
                    </a:lnTo>
                    <a:lnTo>
                      <a:pt x="1765" y="8906"/>
                    </a:lnTo>
                    <a:lnTo>
                      <a:pt x="1753" y="8894"/>
                    </a:lnTo>
                    <a:lnTo>
                      <a:pt x="1747" y="8888"/>
                    </a:lnTo>
                    <a:lnTo>
                      <a:pt x="1736" y="8876"/>
                    </a:lnTo>
                    <a:lnTo>
                      <a:pt x="1731" y="8870"/>
                    </a:lnTo>
                    <a:lnTo>
                      <a:pt x="1720" y="8857"/>
                    </a:lnTo>
                    <a:lnTo>
                      <a:pt x="1715" y="8851"/>
                    </a:lnTo>
                    <a:lnTo>
                      <a:pt x="1705" y="8838"/>
                    </a:lnTo>
                    <a:lnTo>
                      <a:pt x="1700" y="8831"/>
                    </a:lnTo>
                    <a:lnTo>
                      <a:pt x="1690" y="8818"/>
                    </a:lnTo>
                    <a:lnTo>
                      <a:pt x="1685" y="8812"/>
                    </a:lnTo>
                    <a:lnTo>
                      <a:pt x="1676" y="8798"/>
                    </a:lnTo>
                    <a:lnTo>
                      <a:pt x="1672" y="8791"/>
                    </a:lnTo>
                    <a:lnTo>
                      <a:pt x="1663" y="8777"/>
                    </a:lnTo>
                    <a:lnTo>
                      <a:pt x="1658" y="8770"/>
                    </a:lnTo>
                    <a:lnTo>
                      <a:pt x="1650" y="8756"/>
                    </a:lnTo>
                    <a:lnTo>
                      <a:pt x="1646" y="8749"/>
                    </a:lnTo>
                    <a:lnTo>
                      <a:pt x="1638" y="8735"/>
                    </a:lnTo>
                    <a:lnTo>
                      <a:pt x="1634" y="8728"/>
                    </a:lnTo>
                    <a:lnTo>
                      <a:pt x="1626" y="8713"/>
                    </a:lnTo>
                    <a:lnTo>
                      <a:pt x="1623" y="8706"/>
                    </a:lnTo>
                    <a:lnTo>
                      <a:pt x="1615" y="8691"/>
                    </a:lnTo>
                    <a:lnTo>
                      <a:pt x="1612" y="8683"/>
                    </a:lnTo>
                    <a:lnTo>
                      <a:pt x="1605" y="8668"/>
                    </a:lnTo>
                    <a:lnTo>
                      <a:pt x="1602" y="8661"/>
                    </a:lnTo>
                    <a:lnTo>
                      <a:pt x="1596" y="8645"/>
                    </a:lnTo>
                    <a:lnTo>
                      <a:pt x="1593" y="8637"/>
                    </a:lnTo>
                    <a:lnTo>
                      <a:pt x="1587" y="8621"/>
                    </a:lnTo>
                    <a:lnTo>
                      <a:pt x="1585" y="8613"/>
                    </a:lnTo>
                    <a:lnTo>
                      <a:pt x="1579" y="8597"/>
                    </a:lnTo>
                    <a:lnTo>
                      <a:pt x="1577" y="8590"/>
                    </a:lnTo>
                    <a:lnTo>
                      <a:pt x="1572" y="8574"/>
                    </a:lnTo>
                    <a:lnTo>
                      <a:pt x="1570" y="8566"/>
                    </a:lnTo>
                    <a:lnTo>
                      <a:pt x="1566" y="8550"/>
                    </a:lnTo>
                    <a:lnTo>
                      <a:pt x="1564" y="8542"/>
                    </a:lnTo>
                    <a:lnTo>
                      <a:pt x="1561" y="8526"/>
                    </a:lnTo>
                    <a:lnTo>
                      <a:pt x="1559" y="8518"/>
                    </a:lnTo>
                    <a:lnTo>
                      <a:pt x="1556" y="8501"/>
                    </a:lnTo>
                    <a:lnTo>
                      <a:pt x="1554" y="8493"/>
                    </a:lnTo>
                    <a:lnTo>
                      <a:pt x="1552" y="8477"/>
                    </a:lnTo>
                    <a:lnTo>
                      <a:pt x="1551" y="8469"/>
                    </a:lnTo>
                    <a:lnTo>
                      <a:pt x="1549" y="8452"/>
                    </a:lnTo>
                    <a:lnTo>
                      <a:pt x="1548" y="8444"/>
                    </a:lnTo>
                    <a:lnTo>
                      <a:pt x="1546" y="8428"/>
                    </a:lnTo>
                    <a:lnTo>
                      <a:pt x="1546" y="8419"/>
                    </a:lnTo>
                    <a:lnTo>
                      <a:pt x="1545" y="8403"/>
                    </a:lnTo>
                    <a:lnTo>
                      <a:pt x="1544" y="8395"/>
                    </a:lnTo>
                    <a:lnTo>
                      <a:pt x="1544" y="8378"/>
                    </a:lnTo>
                    <a:lnTo>
                      <a:pt x="1544" y="8370"/>
                    </a:lnTo>
                    <a:lnTo>
                      <a:pt x="1544" y="8353"/>
                    </a:lnTo>
                    <a:lnTo>
                      <a:pt x="1544" y="8345"/>
                    </a:lnTo>
                    <a:lnTo>
                      <a:pt x="1545" y="8328"/>
                    </a:lnTo>
                    <a:lnTo>
                      <a:pt x="1545" y="8320"/>
                    </a:lnTo>
                    <a:lnTo>
                      <a:pt x="1547" y="8303"/>
                    </a:lnTo>
                    <a:lnTo>
                      <a:pt x="1547" y="8297"/>
                    </a:lnTo>
                    <a:lnTo>
                      <a:pt x="1549" y="8281"/>
                    </a:lnTo>
                    <a:lnTo>
                      <a:pt x="1550" y="8272"/>
                    </a:lnTo>
                    <a:lnTo>
                      <a:pt x="1552" y="8256"/>
                    </a:lnTo>
                    <a:lnTo>
                      <a:pt x="1553" y="8247"/>
                    </a:lnTo>
                    <a:lnTo>
                      <a:pt x="1556" y="8231"/>
                    </a:lnTo>
                    <a:lnTo>
                      <a:pt x="1557" y="8222"/>
                    </a:lnTo>
                    <a:lnTo>
                      <a:pt x="1561" y="8206"/>
                    </a:lnTo>
                    <a:lnTo>
                      <a:pt x="1562" y="8198"/>
                    </a:lnTo>
                    <a:lnTo>
                      <a:pt x="1566" y="8181"/>
                    </a:lnTo>
                    <a:lnTo>
                      <a:pt x="1568" y="8173"/>
                    </a:lnTo>
                    <a:lnTo>
                      <a:pt x="1572" y="8157"/>
                    </a:lnTo>
                    <a:lnTo>
                      <a:pt x="1575" y="8149"/>
                    </a:lnTo>
                    <a:lnTo>
                      <a:pt x="1580" y="8133"/>
                    </a:lnTo>
                    <a:lnTo>
                      <a:pt x="1582" y="8126"/>
                    </a:lnTo>
                    <a:lnTo>
                      <a:pt x="1588" y="8110"/>
                    </a:lnTo>
                    <a:lnTo>
                      <a:pt x="1590" y="8102"/>
                    </a:lnTo>
                    <a:lnTo>
                      <a:pt x="1596" y="8086"/>
                    </a:lnTo>
                    <a:lnTo>
                      <a:pt x="1599" y="8079"/>
                    </a:lnTo>
                    <a:lnTo>
                      <a:pt x="1606" y="8064"/>
                    </a:lnTo>
                    <a:lnTo>
                      <a:pt x="1609" y="8056"/>
                    </a:lnTo>
                    <a:lnTo>
                      <a:pt x="1616" y="8041"/>
                    </a:lnTo>
                    <a:lnTo>
                      <a:pt x="1619" y="8034"/>
                    </a:lnTo>
                    <a:lnTo>
                      <a:pt x="1627" y="8019"/>
                    </a:lnTo>
                    <a:lnTo>
                      <a:pt x="1630" y="8012"/>
                    </a:lnTo>
                    <a:lnTo>
                      <a:pt x="1638" y="7997"/>
                    </a:lnTo>
                    <a:lnTo>
                      <a:pt x="1642" y="7990"/>
                    </a:lnTo>
                    <a:lnTo>
                      <a:pt x="1647" y="7982"/>
                    </a:lnTo>
                    <a:lnTo>
                      <a:pt x="3706" y="3863"/>
                    </a:lnTo>
                    <a:lnTo>
                      <a:pt x="3706" y="1300"/>
                    </a:lnTo>
                    <a:lnTo>
                      <a:pt x="3433" y="1300"/>
                    </a:lnTo>
                    <a:lnTo>
                      <a:pt x="3400" y="1298"/>
                    </a:lnTo>
                    <a:lnTo>
                      <a:pt x="3368" y="1291"/>
                    </a:lnTo>
                    <a:lnTo>
                      <a:pt x="3337" y="1281"/>
                    </a:lnTo>
                    <a:lnTo>
                      <a:pt x="3308" y="1267"/>
                    </a:lnTo>
                    <a:lnTo>
                      <a:pt x="3281" y="1248"/>
                    </a:lnTo>
                    <a:lnTo>
                      <a:pt x="3256" y="1227"/>
                    </a:lnTo>
                    <a:lnTo>
                      <a:pt x="3235" y="1202"/>
                    </a:lnTo>
                    <a:lnTo>
                      <a:pt x="3216" y="1175"/>
                    </a:lnTo>
                    <a:lnTo>
                      <a:pt x="3202" y="1146"/>
                    </a:lnTo>
                    <a:lnTo>
                      <a:pt x="3192" y="1115"/>
                    </a:lnTo>
                    <a:lnTo>
                      <a:pt x="3185" y="1083"/>
                    </a:lnTo>
                    <a:lnTo>
                      <a:pt x="3183" y="1050"/>
                    </a:lnTo>
                    <a:lnTo>
                      <a:pt x="3185" y="1017"/>
                    </a:lnTo>
                    <a:lnTo>
                      <a:pt x="3192" y="985"/>
                    </a:lnTo>
                    <a:lnTo>
                      <a:pt x="3202" y="954"/>
                    </a:lnTo>
                    <a:lnTo>
                      <a:pt x="3216" y="925"/>
                    </a:lnTo>
                    <a:lnTo>
                      <a:pt x="3235" y="898"/>
                    </a:lnTo>
                    <a:lnTo>
                      <a:pt x="3256" y="873"/>
                    </a:lnTo>
                    <a:lnTo>
                      <a:pt x="3281" y="852"/>
                    </a:lnTo>
                    <a:lnTo>
                      <a:pt x="3308" y="833"/>
                    </a:lnTo>
                    <a:lnTo>
                      <a:pt x="3337" y="819"/>
                    </a:lnTo>
                    <a:lnTo>
                      <a:pt x="3368" y="809"/>
                    </a:lnTo>
                    <a:lnTo>
                      <a:pt x="3400" y="802"/>
                    </a:lnTo>
                    <a:lnTo>
                      <a:pt x="3433" y="800"/>
                    </a:lnTo>
                    <a:lnTo>
                      <a:pt x="3956" y="800"/>
                    </a:lnTo>
                    <a:lnTo>
                      <a:pt x="6044" y="800"/>
                    </a:lnTo>
                    <a:lnTo>
                      <a:pt x="6567" y="800"/>
                    </a:lnTo>
                    <a:lnTo>
                      <a:pt x="6600" y="802"/>
                    </a:lnTo>
                    <a:lnTo>
                      <a:pt x="6632" y="809"/>
                    </a:lnTo>
                    <a:lnTo>
                      <a:pt x="6663" y="819"/>
                    </a:lnTo>
                    <a:lnTo>
                      <a:pt x="6692" y="833"/>
                    </a:lnTo>
                    <a:lnTo>
                      <a:pt x="6719" y="852"/>
                    </a:lnTo>
                    <a:lnTo>
                      <a:pt x="6744" y="873"/>
                    </a:lnTo>
                    <a:lnTo>
                      <a:pt x="6765" y="898"/>
                    </a:lnTo>
                    <a:lnTo>
                      <a:pt x="6784" y="925"/>
                    </a:lnTo>
                    <a:lnTo>
                      <a:pt x="6798" y="954"/>
                    </a:lnTo>
                    <a:lnTo>
                      <a:pt x="6808" y="985"/>
                    </a:lnTo>
                    <a:lnTo>
                      <a:pt x="6815" y="1017"/>
                    </a:lnTo>
                    <a:lnTo>
                      <a:pt x="6817" y="1050"/>
                    </a:lnTo>
                    <a:lnTo>
                      <a:pt x="6815" y="1083"/>
                    </a:lnTo>
                    <a:lnTo>
                      <a:pt x="6808" y="1115"/>
                    </a:lnTo>
                    <a:lnTo>
                      <a:pt x="6798" y="1146"/>
                    </a:lnTo>
                    <a:lnTo>
                      <a:pt x="6784" y="1175"/>
                    </a:lnTo>
                    <a:lnTo>
                      <a:pt x="6765" y="1202"/>
                    </a:lnTo>
                    <a:lnTo>
                      <a:pt x="6744" y="1227"/>
                    </a:lnTo>
                    <a:lnTo>
                      <a:pt x="6719" y="1248"/>
                    </a:lnTo>
                    <a:lnTo>
                      <a:pt x="6692" y="1267"/>
                    </a:lnTo>
                    <a:lnTo>
                      <a:pt x="6663" y="1281"/>
                    </a:lnTo>
                    <a:lnTo>
                      <a:pt x="6632" y="1291"/>
                    </a:lnTo>
                    <a:lnTo>
                      <a:pt x="6600" y="1298"/>
                    </a:lnTo>
                    <a:close/>
                    <a:moveTo>
                      <a:pt x="5794" y="1300"/>
                    </a:moveTo>
                    <a:lnTo>
                      <a:pt x="4206" y="1300"/>
                    </a:lnTo>
                    <a:lnTo>
                      <a:pt x="4206" y="3922"/>
                    </a:lnTo>
                    <a:lnTo>
                      <a:pt x="4204" y="3951"/>
                    </a:lnTo>
                    <a:lnTo>
                      <a:pt x="4199" y="3979"/>
                    </a:lnTo>
                    <a:lnTo>
                      <a:pt x="4191" y="4007"/>
                    </a:lnTo>
                    <a:lnTo>
                      <a:pt x="4180" y="4034"/>
                    </a:lnTo>
                    <a:lnTo>
                      <a:pt x="2091" y="8212"/>
                    </a:lnTo>
                    <a:lnTo>
                      <a:pt x="2084" y="8225"/>
                    </a:lnTo>
                    <a:lnTo>
                      <a:pt x="2077" y="8236"/>
                    </a:lnTo>
                    <a:lnTo>
                      <a:pt x="2073" y="8243"/>
                    </a:lnTo>
                    <a:lnTo>
                      <a:pt x="2069" y="8251"/>
                    </a:lnTo>
                    <a:lnTo>
                      <a:pt x="2066" y="8259"/>
                    </a:lnTo>
                    <a:lnTo>
                      <a:pt x="2062" y="8267"/>
                    </a:lnTo>
                    <a:lnTo>
                      <a:pt x="2059" y="8275"/>
                    </a:lnTo>
                    <a:lnTo>
                      <a:pt x="2057" y="8283"/>
                    </a:lnTo>
                    <a:lnTo>
                      <a:pt x="2054" y="8291"/>
                    </a:lnTo>
                    <a:lnTo>
                      <a:pt x="2052" y="8300"/>
                    </a:lnTo>
                    <a:lnTo>
                      <a:pt x="2050" y="8308"/>
                    </a:lnTo>
                    <a:lnTo>
                      <a:pt x="2048" y="8316"/>
                    </a:lnTo>
                    <a:lnTo>
                      <a:pt x="2047" y="8324"/>
                    </a:lnTo>
                    <a:lnTo>
                      <a:pt x="2046" y="8332"/>
                    </a:lnTo>
                    <a:lnTo>
                      <a:pt x="2045" y="8342"/>
                    </a:lnTo>
                    <a:lnTo>
                      <a:pt x="2044" y="8352"/>
                    </a:lnTo>
                    <a:lnTo>
                      <a:pt x="2044" y="8361"/>
                    </a:lnTo>
                    <a:lnTo>
                      <a:pt x="2044" y="8369"/>
                    </a:lnTo>
                    <a:lnTo>
                      <a:pt x="2044" y="8378"/>
                    </a:lnTo>
                    <a:lnTo>
                      <a:pt x="2045" y="8387"/>
                    </a:lnTo>
                    <a:lnTo>
                      <a:pt x="2045" y="8395"/>
                    </a:lnTo>
                    <a:lnTo>
                      <a:pt x="2047" y="8404"/>
                    </a:lnTo>
                    <a:lnTo>
                      <a:pt x="2048" y="8412"/>
                    </a:lnTo>
                    <a:lnTo>
                      <a:pt x="2049" y="8421"/>
                    </a:lnTo>
                    <a:lnTo>
                      <a:pt x="2051" y="8429"/>
                    </a:lnTo>
                    <a:lnTo>
                      <a:pt x="2054" y="8438"/>
                    </a:lnTo>
                    <a:lnTo>
                      <a:pt x="2056" y="8446"/>
                    </a:lnTo>
                    <a:lnTo>
                      <a:pt x="2059" y="8455"/>
                    </a:lnTo>
                    <a:lnTo>
                      <a:pt x="2062" y="8463"/>
                    </a:lnTo>
                    <a:lnTo>
                      <a:pt x="2065" y="8471"/>
                    </a:lnTo>
                    <a:lnTo>
                      <a:pt x="2068" y="8479"/>
                    </a:lnTo>
                    <a:lnTo>
                      <a:pt x="2072" y="8487"/>
                    </a:lnTo>
                    <a:lnTo>
                      <a:pt x="2076" y="8494"/>
                    </a:lnTo>
                    <a:lnTo>
                      <a:pt x="2080" y="8502"/>
                    </a:lnTo>
                    <a:lnTo>
                      <a:pt x="2085" y="8509"/>
                    </a:lnTo>
                    <a:lnTo>
                      <a:pt x="2090" y="8517"/>
                    </a:lnTo>
                    <a:lnTo>
                      <a:pt x="2095" y="8524"/>
                    </a:lnTo>
                    <a:lnTo>
                      <a:pt x="2100" y="8531"/>
                    </a:lnTo>
                    <a:lnTo>
                      <a:pt x="2105" y="8538"/>
                    </a:lnTo>
                    <a:lnTo>
                      <a:pt x="2111" y="8545"/>
                    </a:lnTo>
                    <a:lnTo>
                      <a:pt x="2117" y="8551"/>
                    </a:lnTo>
                    <a:lnTo>
                      <a:pt x="2123" y="8557"/>
                    </a:lnTo>
                    <a:lnTo>
                      <a:pt x="2129" y="8564"/>
                    </a:lnTo>
                    <a:lnTo>
                      <a:pt x="2136" y="8570"/>
                    </a:lnTo>
                    <a:lnTo>
                      <a:pt x="2142" y="8575"/>
                    </a:lnTo>
                    <a:lnTo>
                      <a:pt x="2149" y="8581"/>
                    </a:lnTo>
                    <a:lnTo>
                      <a:pt x="2156" y="8586"/>
                    </a:lnTo>
                    <a:lnTo>
                      <a:pt x="2164" y="8592"/>
                    </a:lnTo>
                    <a:lnTo>
                      <a:pt x="2171" y="8596"/>
                    </a:lnTo>
                    <a:lnTo>
                      <a:pt x="2178" y="8601"/>
                    </a:lnTo>
                    <a:lnTo>
                      <a:pt x="2186" y="8605"/>
                    </a:lnTo>
                    <a:lnTo>
                      <a:pt x="2194" y="8609"/>
                    </a:lnTo>
                    <a:lnTo>
                      <a:pt x="2201" y="8613"/>
                    </a:lnTo>
                    <a:lnTo>
                      <a:pt x="2209" y="8617"/>
                    </a:lnTo>
                    <a:lnTo>
                      <a:pt x="2217" y="8620"/>
                    </a:lnTo>
                    <a:lnTo>
                      <a:pt x="2225" y="8623"/>
                    </a:lnTo>
                    <a:lnTo>
                      <a:pt x="2233" y="8626"/>
                    </a:lnTo>
                    <a:lnTo>
                      <a:pt x="2241" y="8628"/>
                    </a:lnTo>
                    <a:lnTo>
                      <a:pt x="2250" y="8631"/>
                    </a:lnTo>
                    <a:lnTo>
                      <a:pt x="2258" y="8632"/>
                    </a:lnTo>
                    <a:lnTo>
                      <a:pt x="2266" y="8634"/>
                    </a:lnTo>
                    <a:lnTo>
                      <a:pt x="2275" y="8635"/>
                    </a:lnTo>
                    <a:lnTo>
                      <a:pt x="2283" y="8637"/>
                    </a:lnTo>
                    <a:lnTo>
                      <a:pt x="2292" y="8637"/>
                    </a:lnTo>
                    <a:lnTo>
                      <a:pt x="2301" y="8638"/>
                    </a:lnTo>
                    <a:lnTo>
                      <a:pt x="2309" y="8638"/>
                    </a:lnTo>
                    <a:lnTo>
                      <a:pt x="2318" y="8638"/>
                    </a:lnTo>
                    <a:lnTo>
                      <a:pt x="2327" y="8638"/>
                    </a:lnTo>
                    <a:lnTo>
                      <a:pt x="2336" y="8637"/>
                    </a:lnTo>
                    <a:lnTo>
                      <a:pt x="2345" y="8637"/>
                    </a:lnTo>
                    <a:lnTo>
                      <a:pt x="2358" y="8635"/>
                    </a:lnTo>
                    <a:lnTo>
                      <a:pt x="2389" y="8633"/>
                    </a:lnTo>
                    <a:lnTo>
                      <a:pt x="7611" y="8633"/>
                    </a:lnTo>
                    <a:lnTo>
                      <a:pt x="7642" y="8635"/>
                    </a:lnTo>
                    <a:lnTo>
                      <a:pt x="7655" y="8637"/>
                    </a:lnTo>
                    <a:lnTo>
                      <a:pt x="7664" y="8637"/>
                    </a:lnTo>
                    <a:lnTo>
                      <a:pt x="7673" y="8638"/>
                    </a:lnTo>
                    <a:lnTo>
                      <a:pt x="7682" y="8638"/>
                    </a:lnTo>
                    <a:lnTo>
                      <a:pt x="7691" y="8638"/>
                    </a:lnTo>
                    <a:lnTo>
                      <a:pt x="7699" y="8638"/>
                    </a:lnTo>
                    <a:lnTo>
                      <a:pt x="7708" y="8637"/>
                    </a:lnTo>
                    <a:lnTo>
                      <a:pt x="7717" y="8637"/>
                    </a:lnTo>
                    <a:lnTo>
                      <a:pt x="7725" y="8635"/>
                    </a:lnTo>
                    <a:lnTo>
                      <a:pt x="7734" y="8634"/>
                    </a:lnTo>
                    <a:lnTo>
                      <a:pt x="7742" y="8632"/>
                    </a:lnTo>
                    <a:lnTo>
                      <a:pt x="7750" y="8631"/>
                    </a:lnTo>
                    <a:lnTo>
                      <a:pt x="7759" y="8628"/>
                    </a:lnTo>
                    <a:lnTo>
                      <a:pt x="7767" y="8626"/>
                    </a:lnTo>
                    <a:lnTo>
                      <a:pt x="7775" y="8623"/>
                    </a:lnTo>
                    <a:lnTo>
                      <a:pt x="7783" y="8620"/>
                    </a:lnTo>
                    <a:lnTo>
                      <a:pt x="7791" y="8617"/>
                    </a:lnTo>
                    <a:lnTo>
                      <a:pt x="7799" y="8613"/>
                    </a:lnTo>
                    <a:lnTo>
                      <a:pt x="7806" y="8609"/>
                    </a:lnTo>
                    <a:lnTo>
                      <a:pt x="7814" y="8605"/>
                    </a:lnTo>
                    <a:lnTo>
                      <a:pt x="7822" y="8601"/>
                    </a:lnTo>
                    <a:lnTo>
                      <a:pt x="7829" y="8596"/>
                    </a:lnTo>
                    <a:lnTo>
                      <a:pt x="7836" y="8592"/>
                    </a:lnTo>
                    <a:lnTo>
                      <a:pt x="7844" y="8586"/>
                    </a:lnTo>
                    <a:lnTo>
                      <a:pt x="7851" y="8581"/>
                    </a:lnTo>
                    <a:lnTo>
                      <a:pt x="7858" y="8575"/>
                    </a:lnTo>
                    <a:lnTo>
                      <a:pt x="7864" y="8570"/>
                    </a:lnTo>
                    <a:lnTo>
                      <a:pt x="7871" y="8564"/>
                    </a:lnTo>
                    <a:lnTo>
                      <a:pt x="7877" y="8557"/>
                    </a:lnTo>
                    <a:lnTo>
                      <a:pt x="7883" y="8551"/>
                    </a:lnTo>
                    <a:lnTo>
                      <a:pt x="7889" y="8545"/>
                    </a:lnTo>
                    <a:lnTo>
                      <a:pt x="7895" y="8538"/>
                    </a:lnTo>
                    <a:lnTo>
                      <a:pt x="7900" y="8531"/>
                    </a:lnTo>
                    <a:lnTo>
                      <a:pt x="7905" y="8524"/>
                    </a:lnTo>
                    <a:lnTo>
                      <a:pt x="7910" y="8517"/>
                    </a:lnTo>
                    <a:lnTo>
                      <a:pt x="7915" y="8509"/>
                    </a:lnTo>
                    <a:lnTo>
                      <a:pt x="7920" y="8502"/>
                    </a:lnTo>
                    <a:lnTo>
                      <a:pt x="7924" y="8494"/>
                    </a:lnTo>
                    <a:lnTo>
                      <a:pt x="7928" y="8487"/>
                    </a:lnTo>
                    <a:lnTo>
                      <a:pt x="7932" y="8479"/>
                    </a:lnTo>
                    <a:lnTo>
                      <a:pt x="7935" y="8471"/>
                    </a:lnTo>
                    <a:lnTo>
                      <a:pt x="7938" y="8463"/>
                    </a:lnTo>
                    <a:lnTo>
                      <a:pt x="7941" y="8455"/>
                    </a:lnTo>
                    <a:lnTo>
                      <a:pt x="7944" y="8446"/>
                    </a:lnTo>
                    <a:lnTo>
                      <a:pt x="7946" y="8438"/>
                    </a:lnTo>
                    <a:lnTo>
                      <a:pt x="7949" y="8429"/>
                    </a:lnTo>
                    <a:lnTo>
                      <a:pt x="7951" y="8421"/>
                    </a:lnTo>
                    <a:lnTo>
                      <a:pt x="7952" y="8412"/>
                    </a:lnTo>
                    <a:lnTo>
                      <a:pt x="7953" y="8404"/>
                    </a:lnTo>
                    <a:lnTo>
                      <a:pt x="7955" y="8395"/>
                    </a:lnTo>
                    <a:lnTo>
                      <a:pt x="7955" y="8387"/>
                    </a:lnTo>
                    <a:lnTo>
                      <a:pt x="7956" y="8378"/>
                    </a:lnTo>
                    <a:lnTo>
                      <a:pt x="7956" y="8369"/>
                    </a:lnTo>
                    <a:lnTo>
                      <a:pt x="7956" y="8361"/>
                    </a:lnTo>
                    <a:lnTo>
                      <a:pt x="7956" y="8352"/>
                    </a:lnTo>
                    <a:lnTo>
                      <a:pt x="7955" y="8342"/>
                    </a:lnTo>
                    <a:lnTo>
                      <a:pt x="7954" y="8332"/>
                    </a:lnTo>
                    <a:lnTo>
                      <a:pt x="7953" y="8324"/>
                    </a:lnTo>
                    <a:lnTo>
                      <a:pt x="7952" y="8316"/>
                    </a:lnTo>
                    <a:lnTo>
                      <a:pt x="7950" y="8308"/>
                    </a:lnTo>
                    <a:lnTo>
                      <a:pt x="7948" y="8300"/>
                    </a:lnTo>
                    <a:lnTo>
                      <a:pt x="7946" y="8291"/>
                    </a:lnTo>
                    <a:lnTo>
                      <a:pt x="7943" y="8283"/>
                    </a:lnTo>
                    <a:lnTo>
                      <a:pt x="7941" y="8275"/>
                    </a:lnTo>
                    <a:lnTo>
                      <a:pt x="7938" y="8267"/>
                    </a:lnTo>
                    <a:lnTo>
                      <a:pt x="7934" y="8259"/>
                    </a:lnTo>
                    <a:lnTo>
                      <a:pt x="7931" y="8251"/>
                    </a:lnTo>
                    <a:lnTo>
                      <a:pt x="7927" y="8243"/>
                    </a:lnTo>
                    <a:lnTo>
                      <a:pt x="7923" y="8236"/>
                    </a:lnTo>
                    <a:lnTo>
                      <a:pt x="7916" y="8225"/>
                    </a:lnTo>
                    <a:lnTo>
                      <a:pt x="7909" y="8212"/>
                    </a:lnTo>
                    <a:lnTo>
                      <a:pt x="5820" y="4034"/>
                    </a:lnTo>
                    <a:lnTo>
                      <a:pt x="5809" y="4007"/>
                    </a:lnTo>
                    <a:lnTo>
                      <a:pt x="5801" y="3979"/>
                    </a:lnTo>
                    <a:lnTo>
                      <a:pt x="5796" y="3951"/>
                    </a:lnTo>
                    <a:lnTo>
                      <a:pt x="5794" y="3922"/>
                    </a:lnTo>
                    <a:lnTo>
                      <a:pt x="5794" y="130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54D41002-885E-481A-996E-99EBCC633355}"/>
              </a:ext>
            </a:extLst>
          </p:cNvPr>
          <p:cNvGrpSpPr/>
          <p:nvPr/>
        </p:nvGrpSpPr>
        <p:grpSpPr>
          <a:xfrm>
            <a:off x="4893360" y="5437470"/>
            <a:ext cx="880954" cy="880954"/>
            <a:chOff x="4982606" y="5056161"/>
            <a:chExt cx="1204834" cy="1204834"/>
          </a:xfrm>
        </p:grpSpPr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CE7DDC41-81DF-4E5B-BE99-3B756CA18745}"/>
                </a:ext>
              </a:extLst>
            </p:cNvPr>
            <p:cNvSpPr/>
            <p:nvPr/>
          </p:nvSpPr>
          <p:spPr>
            <a:xfrm>
              <a:off x="4982606" y="5056161"/>
              <a:ext cx="1204834" cy="1204834"/>
            </a:xfrm>
            <a:prstGeom prst="ellipse">
              <a:avLst/>
            </a:prstGeom>
            <a:solidFill>
              <a:schemeClr val="bg2"/>
            </a:solidFill>
            <a:ln w="66675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86" name="Group 48"/>
            <p:cNvGrpSpPr/>
            <p:nvPr/>
          </p:nvGrpSpPr>
          <p:grpSpPr>
            <a:xfrm>
              <a:off x="5160831" y="5234386"/>
              <a:ext cx="848384" cy="848384"/>
              <a:chOff x="6359457" y="861060"/>
              <a:chExt cx="633600" cy="633600"/>
            </a:xfrm>
          </p:grpSpPr>
          <p:sp>
            <p:nvSpPr>
              <p:cNvPr id="87" name="Accent"/>
              <p:cNvSpPr/>
              <p:nvPr/>
            </p:nvSpPr>
            <p:spPr>
              <a:xfrm>
                <a:off x="6359457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6468" y="4249"/>
                    </a:moveTo>
                    <a:lnTo>
                      <a:pt x="6468" y="4087"/>
                    </a:lnTo>
                    <a:lnTo>
                      <a:pt x="5408" y="5374"/>
                    </a:lnTo>
                    <a:lnTo>
                      <a:pt x="5385" y="5398"/>
                    </a:lnTo>
                    <a:lnTo>
                      <a:pt x="5359" y="5419"/>
                    </a:lnTo>
                    <a:lnTo>
                      <a:pt x="5331" y="5437"/>
                    </a:lnTo>
                    <a:lnTo>
                      <a:pt x="5300" y="5450"/>
                    </a:lnTo>
                    <a:lnTo>
                      <a:pt x="5268" y="5459"/>
                    </a:lnTo>
                    <a:lnTo>
                      <a:pt x="5235" y="5464"/>
                    </a:lnTo>
                    <a:lnTo>
                      <a:pt x="5202" y="5465"/>
                    </a:lnTo>
                    <a:lnTo>
                      <a:pt x="5168" y="5461"/>
                    </a:lnTo>
                    <a:lnTo>
                      <a:pt x="5136" y="5452"/>
                    </a:lnTo>
                    <a:lnTo>
                      <a:pt x="5105" y="5440"/>
                    </a:lnTo>
                    <a:lnTo>
                      <a:pt x="5076" y="5423"/>
                    </a:lnTo>
                    <a:lnTo>
                      <a:pt x="4266" y="4883"/>
                    </a:lnTo>
                    <a:lnTo>
                      <a:pt x="3120" y="5836"/>
                    </a:lnTo>
                    <a:lnTo>
                      <a:pt x="3093" y="5855"/>
                    </a:lnTo>
                    <a:lnTo>
                      <a:pt x="3065" y="5871"/>
                    </a:lnTo>
                    <a:lnTo>
                      <a:pt x="3034" y="5883"/>
                    </a:lnTo>
                    <a:lnTo>
                      <a:pt x="3002" y="5890"/>
                    </a:lnTo>
                    <a:lnTo>
                      <a:pt x="2970" y="5894"/>
                    </a:lnTo>
                    <a:lnTo>
                      <a:pt x="2937" y="5893"/>
                    </a:lnTo>
                    <a:lnTo>
                      <a:pt x="2905" y="5888"/>
                    </a:lnTo>
                    <a:lnTo>
                      <a:pt x="2874" y="5879"/>
                    </a:lnTo>
                    <a:lnTo>
                      <a:pt x="2844" y="5865"/>
                    </a:lnTo>
                    <a:lnTo>
                      <a:pt x="2816" y="5848"/>
                    </a:lnTo>
                    <a:lnTo>
                      <a:pt x="2790" y="5828"/>
                    </a:lnTo>
                    <a:lnTo>
                      <a:pt x="2768" y="5804"/>
                    </a:lnTo>
                    <a:lnTo>
                      <a:pt x="2749" y="5777"/>
                    </a:lnTo>
                    <a:lnTo>
                      <a:pt x="2733" y="5749"/>
                    </a:lnTo>
                    <a:lnTo>
                      <a:pt x="2721" y="5718"/>
                    </a:lnTo>
                    <a:lnTo>
                      <a:pt x="2714" y="5686"/>
                    </a:lnTo>
                    <a:lnTo>
                      <a:pt x="2710" y="5654"/>
                    </a:lnTo>
                    <a:lnTo>
                      <a:pt x="2711" y="5621"/>
                    </a:lnTo>
                    <a:lnTo>
                      <a:pt x="2716" y="5589"/>
                    </a:lnTo>
                    <a:lnTo>
                      <a:pt x="2725" y="5558"/>
                    </a:lnTo>
                    <a:lnTo>
                      <a:pt x="2739" y="5528"/>
                    </a:lnTo>
                    <a:lnTo>
                      <a:pt x="2756" y="5500"/>
                    </a:lnTo>
                    <a:lnTo>
                      <a:pt x="2776" y="5474"/>
                    </a:lnTo>
                    <a:lnTo>
                      <a:pt x="2800" y="5452"/>
                    </a:lnTo>
                    <a:lnTo>
                      <a:pt x="4089" y="4379"/>
                    </a:lnTo>
                    <a:lnTo>
                      <a:pt x="4115" y="4360"/>
                    </a:lnTo>
                    <a:lnTo>
                      <a:pt x="4143" y="4345"/>
                    </a:lnTo>
                    <a:lnTo>
                      <a:pt x="4173" y="4333"/>
                    </a:lnTo>
                    <a:lnTo>
                      <a:pt x="4204" y="4325"/>
                    </a:lnTo>
                    <a:lnTo>
                      <a:pt x="4236" y="4321"/>
                    </a:lnTo>
                    <a:lnTo>
                      <a:pt x="4268" y="4322"/>
                    </a:lnTo>
                    <a:lnTo>
                      <a:pt x="4299" y="4326"/>
                    </a:lnTo>
                    <a:lnTo>
                      <a:pt x="4330" y="4335"/>
                    </a:lnTo>
                    <a:lnTo>
                      <a:pt x="4360" y="4347"/>
                    </a:lnTo>
                    <a:lnTo>
                      <a:pt x="4388" y="4363"/>
                    </a:lnTo>
                    <a:lnTo>
                      <a:pt x="5166" y="4882"/>
                    </a:lnTo>
                    <a:lnTo>
                      <a:pt x="6188" y="3640"/>
                    </a:lnTo>
                    <a:lnTo>
                      <a:pt x="5859" y="3640"/>
                    </a:lnTo>
                    <a:lnTo>
                      <a:pt x="5826" y="3638"/>
                    </a:lnTo>
                    <a:lnTo>
                      <a:pt x="5794" y="3631"/>
                    </a:lnTo>
                    <a:lnTo>
                      <a:pt x="5763" y="3621"/>
                    </a:lnTo>
                    <a:lnTo>
                      <a:pt x="5734" y="3607"/>
                    </a:lnTo>
                    <a:lnTo>
                      <a:pt x="5707" y="3588"/>
                    </a:lnTo>
                    <a:lnTo>
                      <a:pt x="5682" y="3567"/>
                    </a:lnTo>
                    <a:lnTo>
                      <a:pt x="5661" y="3542"/>
                    </a:lnTo>
                    <a:lnTo>
                      <a:pt x="5642" y="3515"/>
                    </a:lnTo>
                    <a:lnTo>
                      <a:pt x="5628" y="3486"/>
                    </a:lnTo>
                    <a:lnTo>
                      <a:pt x="5618" y="3455"/>
                    </a:lnTo>
                    <a:lnTo>
                      <a:pt x="5611" y="3423"/>
                    </a:lnTo>
                    <a:lnTo>
                      <a:pt x="5609" y="3390"/>
                    </a:lnTo>
                    <a:lnTo>
                      <a:pt x="5611" y="3357"/>
                    </a:lnTo>
                    <a:lnTo>
                      <a:pt x="5618" y="3325"/>
                    </a:lnTo>
                    <a:lnTo>
                      <a:pt x="5628" y="3294"/>
                    </a:lnTo>
                    <a:lnTo>
                      <a:pt x="5642" y="3265"/>
                    </a:lnTo>
                    <a:lnTo>
                      <a:pt x="5661" y="3238"/>
                    </a:lnTo>
                    <a:lnTo>
                      <a:pt x="5682" y="3213"/>
                    </a:lnTo>
                    <a:lnTo>
                      <a:pt x="5707" y="3192"/>
                    </a:lnTo>
                    <a:lnTo>
                      <a:pt x="5734" y="3173"/>
                    </a:lnTo>
                    <a:lnTo>
                      <a:pt x="5763" y="3159"/>
                    </a:lnTo>
                    <a:lnTo>
                      <a:pt x="5794" y="3149"/>
                    </a:lnTo>
                    <a:lnTo>
                      <a:pt x="5826" y="3142"/>
                    </a:lnTo>
                    <a:lnTo>
                      <a:pt x="5859" y="3140"/>
                    </a:lnTo>
                    <a:lnTo>
                      <a:pt x="6718" y="3140"/>
                    </a:lnTo>
                    <a:lnTo>
                      <a:pt x="6722" y="3140"/>
                    </a:lnTo>
                    <a:lnTo>
                      <a:pt x="6727" y="3140"/>
                    </a:lnTo>
                    <a:lnTo>
                      <a:pt x="6739" y="3141"/>
                    </a:lnTo>
                    <a:lnTo>
                      <a:pt x="6751" y="3142"/>
                    </a:lnTo>
                    <a:lnTo>
                      <a:pt x="6755" y="3143"/>
                    </a:lnTo>
                    <a:lnTo>
                      <a:pt x="6759" y="3143"/>
                    </a:lnTo>
                    <a:lnTo>
                      <a:pt x="6771" y="3146"/>
                    </a:lnTo>
                    <a:lnTo>
                      <a:pt x="6783" y="3149"/>
                    </a:lnTo>
                    <a:lnTo>
                      <a:pt x="6787" y="3150"/>
                    </a:lnTo>
                    <a:lnTo>
                      <a:pt x="6791" y="3151"/>
                    </a:lnTo>
                    <a:lnTo>
                      <a:pt x="6802" y="3155"/>
                    </a:lnTo>
                    <a:lnTo>
                      <a:pt x="6814" y="3159"/>
                    </a:lnTo>
                    <a:lnTo>
                      <a:pt x="6818" y="3161"/>
                    </a:lnTo>
                    <a:lnTo>
                      <a:pt x="6822" y="3162"/>
                    </a:lnTo>
                    <a:lnTo>
                      <a:pt x="6832" y="3168"/>
                    </a:lnTo>
                    <a:lnTo>
                      <a:pt x="6843" y="3173"/>
                    </a:lnTo>
                    <a:lnTo>
                      <a:pt x="6847" y="3176"/>
                    </a:lnTo>
                    <a:lnTo>
                      <a:pt x="6850" y="3178"/>
                    </a:lnTo>
                    <a:lnTo>
                      <a:pt x="6860" y="3185"/>
                    </a:lnTo>
                    <a:lnTo>
                      <a:pt x="6870" y="3192"/>
                    </a:lnTo>
                    <a:lnTo>
                      <a:pt x="6873" y="3195"/>
                    </a:lnTo>
                    <a:lnTo>
                      <a:pt x="6877" y="3197"/>
                    </a:lnTo>
                    <a:lnTo>
                      <a:pt x="6886" y="3205"/>
                    </a:lnTo>
                    <a:lnTo>
                      <a:pt x="6895" y="3213"/>
                    </a:lnTo>
                    <a:lnTo>
                      <a:pt x="6898" y="3216"/>
                    </a:lnTo>
                    <a:lnTo>
                      <a:pt x="6901" y="3219"/>
                    </a:lnTo>
                    <a:lnTo>
                      <a:pt x="6908" y="3229"/>
                    </a:lnTo>
                    <a:lnTo>
                      <a:pt x="6916" y="3238"/>
                    </a:lnTo>
                    <a:lnTo>
                      <a:pt x="6919" y="3241"/>
                    </a:lnTo>
                    <a:lnTo>
                      <a:pt x="6921" y="3245"/>
                    </a:lnTo>
                    <a:lnTo>
                      <a:pt x="6928" y="3255"/>
                    </a:lnTo>
                    <a:lnTo>
                      <a:pt x="6935" y="3265"/>
                    </a:lnTo>
                    <a:lnTo>
                      <a:pt x="6936" y="3269"/>
                    </a:lnTo>
                    <a:lnTo>
                      <a:pt x="6939" y="3273"/>
                    </a:lnTo>
                    <a:lnTo>
                      <a:pt x="6944" y="3284"/>
                    </a:lnTo>
                    <a:lnTo>
                      <a:pt x="6949" y="3294"/>
                    </a:lnTo>
                    <a:lnTo>
                      <a:pt x="6950" y="3298"/>
                    </a:lnTo>
                    <a:lnTo>
                      <a:pt x="6952" y="3302"/>
                    </a:lnTo>
                    <a:lnTo>
                      <a:pt x="6956" y="3314"/>
                    </a:lnTo>
                    <a:lnTo>
                      <a:pt x="6959" y="3325"/>
                    </a:lnTo>
                    <a:lnTo>
                      <a:pt x="6960" y="3330"/>
                    </a:lnTo>
                    <a:lnTo>
                      <a:pt x="6962" y="3334"/>
                    </a:lnTo>
                    <a:lnTo>
                      <a:pt x="6964" y="3346"/>
                    </a:lnTo>
                    <a:lnTo>
                      <a:pt x="6966" y="3357"/>
                    </a:lnTo>
                    <a:lnTo>
                      <a:pt x="6966" y="3362"/>
                    </a:lnTo>
                    <a:lnTo>
                      <a:pt x="6967" y="3366"/>
                    </a:lnTo>
                    <a:lnTo>
                      <a:pt x="6967" y="3378"/>
                    </a:lnTo>
                    <a:lnTo>
                      <a:pt x="6968" y="3390"/>
                    </a:lnTo>
                    <a:lnTo>
                      <a:pt x="6968" y="4249"/>
                    </a:lnTo>
                    <a:lnTo>
                      <a:pt x="6966" y="4282"/>
                    </a:lnTo>
                    <a:lnTo>
                      <a:pt x="6959" y="4314"/>
                    </a:lnTo>
                    <a:lnTo>
                      <a:pt x="6949" y="4345"/>
                    </a:lnTo>
                    <a:lnTo>
                      <a:pt x="6935" y="4374"/>
                    </a:lnTo>
                    <a:lnTo>
                      <a:pt x="6916" y="4401"/>
                    </a:lnTo>
                    <a:lnTo>
                      <a:pt x="6895" y="4426"/>
                    </a:lnTo>
                    <a:lnTo>
                      <a:pt x="6870" y="4447"/>
                    </a:lnTo>
                    <a:lnTo>
                      <a:pt x="6843" y="4466"/>
                    </a:lnTo>
                    <a:lnTo>
                      <a:pt x="6814" y="4480"/>
                    </a:lnTo>
                    <a:lnTo>
                      <a:pt x="6783" y="4490"/>
                    </a:lnTo>
                    <a:lnTo>
                      <a:pt x="6751" y="4497"/>
                    </a:lnTo>
                    <a:lnTo>
                      <a:pt x="6718" y="4499"/>
                    </a:lnTo>
                    <a:lnTo>
                      <a:pt x="6685" y="4497"/>
                    </a:lnTo>
                    <a:lnTo>
                      <a:pt x="6653" y="4490"/>
                    </a:lnTo>
                    <a:lnTo>
                      <a:pt x="6622" y="4480"/>
                    </a:lnTo>
                    <a:lnTo>
                      <a:pt x="6593" y="4466"/>
                    </a:lnTo>
                    <a:lnTo>
                      <a:pt x="6566" y="4447"/>
                    </a:lnTo>
                    <a:lnTo>
                      <a:pt x="6541" y="4426"/>
                    </a:lnTo>
                    <a:lnTo>
                      <a:pt x="6520" y="4401"/>
                    </a:lnTo>
                    <a:lnTo>
                      <a:pt x="6501" y="4374"/>
                    </a:lnTo>
                    <a:lnTo>
                      <a:pt x="6487" y="4345"/>
                    </a:lnTo>
                    <a:lnTo>
                      <a:pt x="6477" y="4314"/>
                    </a:lnTo>
                    <a:lnTo>
                      <a:pt x="6470" y="4282"/>
                    </a:lnTo>
                    <a:lnTo>
                      <a:pt x="6468" y="424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88" name="Outline"/>
              <p:cNvSpPr/>
              <p:nvPr/>
            </p:nvSpPr>
            <p:spPr>
              <a:xfrm>
                <a:off x="6359457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5248" y="1317"/>
                    </a:moveTo>
                    <a:lnTo>
                      <a:pt x="5250" y="1350"/>
                    </a:lnTo>
                    <a:lnTo>
                      <a:pt x="5250" y="1744"/>
                    </a:lnTo>
                    <a:lnTo>
                      <a:pt x="7576" y="1744"/>
                    </a:lnTo>
                    <a:lnTo>
                      <a:pt x="7581" y="1744"/>
                    </a:lnTo>
                    <a:lnTo>
                      <a:pt x="7597" y="1744"/>
                    </a:lnTo>
                    <a:lnTo>
                      <a:pt x="7606" y="1745"/>
                    </a:lnTo>
                    <a:lnTo>
                      <a:pt x="7623" y="1746"/>
                    </a:lnTo>
                    <a:lnTo>
                      <a:pt x="7632" y="1746"/>
                    </a:lnTo>
                    <a:lnTo>
                      <a:pt x="7648" y="1748"/>
                    </a:lnTo>
                    <a:lnTo>
                      <a:pt x="7657" y="1749"/>
                    </a:lnTo>
                    <a:lnTo>
                      <a:pt x="7673" y="1751"/>
                    </a:lnTo>
                    <a:lnTo>
                      <a:pt x="7683" y="1752"/>
                    </a:lnTo>
                    <a:lnTo>
                      <a:pt x="7698" y="1755"/>
                    </a:lnTo>
                    <a:lnTo>
                      <a:pt x="7708" y="1757"/>
                    </a:lnTo>
                    <a:lnTo>
                      <a:pt x="7723" y="1760"/>
                    </a:lnTo>
                    <a:lnTo>
                      <a:pt x="7733" y="1762"/>
                    </a:lnTo>
                    <a:lnTo>
                      <a:pt x="7748" y="1766"/>
                    </a:lnTo>
                    <a:lnTo>
                      <a:pt x="7757" y="1769"/>
                    </a:lnTo>
                    <a:lnTo>
                      <a:pt x="7773" y="1773"/>
                    </a:lnTo>
                    <a:lnTo>
                      <a:pt x="7782" y="1776"/>
                    </a:lnTo>
                    <a:lnTo>
                      <a:pt x="7797" y="1781"/>
                    </a:lnTo>
                    <a:lnTo>
                      <a:pt x="7806" y="1784"/>
                    </a:lnTo>
                    <a:lnTo>
                      <a:pt x="7821" y="1790"/>
                    </a:lnTo>
                    <a:lnTo>
                      <a:pt x="7830" y="1793"/>
                    </a:lnTo>
                    <a:lnTo>
                      <a:pt x="7844" y="1799"/>
                    </a:lnTo>
                    <a:lnTo>
                      <a:pt x="7853" y="1803"/>
                    </a:lnTo>
                    <a:lnTo>
                      <a:pt x="7868" y="1810"/>
                    </a:lnTo>
                    <a:lnTo>
                      <a:pt x="7876" y="1814"/>
                    </a:lnTo>
                    <a:lnTo>
                      <a:pt x="7891" y="1821"/>
                    </a:lnTo>
                    <a:lnTo>
                      <a:pt x="7899" y="1826"/>
                    </a:lnTo>
                    <a:lnTo>
                      <a:pt x="7913" y="1834"/>
                    </a:lnTo>
                    <a:lnTo>
                      <a:pt x="7919" y="1837"/>
                    </a:lnTo>
                    <a:lnTo>
                      <a:pt x="7933" y="1845"/>
                    </a:lnTo>
                    <a:lnTo>
                      <a:pt x="7941" y="1851"/>
                    </a:lnTo>
                    <a:lnTo>
                      <a:pt x="7954" y="1859"/>
                    </a:lnTo>
                    <a:lnTo>
                      <a:pt x="7962" y="1865"/>
                    </a:lnTo>
                    <a:lnTo>
                      <a:pt x="7975" y="1874"/>
                    </a:lnTo>
                    <a:lnTo>
                      <a:pt x="7983" y="1880"/>
                    </a:lnTo>
                    <a:lnTo>
                      <a:pt x="7996" y="1889"/>
                    </a:lnTo>
                    <a:lnTo>
                      <a:pt x="8003" y="1895"/>
                    </a:lnTo>
                    <a:lnTo>
                      <a:pt x="8016" y="1905"/>
                    </a:lnTo>
                    <a:lnTo>
                      <a:pt x="8023" y="1912"/>
                    </a:lnTo>
                    <a:lnTo>
                      <a:pt x="8035" y="1922"/>
                    </a:lnTo>
                    <a:lnTo>
                      <a:pt x="8042" y="1929"/>
                    </a:lnTo>
                    <a:lnTo>
                      <a:pt x="8053" y="1940"/>
                    </a:lnTo>
                    <a:lnTo>
                      <a:pt x="8060" y="1947"/>
                    </a:lnTo>
                    <a:lnTo>
                      <a:pt x="8071" y="1958"/>
                    </a:lnTo>
                    <a:lnTo>
                      <a:pt x="8078" y="1965"/>
                    </a:lnTo>
                    <a:lnTo>
                      <a:pt x="8088" y="1977"/>
                    </a:lnTo>
                    <a:lnTo>
                      <a:pt x="8095" y="1984"/>
                    </a:lnTo>
                    <a:lnTo>
                      <a:pt x="8105" y="1997"/>
                    </a:lnTo>
                    <a:lnTo>
                      <a:pt x="8111" y="2004"/>
                    </a:lnTo>
                    <a:lnTo>
                      <a:pt x="8120" y="2017"/>
                    </a:lnTo>
                    <a:lnTo>
                      <a:pt x="8126" y="2025"/>
                    </a:lnTo>
                    <a:lnTo>
                      <a:pt x="8135" y="2038"/>
                    </a:lnTo>
                    <a:lnTo>
                      <a:pt x="8141" y="2046"/>
                    </a:lnTo>
                    <a:lnTo>
                      <a:pt x="8149" y="2059"/>
                    </a:lnTo>
                    <a:lnTo>
                      <a:pt x="8155" y="2067"/>
                    </a:lnTo>
                    <a:lnTo>
                      <a:pt x="8163" y="2081"/>
                    </a:lnTo>
                    <a:lnTo>
                      <a:pt x="8166" y="2087"/>
                    </a:lnTo>
                    <a:lnTo>
                      <a:pt x="8174" y="2101"/>
                    </a:lnTo>
                    <a:lnTo>
                      <a:pt x="8179" y="2109"/>
                    </a:lnTo>
                    <a:lnTo>
                      <a:pt x="8186" y="2124"/>
                    </a:lnTo>
                    <a:lnTo>
                      <a:pt x="8190" y="2132"/>
                    </a:lnTo>
                    <a:lnTo>
                      <a:pt x="8197" y="2147"/>
                    </a:lnTo>
                    <a:lnTo>
                      <a:pt x="8201" y="2156"/>
                    </a:lnTo>
                    <a:lnTo>
                      <a:pt x="8207" y="2170"/>
                    </a:lnTo>
                    <a:lnTo>
                      <a:pt x="8210" y="2179"/>
                    </a:lnTo>
                    <a:lnTo>
                      <a:pt x="8216" y="2194"/>
                    </a:lnTo>
                    <a:lnTo>
                      <a:pt x="8219" y="2203"/>
                    </a:lnTo>
                    <a:lnTo>
                      <a:pt x="8224" y="2218"/>
                    </a:lnTo>
                    <a:lnTo>
                      <a:pt x="8227" y="2227"/>
                    </a:lnTo>
                    <a:lnTo>
                      <a:pt x="8231" y="2243"/>
                    </a:lnTo>
                    <a:lnTo>
                      <a:pt x="8234" y="2252"/>
                    </a:lnTo>
                    <a:lnTo>
                      <a:pt x="8238" y="2267"/>
                    </a:lnTo>
                    <a:lnTo>
                      <a:pt x="8240" y="2277"/>
                    </a:lnTo>
                    <a:lnTo>
                      <a:pt x="8243" y="2292"/>
                    </a:lnTo>
                    <a:lnTo>
                      <a:pt x="8245" y="2302"/>
                    </a:lnTo>
                    <a:lnTo>
                      <a:pt x="8248" y="2317"/>
                    </a:lnTo>
                    <a:lnTo>
                      <a:pt x="8249" y="2327"/>
                    </a:lnTo>
                    <a:lnTo>
                      <a:pt x="8251" y="2343"/>
                    </a:lnTo>
                    <a:lnTo>
                      <a:pt x="8252" y="2352"/>
                    </a:lnTo>
                    <a:lnTo>
                      <a:pt x="8254" y="2368"/>
                    </a:lnTo>
                    <a:lnTo>
                      <a:pt x="8254" y="2377"/>
                    </a:lnTo>
                    <a:lnTo>
                      <a:pt x="8255" y="2394"/>
                    </a:lnTo>
                    <a:lnTo>
                      <a:pt x="8256" y="2403"/>
                    </a:lnTo>
                    <a:lnTo>
                      <a:pt x="8256" y="2419"/>
                    </a:lnTo>
                    <a:lnTo>
                      <a:pt x="8256" y="2424"/>
                    </a:lnTo>
                    <a:lnTo>
                      <a:pt x="8256" y="6288"/>
                    </a:lnTo>
                    <a:lnTo>
                      <a:pt x="8256" y="6293"/>
                    </a:lnTo>
                    <a:lnTo>
                      <a:pt x="8256" y="6309"/>
                    </a:lnTo>
                    <a:lnTo>
                      <a:pt x="8255" y="6318"/>
                    </a:lnTo>
                    <a:lnTo>
                      <a:pt x="8254" y="6335"/>
                    </a:lnTo>
                    <a:lnTo>
                      <a:pt x="8254" y="6344"/>
                    </a:lnTo>
                    <a:lnTo>
                      <a:pt x="8252" y="6360"/>
                    </a:lnTo>
                    <a:lnTo>
                      <a:pt x="8251" y="6369"/>
                    </a:lnTo>
                    <a:lnTo>
                      <a:pt x="8249" y="6385"/>
                    </a:lnTo>
                    <a:lnTo>
                      <a:pt x="8248" y="6395"/>
                    </a:lnTo>
                    <a:lnTo>
                      <a:pt x="8245" y="6410"/>
                    </a:lnTo>
                    <a:lnTo>
                      <a:pt x="8243" y="6420"/>
                    </a:lnTo>
                    <a:lnTo>
                      <a:pt x="8240" y="6435"/>
                    </a:lnTo>
                    <a:lnTo>
                      <a:pt x="8238" y="6445"/>
                    </a:lnTo>
                    <a:lnTo>
                      <a:pt x="8234" y="6460"/>
                    </a:lnTo>
                    <a:lnTo>
                      <a:pt x="8231" y="6469"/>
                    </a:lnTo>
                    <a:lnTo>
                      <a:pt x="8227" y="6485"/>
                    </a:lnTo>
                    <a:lnTo>
                      <a:pt x="8224" y="6494"/>
                    </a:lnTo>
                    <a:lnTo>
                      <a:pt x="8219" y="6509"/>
                    </a:lnTo>
                    <a:lnTo>
                      <a:pt x="8216" y="6518"/>
                    </a:lnTo>
                    <a:lnTo>
                      <a:pt x="8210" y="6533"/>
                    </a:lnTo>
                    <a:lnTo>
                      <a:pt x="8207" y="6542"/>
                    </a:lnTo>
                    <a:lnTo>
                      <a:pt x="8201" y="6556"/>
                    </a:lnTo>
                    <a:lnTo>
                      <a:pt x="8197" y="6565"/>
                    </a:lnTo>
                    <a:lnTo>
                      <a:pt x="8190" y="6580"/>
                    </a:lnTo>
                    <a:lnTo>
                      <a:pt x="8186" y="6588"/>
                    </a:lnTo>
                    <a:lnTo>
                      <a:pt x="8179" y="6603"/>
                    </a:lnTo>
                    <a:lnTo>
                      <a:pt x="8174" y="6611"/>
                    </a:lnTo>
                    <a:lnTo>
                      <a:pt x="8166" y="6625"/>
                    </a:lnTo>
                    <a:lnTo>
                      <a:pt x="8163" y="6631"/>
                    </a:lnTo>
                    <a:lnTo>
                      <a:pt x="8155" y="6645"/>
                    </a:lnTo>
                    <a:lnTo>
                      <a:pt x="8149" y="6653"/>
                    </a:lnTo>
                    <a:lnTo>
                      <a:pt x="8141" y="6667"/>
                    </a:lnTo>
                    <a:lnTo>
                      <a:pt x="8135" y="6675"/>
                    </a:lnTo>
                    <a:lnTo>
                      <a:pt x="8126" y="6688"/>
                    </a:lnTo>
                    <a:lnTo>
                      <a:pt x="8120" y="6696"/>
                    </a:lnTo>
                    <a:lnTo>
                      <a:pt x="8110" y="6708"/>
                    </a:lnTo>
                    <a:lnTo>
                      <a:pt x="8104" y="6716"/>
                    </a:lnTo>
                    <a:lnTo>
                      <a:pt x="8094" y="6728"/>
                    </a:lnTo>
                    <a:lnTo>
                      <a:pt x="8088" y="6735"/>
                    </a:lnTo>
                    <a:lnTo>
                      <a:pt x="8077" y="6747"/>
                    </a:lnTo>
                    <a:lnTo>
                      <a:pt x="8071" y="6754"/>
                    </a:lnTo>
                    <a:lnTo>
                      <a:pt x="8060" y="6766"/>
                    </a:lnTo>
                    <a:lnTo>
                      <a:pt x="8053" y="6772"/>
                    </a:lnTo>
                    <a:lnTo>
                      <a:pt x="8041" y="6783"/>
                    </a:lnTo>
                    <a:lnTo>
                      <a:pt x="8035" y="6789"/>
                    </a:lnTo>
                    <a:lnTo>
                      <a:pt x="8023" y="6800"/>
                    </a:lnTo>
                    <a:lnTo>
                      <a:pt x="8016" y="6806"/>
                    </a:lnTo>
                    <a:lnTo>
                      <a:pt x="8003" y="6816"/>
                    </a:lnTo>
                    <a:lnTo>
                      <a:pt x="7996" y="6822"/>
                    </a:lnTo>
                    <a:lnTo>
                      <a:pt x="7984" y="6832"/>
                    </a:lnTo>
                    <a:lnTo>
                      <a:pt x="7976" y="6837"/>
                    </a:lnTo>
                    <a:lnTo>
                      <a:pt x="7963" y="6846"/>
                    </a:lnTo>
                    <a:lnTo>
                      <a:pt x="7956" y="6851"/>
                    </a:lnTo>
                    <a:lnTo>
                      <a:pt x="7942" y="6860"/>
                    </a:lnTo>
                    <a:lnTo>
                      <a:pt x="7935" y="6865"/>
                    </a:lnTo>
                    <a:lnTo>
                      <a:pt x="7921" y="6874"/>
                    </a:lnTo>
                    <a:lnTo>
                      <a:pt x="7913" y="6878"/>
                    </a:lnTo>
                    <a:lnTo>
                      <a:pt x="7899" y="6886"/>
                    </a:lnTo>
                    <a:lnTo>
                      <a:pt x="7891" y="6891"/>
                    </a:lnTo>
                    <a:lnTo>
                      <a:pt x="7876" y="6898"/>
                    </a:lnTo>
                    <a:lnTo>
                      <a:pt x="7868" y="6902"/>
                    </a:lnTo>
                    <a:lnTo>
                      <a:pt x="7853" y="6909"/>
                    </a:lnTo>
                    <a:lnTo>
                      <a:pt x="7844" y="6913"/>
                    </a:lnTo>
                    <a:lnTo>
                      <a:pt x="7830" y="6919"/>
                    </a:lnTo>
                    <a:lnTo>
                      <a:pt x="7821" y="6922"/>
                    </a:lnTo>
                    <a:lnTo>
                      <a:pt x="7806" y="6928"/>
                    </a:lnTo>
                    <a:lnTo>
                      <a:pt x="7797" y="6931"/>
                    </a:lnTo>
                    <a:lnTo>
                      <a:pt x="7782" y="6936"/>
                    </a:lnTo>
                    <a:lnTo>
                      <a:pt x="7773" y="6939"/>
                    </a:lnTo>
                    <a:lnTo>
                      <a:pt x="7757" y="6943"/>
                    </a:lnTo>
                    <a:lnTo>
                      <a:pt x="7748" y="6946"/>
                    </a:lnTo>
                    <a:lnTo>
                      <a:pt x="7733" y="6950"/>
                    </a:lnTo>
                    <a:lnTo>
                      <a:pt x="7723" y="6952"/>
                    </a:lnTo>
                    <a:lnTo>
                      <a:pt x="7708" y="6955"/>
                    </a:lnTo>
                    <a:lnTo>
                      <a:pt x="7698" y="6957"/>
                    </a:lnTo>
                    <a:lnTo>
                      <a:pt x="7683" y="6960"/>
                    </a:lnTo>
                    <a:lnTo>
                      <a:pt x="7673" y="6961"/>
                    </a:lnTo>
                    <a:lnTo>
                      <a:pt x="7657" y="6963"/>
                    </a:lnTo>
                    <a:lnTo>
                      <a:pt x="7648" y="6964"/>
                    </a:lnTo>
                    <a:lnTo>
                      <a:pt x="7632" y="6966"/>
                    </a:lnTo>
                    <a:lnTo>
                      <a:pt x="7623" y="6966"/>
                    </a:lnTo>
                    <a:lnTo>
                      <a:pt x="7606" y="6967"/>
                    </a:lnTo>
                    <a:lnTo>
                      <a:pt x="7597" y="6968"/>
                    </a:lnTo>
                    <a:lnTo>
                      <a:pt x="7581" y="6968"/>
                    </a:lnTo>
                    <a:lnTo>
                      <a:pt x="7576" y="6968"/>
                    </a:lnTo>
                    <a:lnTo>
                      <a:pt x="6439" y="6968"/>
                    </a:lnTo>
                    <a:lnTo>
                      <a:pt x="7058" y="8559"/>
                    </a:lnTo>
                    <a:lnTo>
                      <a:pt x="7068" y="8591"/>
                    </a:lnTo>
                    <a:lnTo>
                      <a:pt x="7074" y="8623"/>
                    </a:lnTo>
                    <a:lnTo>
                      <a:pt x="7075" y="8655"/>
                    </a:lnTo>
                    <a:lnTo>
                      <a:pt x="7072" y="8688"/>
                    </a:lnTo>
                    <a:lnTo>
                      <a:pt x="7065" y="8720"/>
                    </a:lnTo>
                    <a:lnTo>
                      <a:pt x="7054" y="8751"/>
                    </a:lnTo>
                    <a:lnTo>
                      <a:pt x="7039" y="8780"/>
                    </a:lnTo>
                    <a:lnTo>
                      <a:pt x="7020" y="8807"/>
                    </a:lnTo>
                    <a:lnTo>
                      <a:pt x="6998" y="8831"/>
                    </a:lnTo>
                    <a:lnTo>
                      <a:pt x="6973" y="8852"/>
                    </a:lnTo>
                    <a:lnTo>
                      <a:pt x="6945" y="8869"/>
                    </a:lnTo>
                    <a:lnTo>
                      <a:pt x="6916" y="8883"/>
                    </a:lnTo>
                    <a:lnTo>
                      <a:pt x="6884" y="8893"/>
                    </a:lnTo>
                    <a:lnTo>
                      <a:pt x="6852" y="8899"/>
                    </a:lnTo>
                    <a:lnTo>
                      <a:pt x="6820" y="8900"/>
                    </a:lnTo>
                    <a:lnTo>
                      <a:pt x="6787" y="8897"/>
                    </a:lnTo>
                    <a:lnTo>
                      <a:pt x="6755" y="8890"/>
                    </a:lnTo>
                    <a:lnTo>
                      <a:pt x="6724" y="8879"/>
                    </a:lnTo>
                    <a:lnTo>
                      <a:pt x="6695" y="8864"/>
                    </a:lnTo>
                    <a:lnTo>
                      <a:pt x="6668" y="8845"/>
                    </a:lnTo>
                    <a:lnTo>
                      <a:pt x="6644" y="8823"/>
                    </a:lnTo>
                    <a:lnTo>
                      <a:pt x="6623" y="8798"/>
                    </a:lnTo>
                    <a:lnTo>
                      <a:pt x="6606" y="8770"/>
                    </a:lnTo>
                    <a:lnTo>
                      <a:pt x="6592" y="8741"/>
                    </a:lnTo>
                    <a:lnTo>
                      <a:pt x="5903" y="6968"/>
                    </a:lnTo>
                    <a:lnTo>
                      <a:pt x="4097" y="6968"/>
                    </a:lnTo>
                    <a:lnTo>
                      <a:pt x="3408" y="8741"/>
                    </a:lnTo>
                    <a:lnTo>
                      <a:pt x="3394" y="8770"/>
                    </a:lnTo>
                    <a:lnTo>
                      <a:pt x="3377" y="8798"/>
                    </a:lnTo>
                    <a:lnTo>
                      <a:pt x="3356" y="8823"/>
                    </a:lnTo>
                    <a:lnTo>
                      <a:pt x="3332" y="8845"/>
                    </a:lnTo>
                    <a:lnTo>
                      <a:pt x="3305" y="8864"/>
                    </a:lnTo>
                    <a:lnTo>
                      <a:pt x="3276" y="8879"/>
                    </a:lnTo>
                    <a:lnTo>
                      <a:pt x="3245" y="8890"/>
                    </a:lnTo>
                    <a:lnTo>
                      <a:pt x="3213" y="8897"/>
                    </a:lnTo>
                    <a:lnTo>
                      <a:pt x="3180" y="8900"/>
                    </a:lnTo>
                    <a:lnTo>
                      <a:pt x="3148" y="8899"/>
                    </a:lnTo>
                    <a:lnTo>
                      <a:pt x="3116" y="8893"/>
                    </a:lnTo>
                    <a:lnTo>
                      <a:pt x="3084" y="8883"/>
                    </a:lnTo>
                    <a:lnTo>
                      <a:pt x="3055" y="8869"/>
                    </a:lnTo>
                    <a:lnTo>
                      <a:pt x="3027" y="8852"/>
                    </a:lnTo>
                    <a:lnTo>
                      <a:pt x="3002" y="8831"/>
                    </a:lnTo>
                    <a:lnTo>
                      <a:pt x="2980" y="8807"/>
                    </a:lnTo>
                    <a:lnTo>
                      <a:pt x="2961" y="8780"/>
                    </a:lnTo>
                    <a:lnTo>
                      <a:pt x="2946" y="8751"/>
                    </a:lnTo>
                    <a:lnTo>
                      <a:pt x="2935" y="8720"/>
                    </a:lnTo>
                    <a:lnTo>
                      <a:pt x="2928" y="8688"/>
                    </a:lnTo>
                    <a:lnTo>
                      <a:pt x="2925" y="8655"/>
                    </a:lnTo>
                    <a:lnTo>
                      <a:pt x="2926" y="8623"/>
                    </a:lnTo>
                    <a:lnTo>
                      <a:pt x="2932" y="8591"/>
                    </a:lnTo>
                    <a:lnTo>
                      <a:pt x="2942" y="8559"/>
                    </a:lnTo>
                    <a:lnTo>
                      <a:pt x="3561" y="6968"/>
                    </a:lnTo>
                    <a:lnTo>
                      <a:pt x="2424" y="6968"/>
                    </a:lnTo>
                    <a:lnTo>
                      <a:pt x="2419" y="6968"/>
                    </a:lnTo>
                    <a:lnTo>
                      <a:pt x="2403" y="6968"/>
                    </a:lnTo>
                    <a:lnTo>
                      <a:pt x="2394" y="6967"/>
                    </a:lnTo>
                    <a:lnTo>
                      <a:pt x="2377" y="6966"/>
                    </a:lnTo>
                    <a:lnTo>
                      <a:pt x="2368" y="6966"/>
                    </a:lnTo>
                    <a:lnTo>
                      <a:pt x="2352" y="6964"/>
                    </a:lnTo>
                    <a:lnTo>
                      <a:pt x="2343" y="6963"/>
                    </a:lnTo>
                    <a:lnTo>
                      <a:pt x="2327" y="6961"/>
                    </a:lnTo>
                    <a:lnTo>
                      <a:pt x="2317" y="6960"/>
                    </a:lnTo>
                    <a:lnTo>
                      <a:pt x="2302" y="6957"/>
                    </a:lnTo>
                    <a:lnTo>
                      <a:pt x="2292" y="6955"/>
                    </a:lnTo>
                    <a:lnTo>
                      <a:pt x="2277" y="6952"/>
                    </a:lnTo>
                    <a:lnTo>
                      <a:pt x="2267" y="6950"/>
                    </a:lnTo>
                    <a:lnTo>
                      <a:pt x="2252" y="6946"/>
                    </a:lnTo>
                    <a:lnTo>
                      <a:pt x="2243" y="6943"/>
                    </a:lnTo>
                    <a:lnTo>
                      <a:pt x="2227" y="6939"/>
                    </a:lnTo>
                    <a:lnTo>
                      <a:pt x="2218" y="6936"/>
                    </a:lnTo>
                    <a:lnTo>
                      <a:pt x="2203" y="6931"/>
                    </a:lnTo>
                    <a:lnTo>
                      <a:pt x="2194" y="6928"/>
                    </a:lnTo>
                    <a:lnTo>
                      <a:pt x="2179" y="6922"/>
                    </a:lnTo>
                    <a:lnTo>
                      <a:pt x="2170" y="6919"/>
                    </a:lnTo>
                    <a:lnTo>
                      <a:pt x="2156" y="6913"/>
                    </a:lnTo>
                    <a:lnTo>
                      <a:pt x="2147" y="6909"/>
                    </a:lnTo>
                    <a:lnTo>
                      <a:pt x="2132" y="6902"/>
                    </a:lnTo>
                    <a:lnTo>
                      <a:pt x="2124" y="6898"/>
                    </a:lnTo>
                    <a:lnTo>
                      <a:pt x="2109" y="6891"/>
                    </a:lnTo>
                    <a:lnTo>
                      <a:pt x="2101" y="6886"/>
                    </a:lnTo>
                    <a:lnTo>
                      <a:pt x="2087" y="6878"/>
                    </a:lnTo>
                    <a:lnTo>
                      <a:pt x="2079" y="6874"/>
                    </a:lnTo>
                    <a:lnTo>
                      <a:pt x="2065" y="6865"/>
                    </a:lnTo>
                    <a:lnTo>
                      <a:pt x="2058" y="6860"/>
                    </a:lnTo>
                    <a:lnTo>
                      <a:pt x="2044" y="6851"/>
                    </a:lnTo>
                    <a:lnTo>
                      <a:pt x="2037" y="6846"/>
                    </a:lnTo>
                    <a:lnTo>
                      <a:pt x="2024" y="6837"/>
                    </a:lnTo>
                    <a:lnTo>
                      <a:pt x="2016" y="6832"/>
                    </a:lnTo>
                    <a:lnTo>
                      <a:pt x="2004" y="6822"/>
                    </a:lnTo>
                    <a:lnTo>
                      <a:pt x="1997" y="6816"/>
                    </a:lnTo>
                    <a:lnTo>
                      <a:pt x="1984" y="6806"/>
                    </a:lnTo>
                    <a:lnTo>
                      <a:pt x="1977" y="6800"/>
                    </a:lnTo>
                    <a:lnTo>
                      <a:pt x="1965" y="6789"/>
                    </a:lnTo>
                    <a:lnTo>
                      <a:pt x="1959" y="6783"/>
                    </a:lnTo>
                    <a:lnTo>
                      <a:pt x="1947" y="6772"/>
                    </a:lnTo>
                    <a:lnTo>
                      <a:pt x="1940" y="6766"/>
                    </a:lnTo>
                    <a:lnTo>
                      <a:pt x="1929" y="6754"/>
                    </a:lnTo>
                    <a:lnTo>
                      <a:pt x="1923" y="6747"/>
                    </a:lnTo>
                    <a:lnTo>
                      <a:pt x="1912" y="6735"/>
                    </a:lnTo>
                    <a:lnTo>
                      <a:pt x="1906" y="6728"/>
                    </a:lnTo>
                    <a:lnTo>
                      <a:pt x="1896" y="6716"/>
                    </a:lnTo>
                    <a:lnTo>
                      <a:pt x="1890" y="6708"/>
                    </a:lnTo>
                    <a:lnTo>
                      <a:pt x="1880" y="6696"/>
                    </a:lnTo>
                    <a:lnTo>
                      <a:pt x="1874" y="6688"/>
                    </a:lnTo>
                    <a:lnTo>
                      <a:pt x="1865" y="6675"/>
                    </a:lnTo>
                    <a:lnTo>
                      <a:pt x="1859" y="6667"/>
                    </a:lnTo>
                    <a:lnTo>
                      <a:pt x="1851" y="6653"/>
                    </a:lnTo>
                    <a:lnTo>
                      <a:pt x="1845" y="6645"/>
                    </a:lnTo>
                    <a:lnTo>
                      <a:pt x="1837" y="6631"/>
                    </a:lnTo>
                    <a:lnTo>
                      <a:pt x="1834" y="6625"/>
                    </a:lnTo>
                    <a:lnTo>
                      <a:pt x="1826" y="6611"/>
                    </a:lnTo>
                    <a:lnTo>
                      <a:pt x="1821" y="6603"/>
                    </a:lnTo>
                    <a:lnTo>
                      <a:pt x="1814" y="6588"/>
                    </a:lnTo>
                    <a:lnTo>
                      <a:pt x="1810" y="6580"/>
                    </a:lnTo>
                    <a:lnTo>
                      <a:pt x="1803" y="6565"/>
                    </a:lnTo>
                    <a:lnTo>
                      <a:pt x="1799" y="6556"/>
                    </a:lnTo>
                    <a:lnTo>
                      <a:pt x="1793" y="6542"/>
                    </a:lnTo>
                    <a:lnTo>
                      <a:pt x="1790" y="6533"/>
                    </a:lnTo>
                    <a:lnTo>
                      <a:pt x="1784" y="6518"/>
                    </a:lnTo>
                    <a:lnTo>
                      <a:pt x="1781" y="6509"/>
                    </a:lnTo>
                    <a:lnTo>
                      <a:pt x="1776" y="6494"/>
                    </a:lnTo>
                    <a:lnTo>
                      <a:pt x="1773" y="6485"/>
                    </a:lnTo>
                    <a:lnTo>
                      <a:pt x="1769" y="6469"/>
                    </a:lnTo>
                    <a:lnTo>
                      <a:pt x="1766" y="6460"/>
                    </a:lnTo>
                    <a:lnTo>
                      <a:pt x="1762" y="6445"/>
                    </a:lnTo>
                    <a:lnTo>
                      <a:pt x="1760" y="6435"/>
                    </a:lnTo>
                    <a:lnTo>
                      <a:pt x="1757" y="6420"/>
                    </a:lnTo>
                    <a:lnTo>
                      <a:pt x="1755" y="6410"/>
                    </a:lnTo>
                    <a:lnTo>
                      <a:pt x="1752" y="6395"/>
                    </a:lnTo>
                    <a:lnTo>
                      <a:pt x="1751" y="6385"/>
                    </a:lnTo>
                    <a:lnTo>
                      <a:pt x="1749" y="6369"/>
                    </a:lnTo>
                    <a:lnTo>
                      <a:pt x="1748" y="6360"/>
                    </a:lnTo>
                    <a:lnTo>
                      <a:pt x="1746" y="6344"/>
                    </a:lnTo>
                    <a:lnTo>
                      <a:pt x="1746" y="6335"/>
                    </a:lnTo>
                    <a:lnTo>
                      <a:pt x="1745" y="6318"/>
                    </a:lnTo>
                    <a:lnTo>
                      <a:pt x="1744" y="6309"/>
                    </a:lnTo>
                    <a:lnTo>
                      <a:pt x="1744" y="6293"/>
                    </a:lnTo>
                    <a:lnTo>
                      <a:pt x="1744" y="6288"/>
                    </a:lnTo>
                    <a:lnTo>
                      <a:pt x="1744" y="2424"/>
                    </a:lnTo>
                    <a:lnTo>
                      <a:pt x="1744" y="2419"/>
                    </a:lnTo>
                    <a:lnTo>
                      <a:pt x="1744" y="2403"/>
                    </a:lnTo>
                    <a:lnTo>
                      <a:pt x="1745" y="2394"/>
                    </a:lnTo>
                    <a:lnTo>
                      <a:pt x="1746" y="2377"/>
                    </a:lnTo>
                    <a:lnTo>
                      <a:pt x="1746" y="2368"/>
                    </a:lnTo>
                    <a:lnTo>
                      <a:pt x="1748" y="2352"/>
                    </a:lnTo>
                    <a:lnTo>
                      <a:pt x="1749" y="2343"/>
                    </a:lnTo>
                    <a:lnTo>
                      <a:pt x="1751" y="2327"/>
                    </a:lnTo>
                    <a:lnTo>
                      <a:pt x="1752" y="2317"/>
                    </a:lnTo>
                    <a:lnTo>
                      <a:pt x="1755" y="2302"/>
                    </a:lnTo>
                    <a:lnTo>
                      <a:pt x="1757" y="2292"/>
                    </a:lnTo>
                    <a:lnTo>
                      <a:pt x="1760" y="2277"/>
                    </a:lnTo>
                    <a:lnTo>
                      <a:pt x="1762" y="2267"/>
                    </a:lnTo>
                    <a:lnTo>
                      <a:pt x="1766" y="2252"/>
                    </a:lnTo>
                    <a:lnTo>
                      <a:pt x="1769" y="2243"/>
                    </a:lnTo>
                    <a:lnTo>
                      <a:pt x="1773" y="2227"/>
                    </a:lnTo>
                    <a:lnTo>
                      <a:pt x="1776" y="2218"/>
                    </a:lnTo>
                    <a:lnTo>
                      <a:pt x="1781" y="2203"/>
                    </a:lnTo>
                    <a:lnTo>
                      <a:pt x="1784" y="2194"/>
                    </a:lnTo>
                    <a:lnTo>
                      <a:pt x="1790" y="2179"/>
                    </a:lnTo>
                    <a:lnTo>
                      <a:pt x="1793" y="2170"/>
                    </a:lnTo>
                    <a:lnTo>
                      <a:pt x="1799" y="2156"/>
                    </a:lnTo>
                    <a:lnTo>
                      <a:pt x="1803" y="2147"/>
                    </a:lnTo>
                    <a:lnTo>
                      <a:pt x="1810" y="2132"/>
                    </a:lnTo>
                    <a:lnTo>
                      <a:pt x="1814" y="2124"/>
                    </a:lnTo>
                    <a:lnTo>
                      <a:pt x="1821" y="2109"/>
                    </a:lnTo>
                    <a:lnTo>
                      <a:pt x="1826" y="2101"/>
                    </a:lnTo>
                    <a:lnTo>
                      <a:pt x="1834" y="2087"/>
                    </a:lnTo>
                    <a:lnTo>
                      <a:pt x="1837" y="2081"/>
                    </a:lnTo>
                    <a:lnTo>
                      <a:pt x="1845" y="2067"/>
                    </a:lnTo>
                    <a:lnTo>
                      <a:pt x="1851" y="2059"/>
                    </a:lnTo>
                    <a:lnTo>
                      <a:pt x="1859" y="2046"/>
                    </a:lnTo>
                    <a:lnTo>
                      <a:pt x="1865" y="2038"/>
                    </a:lnTo>
                    <a:lnTo>
                      <a:pt x="1874" y="2025"/>
                    </a:lnTo>
                    <a:lnTo>
                      <a:pt x="1880" y="2017"/>
                    </a:lnTo>
                    <a:lnTo>
                      <a:pt x="1889" y="2004"/>
                    </a:lnTo>
                    <a:lnTo>
                      <a:pt x="1895" y="1997"/>
                    </a:lnTo>
                    <a:lnTo>
                      <a:pt x="1905" y="1984"/>
                    </a:lnTo>
                    <a:lnTo>
                      <a:pt x="1912" y="1977"/>
                    </a:lnTo>
                    <a:lnTo>
                      <a:pt x="1922" y="1965"/>
                    </a:lnTo>
                    <a:lnTo>
                      <a:pt x="1929" y="1958"/>
                    </a:lnTo>
                    <a:lnTo>
                      <a:pt x="1940" y="1947"/>
                    </a:lnTo>
                    <a:lnTo>
                      <a:pt x="1947" y="1940"/>
                    </a:lnTo>
                    <a:lnTo>
                      <a:pt x="1958" y="1929"/>
                    </a:lnTo>
                    <a:lnTo>
                      <a:pt x="1965" y="1922"/>
                    </a:lnTo>
                    <a:lnTo>
                      <a:pt x="1977" y="1912"/>
                    </a:lnTo>
                    <a:lnTo>
                      <a:pt x="1984" y="1905"/>
                    </a:lnTo>
                    <a:lnTo>
                      <a:pt x="1997" y="1895"/>
                    </a:lnTo>
                    <a:lnTo>
                      <a:pt x="2004" y="1889"/>
                    </a:lnTo>
                    <a:lnTo>
                      <a:pt x="2017" y="1880"/>
                    </a:lnTo>
                    <a:lnTo>
                      <a:pt x="2025" y="1874"/>
                    </a:lnTo>
                    <a:lnTo>
                      <a:pt x="2038" y="1865"/>
                    </a:lnTo>
                    <a:lnTo>
                      <a:pt x="2046" y="1859"/>
                    </a:lnTo>
                    <a:lnTo>
                      <a:pt x="2059" y="1851"/>
                    </a:lnTo>
                    <a:lnTo>
                      <a:pt x="2067" y="1845"/>
                    </a:lnTo>
                    <a:lnTo>
                      <a:pt x="2081" y="1837"/>
                    </a:lnTo>
                    <a:lnTo>
                      <a:pt x="2087" y="1834"/>
                    </a:lnTo>
                    <a:lnTo>
                      <a:pt x="2101" y="1826"/>
                    </a:lnTo>
                    <a:lnTo>
                      <a:pt x="2109" y="1821"/>
                    </a:lnTo>
                    <a:lnTo>
                      <a:pt x="2124" y="1814"/>
                    </a:lnTo>
                    <a:lnTo>
                      <a:pt x="2132" y="1810"/>
                    </a:lnTo>
                    <a:lnTo>
                      <a:pt x="2147" y="1803"/>
                    </a:lnTo>
                    <a:lnTo>
                      <a:pt x="2156" y="1799"/>
                    </a:lnTo>
                    <a:lnTo>
                      <a:pt x="2170" y="1793"/>
                    </a:lnTo>
                    <a:lnTo>
                      <a:pt x="2179" y="1790"/>
                    </a:lnTo>
                    <a:lnTo>
                      <a:pt x="2194" y="1784"/>
                    </a:lnTo>
                    <a:lnTo>
                      <a:pt x="2203" y="1781"/>
                    </a:lnTo>
                    <a:lnTo>
                      <a:pt x="2218" y="1776"/>
                    </a:lnTo>
                    <a:lnTo>
                      <a:pt x="2227" y="1773"/>
                    </a:lnTo>
                    <a:lnTo>
                      <a:pt x="2243" y="1769"/>
                    </a:lnTo>
                    <a:lnTo>
                      <a:pt x="2252" y="1766"/>
                    </a:lnTo>
                    <a:lnTo>
                      <a:pt x="2267" y="1762"/>
                    </a:lnTo>
                    <a:lnTo>
                      <a:pt x="2277" y="1760"/>
                    </a:lnTo>
                    <a:lnTo>
                      <a:pt x="2292" y="1757"/>
                    </a:lnTo>
                    <a:lnTo>
                      <a:pt x="2302" y="1755"/>
                    </a:lnTo>
                    <a:lnTo>
                      <a:pt x="2317" y="1752"/>
                    </a:lnTo>
                    <a:lnTo>
                      <a:pt x="2327" y="1751"/>
                    </a:lnTo>
                    <a:lnTo>
                      <a:pt x="2343" y="1749"/>
                    </a:lnTo>
                    <a:lnTo>
                      <a:pt x="2352" y="1748"/>
                    </a:lnTo>
                    <a:lnTo>
                      <a:pt x="2368" y="1746"/>
                    </a:lnTo>
                    <a:lnTo>
                      <a:pt x="2377" y="1746"/>
                    </a:lnTo>
                    <a:lnTo>
                      <a:pt x="2394" y="1745"/>
                    </a:lnTo>
                    <a:lnTo>
                      <a:pt x="2403" y="1744"/>
                    </a:lnTo>
                    <a:lnTo>
                      <a:pt x="2419" y="1744"/>
                    </a:lnTo>
                    <a:lnTo>
                      <a:pt x="2424" y="1744"/>
                    </a:lnTo>
                    <a:lnTo>
                      <a:pt x="4750" y="1744"/>
                    </a:lnTo>
                    <a:lnTo>
                      <a:pt x="4750" y="1350"/>
                    </a:lnTo>
                    <a:lnTo>
                      <a:pt x="4752" y="1317"/>
                    </a:lnTo>
                    <a:lnTo>
                      <a:pt x="4759" y="1285"/>
                    </a:lnTo>
                    <a:lnTo>
                      <a:pt x="4769" y="1254"/>
                    </a:lnTo>
                    <a:lnTo>
                      <a:pt x="4783" y="1225"/>
                    </a:lnTo>
                    <a:lnTo>
                      <a:pt x="4802" y="1198"/>
                    </a:lnTo>
                    <a:lnTo>
                      <a:pt x="4823" y="1173"/>
                    </a:lnTo>
                    <a:lnTo>
                      <a:pt x="4848" y="1152"/>
                    </a:lnTo>
                    <a:lnTo>
                      <a:pt x="4875" y="1133"/>
                    </a:lnTo>
                    <a:lnTo>
                      <a:pt x="4904" y="1119"/>
                    </a:lnTo>
                    <a:lnTo>
                      <a:pt x="4935" y="1109"/>
                    </a:lnTo>
                    <a:lnTo>
                      <a:pt x="4967" y="1102"/>
                    </a:lnTo>
                    <a:lnTo>
                      <a:pt x="5000" y="1100"/>
                    </a:lnTo>
                    <a:lnTo>
                      <a:pt x="5033" y="1102"/>
                    </a:lnTo>
                    <a:lnTo>
                      <a:pt x="5065" y="1109"/>
                    </a:lnTo>
                    <a:lnTo>
                      <a:pt x="5096" y="1119"/>
                    </a:lnTo>
                    <a:lnTo>
                      <a:pt x="5125" y="1133"/>
                    </a:lnTo>
                    <a:lnTo>
                      <a:pt x="5152" y="1152"/>
                    </a:lnTo>
                    <a:lnTo>
                      <a:pt x="5177" y="1173"/>
                    </a:lnTo>
                    <a:lnTo>
                      <a:pt x="5198" y="1198"/>
                    </a:lnTo>
                    <a:lnTo>
                      <a:pt x="5217" y="1225"/>
                    </a:lnTo>
                    <a:lnTo>
                      <a:pt x="5231" y="1254"/>
                    </a:lnTo>
                    <a:lnTo>
                      <a:pt x="5241" y="1285"/>
                    </a:lnTo>
                    <a:lnTo>
                      <a:pt x="5248" y="1317"/>
                    </a:lnTo>
                    <a:close/>
                    <a:moveTo>
                      <a:pt x="7574" y="2244"/>
                    </a:moveTo>
                    <a:lnTo>
                      <a:pt x="5000" y="2244"/>
                    </a:lnTo>
                    <a:lnTo>
                      <a:pt x="2426" y="2244"/>
                    </a:lnTo>
                    <a:lnTo>
                      <a:pt x="2417" y="2244"/>
                    </a:lnTo>
                    <a:lnTo>
                      <a:pt x="2410" y="2245"/>
                    </a:lnTo>
                    <a:lnTo>
                      <a:pt x="2404" y="2245"/>
                    </a:lnTo>
                    <a:lnTo>
                      <a:pt x="2397" y="2246"/>
                    </a:lnTo>
                    <a:lnTo>
                      <a:pt x="2390" y="2247"/>
                    </a:lnTo>
                    <a:lnTo>
                      <a:pt x="2384" y="2249"/>
                    </a:lnTo>
                    <a:lnTo>
                      <a:pt x="2378" y="2250"/>
                    </a:lnTo>
                    <a:lnTo>
                      <a:pt x="2371" y="2252"/>
                    </a:lnTo>
                    <a:lnTo>
                      <a:pt x="2365" y="2254"/>
                    </a:lnTo>
                    <a:lnTo>
                      <a:pt x="2359" y="2256"/>
                    </a:lnTo>
                    <a:lnTo>
                      <a:pt x="2353" y="2259"/>
                    </a:lnTo>
                    <a:lnTo>
                      <a:pt x="2347" y="2262"/>
                    </a:lnTo>
                    <a:lnTo>
                      <a:pt x="2341" y="2265"/>
                    </a:lnTo>
                    <a:lnTo>
                      <a:pt x="2334" y="2269"/>
                    </a:lnTo>
                    <a:lnTo>
                      <a:pt x="2327" y="2273"/>
                    </a:lnTo>
                    <a:lnTo>
                      <a:pt x="2322" y="2276"/>
                    </a:lnTo>
                    <a:lnTo>
                      <a:pt x="2317" y="2280"/>
                    </a:lnTo>
                    <a:lnTo>
                      <a:pt x="2312" y="2284"/>
                    </a:lnTo>
                    <a:lnTo>
                      <a:pt x="2307" y="2288"/>
                    </a:lnTo>
                    <a:lnTo>
                      <a:pt x="2302" y="2292"/>
                    </a:lnTo>
                    <a:lnTo>
                      <a:pt x="2297" y="2297"/>
                    </a:lnTo>
                    <a:lnTo>
                      <a:pt x="2292" y="2302"/>
                    </a:lnTo>
                    <a:lnTo>
                      <a:pt x="2288" y="2307"/>
                    </a:lnTo>
                    <a:lnTo>
                      <a:pt x="2284" y="2312"/>
                    </a:lnTo>
                    <a:lnTo>
                      <a:pt x="2280" y="2317"/>
                    </a:lnTo>
                    <a:lnTo>
                      <a:pt x="2276" y="2322"/>
                    </a:lnTo>
                    <a:lnTo>
                      <a:pt x="2273" y="2327"/>
                    </a:lnTo>
                    <a:lnTo>
                      <a:pt x="2269" y="2334"/>
                    </a:lnTo>
                    <a:lnTo>
                      <a:pt x="2265" y="2341"/>
                    </a:lnTo>
                    <a:lnTo>
                      <a:pt x="2262" y="2347"/>
                    </a:lnTo>
                    <a:lnTo>
                      <a:pt x="2259" y="2353"/>
                    </a:lnTo>
                    <a:lnTo>
                      <a:pt x="2256" y="2359"/>
                    </a:lnTo>
                    <a:lnTo>
                      <a:pt x="2254" y="2365"/>
                    </a:lnTo>
                    <a:lnTo>
                      <a:pt x="2252" y="2371"/>
                    </a:lnTo>
                    <a:lnTo>
                      <a:pt x="2250" y="2378"/>
                    </a:lnTo>
                    <a:lnTo>
                      <a:pt x="2249" y="2384"/>
                    </a:lnTo>
                    <a:lnTo>
                      <a:pt x="2247" y="2390"/>
                    </a:lnTo>
                    <a:lnTo>
                      <a:pt x="2246" y="2397"/>
                    </a:lnTo>
                    <a:lnTo>
                      <a:pt x="2245" y="2404"/>
                    </a:lnTo>
                    <a:lnTo>
                      <a:pt x="2245" y="2410"/>
                    </a:lnTo>
                    <a:lnTo>
                      <a:pt x="2244" y="2417"/>
                    </a:lnTo>
                    <a:lnTo>
                      <a:pt x="2244" y="2426"/>
                    </a:lnTo>
                    <a:lnTo>
                      <a:pt x="2244" y="6286"/>
                    </a:lnTo>
                    <a:lnTo>
                      <a:pt x="2244" y="6295"/>
                    </a:lnTo>
                    <a:lnTo>
                      <a:pt x="2245" y="6302"/>
                    </a:lnTo>
                    <a:lnTo>
                      <a:pt x="2245" y="6308"/>
                    </a:lnTo>
                    <a:lnTo>
                      <a:pt x="2246" y="6315"/>
                    </a:lnTo>
                    <a:lnTo>
                      <a:pt x="2247" y="6322"/>
                    </a:lnTo>
                    <a:lnTo>
                      <a:pt x="2249" y="6328"/>
                    </a:lnTo>
                    <a:lnTo>
                      <a:pt x="2250" y="6334"/>
                    </a:lnTo>
                    <a:lnTo>
                      <a:pt x="2252" y="6341"/>
                    </a:lnTo>
                    <a:lnTo>
                      <a:pt x="2254" y="6347"/>
                    </a:lnTo>
                    <a:lnTo>
                      <a:pt x="2256" y="6353"/>
                    </a:lnTo>
                    <a:lnTo>
                      <a:pt x="2259" y="6359"/>
                    </a:lnTo>
                    <a:lnTo>
                      <a:pt x="2262" y="6365"/>
                    </a:lnTo>
                    <a:lnTo>
                      <a:pt x="2265" y="6371"/>
                    </a:lnTo>
                    <a:lnTo>
                      <a:pt x="2269" y="6378"/>
                    </a:lnTo>
                    <a:lnTo>
                      <a:pt x="2272" y="6384"/>
                    </a:lnTo>
                    <a:lnTo>
                      <a:pt x="2276" y="6390"/>
                    </a:lnTo>
                    <a:lnTo>
                      <a:pt x="2279" y="6395"/>
                    </a:lnTo>
                    <a:lnTo>
                      <a:pt x="2283" y="6400"/>
                    </a:lnTo>
                    <a:lnTo>
                      <a:pt x="2287" y="6405"/>
                    </a:lnTo>
                    <a:lnTo>
                      <a:pt x="2292" y="6410"/>
                    </a:lnTo>
                    <a:lnTo>
                      <a:pt x="2296" y="6414"/>
                    </a:lnTo>
                    <a:lnTo>
                      <a:pt x="2301" y="6419"/>
                    </a:lnTo>
                    <a:lnTo>
                      <a:pt x="2306" y="6424"/>
                    </a:lnTo>
                    <a:lnTo>
                      <a:pt x="2312" y="6428"/>
                    </a:lnTo>
                    <a:lnTo>
                      <a:pt x="2317" y="6432"/>
                    </a:lnTo>
                    <a:lnTo>
                      <a:pt x="2323" y="6436"/>
                    </a:lnTo>
                    <a:lnTo>
                      <a:pt x="2329" y="6440"/>
                    </a:lnTo>
                    <a:lnTo>
                      <a:pt x="2335" y="6444"/>
                    </a:lnTo>
                    <a:lnTo>
                      <a:pt x="2341" y="6447"/>
                    </a:lnTo>
                    <a:lnTo>
                      <a:pt x="2347" y="6450"/>
                    </a:lnTo>
                    <a:lnTo>
                      <a:pt x="2353" y="6453"/>
                    </a:lnTo>
                    <a:lnTo>
                      <a:pt x="2359" y="6456"/>
                    </a:lnTo>
                    <a:lnTo>
                      <a:pt x="2365" y="6458"/>
                    </a:lnTo>
                    <a:lnTo>
                      <a:pt x="2371" y="6460"/>
                    </a:lnTo>
                    <a:lnTo>
                      <a:pt x="2378" y="6462"/>
                    </a:lnTo>
                    <a:lnTo>
                      <a:pt x="2384" y="6463"/>
                    </a:lnTo>
                    <a:lnTo>
                      <a:pt x="2390" y="6465"/>
                    </a:lnTo>
                    <a:lnTo>
                      <a:pt x="2397" y="6466"/>
                    </a:lnTo>
                    <a:lnTo>
                      <a:pt x="2404" y="6467"/>
                    </a:lnTo>
                    <a:lnTo>
                      <a:pt x="2410" y="6467"/>
                    </a:lnTo>
                    <a:lnTo>
                      <a:pt x="2417" y="6468"/>
                    </a:lnTo>
                    <a:lnTo>
                      <a:pt x="2426" y="6468"/>
                    </a:lnTo>
                    <a:lnTo>
                      <a:pt x="7574" y="6468"/>
                    </a:lnTo>
                    <a:lnTo>
                      <a:pt x="7583" y="6468"/>
                    </a:lnTo>
                    <a:lnTo>
                      <a:pt x="7590" y="6467"/>
                    </a:lnTo>
                    <a:lnTo>
                      <a:pt x="7596" y="6467"/>
                    </a:lnTo>
                    <a:lnTo>
                      <a:pt x="7603" y="6466"/>
                    </a:lnTo>
                    <a:lnTo>
                      <a:pt x="7610" y="6465"/>
                    </a:lnTo>
                    <a:lnTo>
                      <a:pt x="7616" y="6463"/>
                    </a:lnTo>
                    <a:lnTo>
                      <a:pt x="7622" y="6462"/>
                    </a:lnTo>
                    <a:lnTo>
                      <a:pt x="7629" y="6460"/>
                    </a:lnTo>
                    <a:lnTo>
                      <a:pt x="7635" y="6458"/>
                    </a:lnTo>
                    <a:lnTo>
                      <a:pt x="7641" y="6456"/>
                    </a:lnTo>
                    <a:lnTo>
                      <a:pt x="7647" y="6453"/>
                    </a:lnTo>
                    <a:lnTo>
                      <a:pt x="7653" y="6450"/>
                    </a:lnTo>
                    <a:lnTo>
                      <a:pt x="7659" y="6447"/>
                    </a:lnTo>
                    <a:lnTo>
                      <a:pt x="7665" y="6444"/>
                    </a:lnTo>
                    <a:lnTo>
                      <a:pt x="7671" y="6440"/>
                    </a:lnTo>
                    <a:lnTo>
                      <a:pt x="7677" y="6436"/>
                    </a:lnTo>
                    <a:lnTo>
                      <a:pt x="7683" y="6432"/>
                    </a:lnTo>
                    <a:lnTo>
                      <a:pt x="7688" y="6428"/>
                    </a:lnTo>
                    <a:lnTo>
                      <a:pt x="7694" y="6424"/>
                    </a:lnTo>
                    <a:lnTo>
                      <a:pt x="7699" y="6419"/>
                    </a:lnTo>
                    <a:lnTo>
                      <a:pt x="7704" y="6414"/>
                    </a:lnTo>
                    <a:lnTo>
                      <a:pt x="7708" y="6410"/>
                    </a:lnTo>
                    <a:lnTo>
                      <a:pt x="7713" y="6405"/>
                    </a:lnTo>
                    <a:lnTo>
                      <a:pt x="7717" y="6400"/>
                    </a:lnTo>
                    <a:lnTo>
                      <a:pt x="7721" y="6395"/>
                    </a:lnTo>
                    <a:lnTo>
                      <a:pt x="7724" y="6390"/>
                    </a:lnTo>
                    <a:lnTo>
                      <a:pt x="7728" y="6384"/>
                    </a:lnTo>
                    <a:lnTo>
                      <a:pt x="7731" y="6378"/>
                    </a:lnTo>
                    <a:lnTo>
                      <a:pt x="7735" y="6371"/>
                    </a:lnTo>
                    <a:lnTo>
                      <a:pt x="7738" y="6365"/>
                    </a:lnTo>
                    <a:lnTo>
                      <a:pt x="7741" y="6359"/>
                    </a:lnTo>
                    <a:lnTo>
                      <a:pt x="7744" y="6353"/>
                    </a:lnTo>
                    <a:lnTo>
                      <a:pt x="7746" y="6347"/>
                    </a:lnTo>
                    <a:lnTo>
                      <a:pt x="7748" y="6341"/>
                    </a:lnTo>
                    <a:lnTo>
                      <a:pt x="7750" y="6334"/>
                    </a:lnTo>
                    <a:lnTo>
                      <a:pt x="7751" y="6328"/>
                    </a:lnTo>
                    <a:lnTo>
                      <a:pt x="7753" y="6322"/>
                    </a:lnTo>
                    <a:lnTo>
                      <a:pt x="7754" y="6315"/>
                    </a:lnTo>
                    <a:lnTo>
                      <a:pt x="7755" y="6308"/>
                    </a:lnTo>
                    <a:lnTo>
                      <a:pt x="7755" y="6302"/>
                    </a:lnTo>
                    <a:lnTo>
                      <a:pt x="7756" y="6295"/>
                    </a:lnTo>
                    <a:lnTo>
                      <a:pt x="7756" y="6286"/>
                    </a:lnTo>
                    <a:lnTo>
                      <a:pt x="7756" y="2426"/>
                    </a:lnTo>
                    <a:lnTo>
                      <a:pt x="7756" y="2417"/>
                    </a:lnTo>
                    <a:lnTo>
                      <a:pt x="7755" y="2410"/>
                    </a:lnTo>
                    <a:lnTo>
                      <a:pt x="7755" y="2404"/>
                    </a:lnTo>
                    <a:lnTo>
                      <a:pt x="7754" y="2397"/>
                    </a:lnTo>
                    <a:lnTo>
                      <a:pt x="7753" y="2390"/>
                    </a:lnTo>
                    <a:lnTo>
                      <a:pt x="7751" y="2384"/>
                    </a:lnTo>
                    <a:lnTo>
                      <a:pt x="7750" y="2378"/>
                    </a:lnTo>
                    <a:lnTo>
                      <a:pt x="7748" y="2371"/>
                    </a:lnTo>
                    <a:lnTo>
                      <a:pt x="7746" y="2365"/>
                    </a:lnTo>
                    <a:lnTo>
                      <a:pt x="7744" y="2359"/>
                    </a:lnTo>
                    <a:lnTo>
                      <a:pt x="7741" y="2353"/>
                    </a:lnTo>
                    <a:lnTo>
                      <a:pt x="7738" y="2347"/>
                    </a:lnTo>
                    <a:lnTo>
                      <a:pt x="7735" y="2341"/>
                    </a:lnTo>
                    <a:lnTo>
                      <a:pt x="7731" y="2334"/>
                    </a:lnTo>
                    <a:lnTo>
                      <a:pt x="7727" y="2327"/>
                    </a:lnTo>
                    <a:lnTo>
                      <a:pt x="7724" y="2322"/>
                    </a:lnTo>
                    <a:lnTo>
                      <a:pt x="7720" y="2317"/>
                    </a:lnTo>
                    <a:lnTo>
                      <a:pt x="7716" y="2312"/>
                    </a:lnTo>
                    <a:lnTo>
                      <a:pt x="7712" y="2307"/>
                    </a:lnTo>
                    <a:lnTo>
                      <a:pt x="7708" y="2302"/>
                    </a:lnTo>
                    <a:lnTo>
                      <a:pt x="7703" y="2297"/>
                    </a:lnTo>
                    <a:lnTo>
                      <a:pt x="7698" y="2292"/>
                    </a:lnTo>
                    <a:lnTo>
                      <a:pt x="7693" y="2288"/>
                    </a:lnTo>
                    <a:lnTo>
                      <a:pt x="7688" y="2284"/>
                    </a:lnTo>
                    <a:lnTo>
                      <a:pt x="7683" y="2280"/>
                    </a:lnTo>
                    <a:lnTo>
                      <a:pt x="7678" y="2276"/>
                    </a:lnTo>
                    <a:lnTo>
                      <a:pt x="7673" y="2273"/>
                    </a:lnTo>
                    <a:lnTo>
                      <a:pt x="7666" y="2269"/>
                    </a:lnTo>
                    <a:lnTo>
                      <a:pt x="7659" y="2265"/>
                    </a:lnTo>
                    <a:lnTo>
                      <a:pt x="7653" y="2262"/>
                    </a:lnTo>
                    <a:lnTo>
                      <a:pt x="7647" y="2259"/>
                    </a:lnTo>
                    <a:lnTo>
                      <a:pt x="7641" y="2256"/>
                    </a:lnTo>
                    <a:lnTo>
                      <a:pt x="7635" y="2254"/>
                    </a:lnTo>
                    <a:lnTo>
                      <a:pt x="7629" y="2252"/>
                    </a:lnTo>
                    <a:lnTo>
                      <a:pt x="7622" y="2250"/>
                    </a:lnTo>
                    <a:lnTo>
                      <a:pt x="7616" y="2249"/>
                    </a:lnTo>
                    <a:lnTo>
                      <a:pt x="7610" y="2247"/>
                    </a:lnTo>
                    <a:lnTo>
                      <a:pt x="7603" y="2246"/>
                    </a:lnTo>
                    <a:lnTo>
                      <a:pt x="7596" y="2245"/>
                    </a:lnTo>
                    <a:lnTo>
                      <a:pt x="7590" y="2245"/>
                    </a:lnTo>
                    <a:lnTo>
                      <a:pt x="7583" y="2244"/>
                    </a:lnTo>
                    <a:lnTo>
                      <a:pt x="7574" y="2244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EED3AA85-D362-4627-89BF-E50928D7C283}"/>
              </a:ext>
            </a:extLst>
          </p:cNvPr>
          <p:cNvSpPr txBox="1"/>
          <p:nvPr/>
        </p:nvSpPr>
        <p:spPr>
          <a:xfrm>
            <a:off x="5678917" y="2213028"/>
            <a:ext cx="58723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a-DK" sz="1200" b="1" dirty="0">
                <a:solidFill>
                  <a:schemeClr val="accent1"/>
                </a:solidFill>
              </a:rPr>
              <a:t>Regional leaders</a:t>
            </a:r>
            <a:br>
              <a:rPr lang="en-US" sz="1200" dirty="0">
                <a:solidFill>
                  <a:schemeClr val="accent4"/>
                </a:solidFill>
              </a:rPr>
            </a:br>
            <a:r>
              <a:rPr lang="en-US" sz="1200" dirty="0"/>
              <a:t>Drive local adoption and peer education across community specialist networks in priority markets.</a:t>
            </a:r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DC375372-2FBD-4CC7-A4B5-0B774333DDDC}"/>
              </a:ext>
            </a:extLst>
          </p:cNvPr>
          <p:cNvCxnSpPr>
            <a:cxnSpLocks/>
          </p:cNvCxnSpPr>
          <p:nvPr/>
        </p:nvCxnSpPr>
        <p:spPr>
          <a:xfrm flipH="1">
            <a:off x="4953000" y="2430129"/>
            <a:ext cx="770045" cy="0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C54AF822-565B-41F4-B1F6-B6C2630986E5}"/>
              </a:ext>
            </a:extLst>
          </p:cNvPr>
          <p:cNvCxnSpPr>
            <a:cxnSpLocks/>
          </p:cNvCxnSpPr>
          <p:nvPr/>
        </p:nvCxnSpPr>
        <p:spPr>
          <a:xfrm flipH="1">
            <a:off x="5710978" y="3429000"/>
            <a:ext cx="491702" cy="0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id="{ABC1E897-72A3-402F-AFCC-3A965C8BE537}"/>
              </a:ext>
            </a:extLst>
          </p:cNvPr>
          <p:cNvSpPr txBox="1"/>
          <p:nvPr/>
        </p:nvSpPr>
        <p:spPr>
          <a:xfrm>
            <a:off x="6202681" y="3162483"/>
            <a:ext cx="545206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a-DK" sz="1200" b="1" dirty="0">
                <a:solidFill>
                  <a:schemeClr val="accent1"/>
                </a:solidFill>
              </a:rPr>
              <a:t>Rising leaders</a:t>
            </a:r>
            <a:br>
              <a:rPr lang="en-US" sz="1200" dirty="0">
                <a:solidFill>
                  <a:schemeClr val="accent4"/>
                </a:solidFill>
              </a:rPr>
            </a:br>
            <a:r>
              <a:rPr lang="en-US" sz="1200" dirty="0"/>
              <a:t>Sustain advocacy into the growth phase as the franchise expands into new indications and regions.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4D60E71-5237-4417-9525-26E6A7CA4688}"/>
              </a:ext>
            </a:extLst>
          </p:cNvPr>
          <p:cNvSpPr txBox="1"/>
          <p:nvPr/>
        </p:nvSpPr>
        <p:spPr>
          <a:xfrm>
            <a:off x="6202681" y="4296604"/>
            <a:ext cx="545206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a-DK" sz="1200" b="1" dirty="0">
                <a:solidFill>
                  <a:schemeClr val="accent1"/>
                </a:solidFill>
              </a:rPr>
              <a:t>Investigators</a:t>
            </a:r>
            <a:br>
              <a:rPr lang="en-US" sz="1200" dirty="0">
                <a:solidFill>
                  <a:schemeClr val="accent4"/>
                </a:solidFill>
              </a:rPr>
            </a:br>
            <a:r>
              <a:rPr lang="en-US" sz="1200" dirty="0"/>
              <a:t>Deepen scientific partnership and trust through trial collaboration and real-world evidence generation.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74F57B59-CCB7-4E5D-9255-A1AF2484FC96}"/>
              </a:ext>
            </a:extLst>
          </p:cNvPr>
          <p:cNvSpPr txBox="1"/>
          <p:nvPr/>
        </p:nvSpPr>
        <p:spPr>
          <a:xfrm>
            <a:off x="6202681" y="5430723"/>
            <a:ext cx="545206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a-DK" sz="1200" b="1" dirty="0">
                <a:solidFill>
                  <a:schemeClr val="accent1"/>
                </a:solidFill>
              </a:rPr>
              <a:t>Congress &amp; publication</a:t>
            </a:r>
            <a:br>
              <a:rPr lang="en-US" sz="1200" dirty="0">
                <a:solidFill>
                  <a:schemeClr val="accent4"/>
                </a:solidFill>
              </a:rPr>
            </a:br>
            <a:r>
              <a:rPr lang="en-US" sz="1200" dirty="0"/>
              <a:t>Ensure pivotal data, real-world evidence, and economic models reach the right audiences on a deliberate timeline.</a:t>
            </a:r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54F57998-E95A-47C4-A0A7-8DCADEEB3369}"/>
              </a:ext>
            </a:extLst>
          </p:cNvPr>
          <p:cNvCxnSpPr>
            <a:cxnSpLocks/>
          </p:cNvCxnSpPr>
          <p:nvPr/>
        </p:nvCxnSpPr>
        <p:spPr>
          <a:xfrm flipH="1">
            <a:off x="5989320" y="4693920"/>
            <a:ext cx="213360" cy="0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BE9AB0E0-9C7C-43BD-B683-1CDE12C75607}"/>
              </a:ext>
            </a:extLst>
          </p:cNvPr>
          <p:cNvCxnSpPr>
            <a:cxnSpLocks/>
          </p:cNvCxnSpPr>
          <p:nvPr/>
        </p:nvCxnSpPr>
        <p:spPr>
          <a:xfrm flipH="1">
            <a:off x="5806440" y="5846221"/>
            <a:ext cx="396240" cy="0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Oval 68">
            <a:extLst>
              <a:ext uri="{FF2B5EF4-FFF2-40B4-BE49-F238E27FC236}">
                <a16:creationId xmlns:a16="http://schemas.microsoft.com/office/drawing/2014/main" id="{CCB174F5-3BCF-4B53-A656-87C168DDE7B3}"/>
              </a:ext>
            </a:extLst>
          </p:cNvPr>
          <p:cNvSpPr/>
          <p:nvPr/>
        </p:nvSpPr>
        <p:spPr>
          <a:xfrm>
            <a:off x="5133490" y="4163927"/>
            <a:ext cx="285370" cy="28537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rial" panose="020B0604020202020204" pitchFamily="34" charset="0"/>
              </a:rPr>
              <a:t>4</a:t>
            </a:r>
            <a:endParaRPr lang="en-PH" sz="1200" dirty="0">
              <a:latin typeface="Arial" panose="020B0604020202020204" pitchFamily="34" charset="0"/>
            </a:endParaRPr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1FFB4B91-7A33-4001-AE2F-931EE09C424E}"/>
              </a:ext>
            </a:extLst>
          </p:cNvPr>
          <p:cNvSpPr/>
          <p:nvPr/>
        </p:nvSpPr>
        <p:spPr>
          <a:xfrm>
            <a:off x="5087035" y="5261990"/>
            <a:ext cx="285370" cy="28537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rial" panose="020B0604020202020204" pitchFamily="34" charset="0"/>
              </a:rPr>
              <a:t>5</a:t>
            </a:r>
            <a:endParaRPr lang="en-PH" sz="12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58102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9DA8D9-0AD5-41FB-8094-221E41FAC2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</p:spPr>
        <p:txBody>
          <a:bodyPr/>
          <a:lstStyle/>
          <a:p>
            <a:r>
              <a:rPr lang="en-PH" dirty="0"/>
              <a:t>Patient Support Program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4C2E005A-DBB8-4948-8AE3-6D2AC2180E91}"/>
              </a:ext>
            </a:extLst>
          </p:cNvPr>
          <p:cNvSpPr txBox="1">
            <a:spLocks/>
          </p:cNvSpPr>
          <p:nvPr/>
        </p:nvSpPr>
        <p:spPr>
          <a:xfrm>
            <a:off x="2781595" y="2060544"/>
            <a:ext cx="8839387" cy="1139856"/>
          </a:xfrm>
          <a:prstGeom prst="rect">
            <a:avLst/>
          </a:prstGeom>
        </p:spPr>
        <p:txBody>
          <a:bodyPr lIns="0" tIns="0" rIns="0" bIns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638" indent="-182563">
              <a:spcBef>
                <a:spcPts val="600"/>
              </a:spcBef>
              <a:buClr>
                <a:schemeClr val="accent1"/>
              </a:buClr>
            </a:pPr>
            <a:r>
              <a:rPr lang="en-PH" sz="1800" dirty="0">
                <a:latin typeface="Arial" panose="020B0604020202020204" pitchFamily="34" charset="0"/>
              </a:rPr>
              <a:t>Benefits navigation, prior-authorization assistance, and financial support.</a:t>
            </a:r>
          </a:p>
          <a:p>
            <a:pPr marL="274638" indent="-182563">
              <a:spcBef>
                <a:spcPts val="600"/>
              </a:spcBef>
              <a:buClr>
                <a:schemeClr val="accent1"/>
              </a:buClr>
            </a:pPr>
            <a:r>
              <a:rPr lang="en-PH" sz="1800" dirty="0">
                <a:latin typeface="Arial" panose="020B0604020202020204" pitchFamily="34" charset="0"/>
              </a:rPr>
              <a:t>Dedicated case managers guide each patient and prescriber through coverage approval and onboarding.</a:t>
            </a:r>
          </a:p>
          <a:p>
            <a:pPr marL="274638" indent="-182563">
              <a:spcBef>
                <a:spcPts val="600"/>
              </a:spcBef>
              <a:buClr>
                <a:schemeClr val="accent1"/>
              </a:buClr>
            </a:pPr>
            <a:r>
              <a:rPr lang="en-PH" sz="1800" dirty="0">
                <a:latin typeface="Arial" panose="020B0604020202020204" pitchFamily="34" charset="0"/>
              </a:rPr>
              <a:t>Copay and bridge programs prevent cost from delaying or interrupting therapy.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F82C093A-3623-49F7-BD3F-9606D6EB1E21}"/>
              </a:ext>
            </a:extLst>
          </p:cNvPr>
          <p:cNvSpPr txBox="1">
            <a:spLocks/>
          </p:cNvSpPr>
          <p:nvPr/>
        </p:nvSpPr>
        <p:spPr>
          <a:xfrm>
            <a:off x="2781595" y="3418967"/>
            <a:ext cx="8839387" cy="1139856"/>
          </a:xfrm>
          <a:prstGeom prst="rect">
            <a:avLst/>
          </a:prstGeom>
        </p:spPr>
        <p:txBody>
          <a:bodyPr lIns="0" tIns="0" rIns="0" bIns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638" indent="-182563">
              <a:spcBef>
                <a:spcPts val="600"/>
              </a:spcBef>
              <a:buClr>
                <a:schemeClr val="accent1"/>
              </a:buClr>
            </a:pPr>
            <a:r>
              <a:rPr lang="en-PH" sz="1800" dirty="0">
                <a:latin typeface="Arial" panose="020B0604020202020204" pitchFamily="34" charset="0"/>
              </a:rPr>
              <a:t>Onboarding, education, and proactive monitoring that sustain durable response.</a:t>
            </a:r>
          </a:p>
          <a:p>
            <a:pPr marL="274638" indent="-182563">
              <a:spcBef>
                <a:spcPts val="600"/>
              </a:spcBef>
              <a:buClr>
                <a:schemeClr val="accent1"/>
              </a:buClr>
            </a:pPr>
            <a:r>
              <a:rPr lang="en-PH" sz="1800" dirty="0">
                <a:latin typeface="Arial" panose="020B0604020202020204" pitchFamily="34" charset="0"/>
              </a:rPr>
              <a:t>Nurse educators set expectations and coach patients through the early weeks of therapy.</a:t>
            </a:r>
          </a:p>
          <a:p>
            <a:pPr marL="274638" indent="-182563">
              <a:spcBef>
                <a:spcPts val="600"/>
              </a:spcBef>
              <a:buClr>
                <a:schemeClr val="accent1"/>
              </a:buClr>
            </a:pPr>
            <a:r>
              <a:rPr lang="en-PH" sz="1800" dirty="0">
                <a:latin typeface="Arial" panose="020B0604020202020204" pitchFamily="34" charset="0"/>
              </a:rPr>
              <a:t>Proactive check-ins catch and manage side effects before they limit treatment.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D08E5619-F733-4B9B-AB60-4266987358F0}"/>
              </a:ext>
            </a:extLst>
          </p:cNvPr>
          <p:cNvSpPr txBox="1">
            <a:spLocks/>
          </p:cNvSpPr>
          <p:nvPr/>
        </p:nvSpPr>
        <p:spPr>
          <a:xfrm>
            <a:off x="2781595" y="4777390"/>
            <a:ext cx="8839387" cy="1139856"/>
          </a:xfrm>
          <a:prstGeom prst="rect">
            <a:avLst/>
          </a:prstGeom>
        </p:spPr>
        <p:txBody>
          <a:bodyPr lIns="0" tIns="0" rIns="0" bIns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638" indent="-182563">
              <a:spcBef>
                <a:spcPts val="600"/>
              </a:spcBef>
              <a:buClr>
                <a:schemeClr val="accent1"/>
              </a:buClr>
            </a:pPr>
            <a:r>
              <a:rPr lang="en-PH" sz="1800" dirty="0">
                <a:latin typeface="Arial" panose="020B0604020202020204" pitchFamily="34" charset="0"/>
              </a:rPr>
              <a:t>Services that turn clinical efficacy into real-world durability and lasting trust.</a:t>
            </a:r>
          </a:p>
          <a:p>
            <a:pPr marL="274638" indent="-182563">
              <a:spcBef>
                <a:spcPts val="600"/>
              </a:spcBef>
              <a:buClr>
                <a:schemeClr val="accent1"/>
              </a:buClr>
            </a:pPr>
            <a:r>
              <a:rPr lang="en-PH" sz="1800" dirty="0">
                <a:latin typeface="Arial" panose="020B0604020202020204" pitchFamily="34" charset="0"/>
              </a:rPr>
              <a:t>Digital tools track adherence and surface patients who need additional support.</a:t>
            </a:r>
          </a:p>
          <a:p>
            <a:pPr marL="274638" indent="-182563">
              <a:spcBef>
                <a:spcPts val="600"/>
              </a:spcBef>
              <a:buClr>
                <a:schemeClr val="accent1"/>
              </a:buClr>
            </a:pPr>
            <a:r>
              <a:rPr lang="en-PH" sz="1800" dirty="0">
                <a:latin typeface="Arial" panose="020B0604020202020204" pitchFamily="34" charset="0"/>
              </a:rPr>
              <a:t>Satisfied patients become advocates who reinforce the brand with peers and physicians.</a:t>
            </a:r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EAD5A482-16D9-4770-828D-5DE964596E32}"/>
              </a:ext>
            </a:extLst>
          </p:cNvPr>
          <p:cNvSpPr txBox="1">
            <a:spLocks/>
          </p:cNvSpPr>
          <p:nvPr/>
        </p:nvSpPr>
        <p:spPr>
          <a:xfrm>
            <a:off x="1026160" y="2060544"/>
            <a:ext cx="1595120" cy="1139856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solidFill>
                  <a:schemeClr val="accent1"/>
                </a:solidFill>
                <a:latin typeface="Arial" panose="020B0604020202020204" pitchFamily="34" charset="0"/>
              </a:rPr>
              <a:t>Advocacy &amp; loyalty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1556573-85B6-4F08-B377-8D97A65A0E9B}"/>
              </a:ext>
            </a:extLst>
          </p:cNvPr>
          <p:cNvSpPr txBox="1">
            <a:spLocks/>
          </p:cNvSpPr>
          <p:nvPr/>
        </p:nvSpPr>
        <p:spPr>
          <a:xfrm>
            <a:off x="1026160" y="3418967"/>
            <a:ext cx="1595120" cy="1183163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solidFill>
                  <a:schemeClr val="accent1"/>
                </a:solidFill>
                <a:latin typeface="Arial" panose="020B0604020202020204" pitchFamily="34" charset="0"/>
              </a:rPr>
              <a:t>Access &amp; affordability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B48481C9-A9BA-4E8C-A8AF-459512D7EF06}"/>
              </a:ext>
            </a:extLst>
          </p:cNvPr>
          <p:cNvSpPr txBox="1">
            <a:spLocks/>
          </p:cNvSpPr>
          <p:nvPr/>
        </p:nvSpPr>
        <p:spPr>
          <a:xfrm>
            <a:off x="1026160" y="4777390"/>
            <a:ext cx="1595120" cy="1183163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solidFill>
                  <a:schemeClr val="accent1"/>
                </a:solidFill>
                <a:latin typeface="Arial" panose="020B0604020202020204" pitchFamily="34" charset="0"/>
              </a:rPr>
              <a:t>Adherence &amp; outcomes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8B236E2-B11C-46DD-9967-4D280127FE25}"/>
              </a:ext>
            </a:extLst>
          </p:cNvPr>
          <p:cNvCxnSpPr/>
          <p:nvPr/>
        </p:nvCxnSpPr>
        <p:spPr>
          <a:xfrm>
            <a:off x="571018" y="4668107"/>
            <a:ext cx="11049903" cy="0"/>
          </a:xfrm>
          <a:prstGeom prst="line">
            <a:avLst/>
          </a:prstGeom>
          <a:ln w="9525">
            <a:solidFill>
              <a:schemeClr val="tx1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FC058CA-1DA3-46BA-81CA-5BB1DC7ADE05}"/>
              </a:ext>
            </a:extLst>
          </p:cNvPr>
          <p:cNvCxnSpPr/>
          <p:nvPr/>
        </p:nvCxnSpPr>
        <p:spPr>
          <a:xfrm>
            <a:off x="571018" y="3309684"/>
            <a:ext cx="11049903" cy="0"/>
          </a:xfrm>
          <a:prstGeom prst="line">
            <a:avLst/>
          </a:prstGeom>
          <a:ln w="9525">
            <a:solidFill>
              <a:schemeClr val="tx1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33EED479-D1C1-4735-ADFF-ACA85501A1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25</a:t>
            </a:fld>
            <a:endParaRPr lang="en-PH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A1823E86-FE60-455E-902D-8CDA67713918}"/>
              </a:ext>
            </a:extLst>
          </p:cNvPr>
          <p:cNvSpPr/>
          <p:nvPr/>
        </p:nvSpPr>
        <p:spPr>
          <a:xfrm>
            <a:off x="571018" y="2457753"/>
            <a:ext cx="345440" cy="34544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Arial" panose="020B0604020202020204" pitchFamily="34" charset="0"/>
              </a:rPr>
              <a:t>1</a:t>
            </a:r>
            <a:endParaRPr lang="en-PH" sz="1600" dirty="0">
              <a:latin typeface="Arial" panose="020B0604020202020204" pitchFamily="34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774D657-707C-45FD-98E7-B50F628F5557}"/>
              </a:ext>
            </a:extLst>
          </p:cNvPr>
          <p:cNvSpPr/>
          <p:nvPr/>
        </p:nvSpPr>
        <p:spPr>
          <a:xfrm>
            <a:off x="571018" y="3816175"/>
            <a:ext cx="345440" cy="34544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Arial" panose="020B0604020202020204" pitchFamily="34" charset="0"/>
              </a:rPr>
              <a:t>2</a:t>
            </a:r>
            <a:endParaRPr lang="en-PH" sz="1600" dirty="0">
              <a:latin typeface="Arial" panose="020B0604020202020204" pitchFamily="34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55F47D80-E8E8-4ECF-8E85-F59A569B44A8}"/>
              </a:ext>
            </a:extLst>
          </p:cNvPr>
          <p:cNvSpPr/>
          <p:nvPr/>
        </p:nvSpPr>
        <p:spPr>
          <a:xfrm>
            <a:off x="571018" y="5196251"/>
            <a:ext cx="345440" cy="34544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Arial" panose="020B0604020202020204" pitchFamily="34" charset="0"/>
              </a:rPr>
              <a:t>3</a:t>
            </a:r>
            <a:endParaRPr lang="en-PH" sz="16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9296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8570D3E-C864-4B5C-9C15-28709BCD792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PH" dirty="0"/>
              <a:t>Market Access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3CE32E4-890C-4D63-874D-FB5B96026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26</a:t>
            </a:fld>
            <a:endParaRPr lang="en-PH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BFFBCA30-90BC-4224-A0B1-BA6C2E66AB4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9785846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1DCE79D-1FBA-4037-BC7D-A180F468B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</p:spPr>
        <p:txBody>
          <a:bodyPr/>
          <a:lstStyle/>
          <a:p>
            <a:r>
              <a:rPr lang="en-US" dirty="0"/>
              <a:t>Payer Mix &amp; Coverage</a:t>
            </a:r>
            <a:endParaRPr lang="en-P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66C8E3-C3CB-464A-8F4C-98A220584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76E71-DC84-4890-822E-724286D636E2}" type="slidenum">
              <a:rPr lang="en-PH" smtClean="0"/>
              <a:pPr/>
              <a:t>27</a:t>
            </a:fld>
            <a:endParaRPr lang="en-PH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29A4E0-AB79-486D-9CC3-8CA9E1C41D4A}"/>
              </a:ext>
            </a:extLst>
          </p:cNvPr>
          <p:cNvSpPr txBox="1"/>
          <p:nvPr/>
        </p:nvSpPr>
        <p:spPr>
          <a:xfrm>
            <a:off x="6020388" y="1605078"/>
            <a:ext cx="5600594" cy="508312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Arial" panose="020B0604020202020204" pitchFamily="34" charset="0"/>
              </a:rPr>
              <a:t>Covered lives by channel, %</a:t>
            </a:r>
            <a:endParaRPr lang="en-PH" sz="20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24B9155F-1E32-4BBB-91C5-639ECEC801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7646505"/>
              </p:ext>
            </p:extLst>
          </p:nvPr>
        </p:nvGraphicFramePr>
        <p:xfrm>
          <a:off x="6019800" y="2314938"/>
          <a:ext cx="5564839" cy="3321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Rectangle 16">
            <a:extLst>
              <a:ext uri="{FF2B5EF4-FFF2-40B4-BE49-F238E27FC236}">
                <a16:creationId xmlns:a16="http://schemas.microsoft.com/office/drawing/2014/main" id="{41367603-3B3F-4BA7-AA02-B9B63E55D8C5}"/>
              </a:ext>
            </a:extLst>
          </p:cNvPr>
          <p:cNvSpPr/>
          <p:nvPr/>
        </p:nvSpPr>
        <p:spPr>
          <a:xfrm>
            <a:off x="571018" y="2499360"/>
            <a:ext cx="1244589" cy="999824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</a:rPr>
              <a:t>61%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CAD8651-5589-49F2-810B-C2DEFCD7BDE6}"/>
              </a:ext>
            </a:extLst>
          </p:cNvPr>
          <p:cNvGrpSpPr/>
          <p:nvPr/>
        </p:nvGrpSpPr>
        <p:grpSpPr>
          <a:xfrm>
            <a:off x="2025447" y="2614702"/>
            <a:ext cx="2980274" cy="733274"/>
            <a:chOff x="7517445" y="2684407"/>
            <a:chExt cx="2691426" cy="767781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CF9D16B-BE29-4110-BE51-02921B064923}"/>
                </a:ext>
              </a:extLst>
            </p:cNvPr>
            <p:cNvSpPr txBox="1"/>
            <p:nvPr/>
          </p:nvSpPr>
          <p:spPr>
            <a:xfrm>
              <a:off x="7517445" y="3021301"/>
              <a:ext cx="2691426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rmAutofit lnSpcReduction="10000"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Commercial: value-based contracts on total cost of care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DBC5B0A-1349-4526-A449-D4B403C1E2ED}"/>
                </a:ext>
              </a:extLst>
            </p:cNvPr>
            <p:cNvSpPr txBox="1"/>
            <p:nvPr/>
          </p:nvSpPr>
          <p:spPr>
            <a:xfrm>
              <a:off x="7517445" y="2684407"/>
              <a:ext cx="2691426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rmAutofit lnSpcReduction="10000"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Commercial</a:t>
              </a:r>
              <a:endParaRPr lang="en-PH" sz="1600" b="1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BDBE699B-2FBF-423E-8B9F-010CE9B46DCF}"/>
              </a:ext>
            </a:extLst>
          </p:cNvPr>
          <p:cNvSpPr txBox="1"/>
          <p:nvPr/>
        </p:nvSpPr>
        <p:spPr>
          <a:xfrm>
            <a:off x="571018" y="1605078"/>
            <a:ext cx="4368135" cy="508312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Arial" panose="020B0604020202020204" pitchFamily="34" charset="0"/>
              </a:rPr>
              <a:t>Coverage targets by channel</a:t>
            </a:r>
            <a:endParaRPr lang="en-PH" sz="20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E53FD9B8-6F01-445F-A11F-ABF48CC551E9}"/>
              </a:ext>
            </a:extLst>
          </p:cNvPr>
          <p:cNvSpPr/>
          <p:nvPr/>
        </p:nvSpPr>
        <p:spPr>
          <a:xfrm>
            <a:off x="571018" y="3585954"/>
            <a:ext cx="1244589" cy="999824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</a:rPr>
              <a:t>58%</a:t>
            </a:r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7E590BEC-0953-45D4-B0A1-FD6FFDAEA395}"/>
              </a:ext>
            </a:extLst>
          </p:cNvPr>
          <p:cNvGrpSpPr/>
          <p:nvPr/>
        </p:nvGrpSpPr>
        <p:grpSpPr>
          <a:xfrm>
            <a:off x="2025447" y="3701296"/>
            <a:ext cx="2980274" cy="733274"/>
            <a:chOff x="7517445" y="2684407"/>
            <a:chExt cx="2691426" cy="767781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5B0D91DA-3DE9-491F-9E65-7E39140D1F9A}"/>
                </a:ext>
              </a:extLst>
            </p:cNvPr>
            <p:cNvSpPr txBox="1"/>
            <p:nvPr/>
          </p:nvSpPr>
          <p:spPr>
            <a:xfrm>
              <a:off x="7517445" y="3021301"/>
              <a:ext cx="2691426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rmAutofit lnSpcReduction="10000"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Public: budget-impact evidence and formulary listing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823DA870-E040-404F-BCCB-8996976AF820}"/>
                </a:ext>
              </a:extLst>
            </p:cNvPr>
            <p:cNvSpPr txBox="1"/>
            <p:nvPr/>
          </p:nvSpPr>
          <p:spPr>
            <a:xfrm>
              <a:off x="7517445" y="2684407"/>
              <a:ext cx="2691426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rmAutofit lnSpcReduction="10000"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Public</a:t>
              </a:r>
              <a:endParaRPr lang="en-PH" sz="1600" b="1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65" name="Rectangle 64">
            <a:extLst>
              <a:ext uri="{FF2B5EF4-FFF2-40B4-BE49-F238E27FC236}">
                <a16:creationId xmlns:a16="http://schemas.microsoft.com/office/drawing/2014/main" id="{97370A12-BBB9-4D40-A4A1-579814B204BA}"/>
              </a:ext>
            </a:extLst>
          </p:cNvPr>
          <p:cNvSpPr/>
          <p:nvPr/>
        </p:nvSpPr>
        <p:spPr>
          <a:xfrm>
            <a:off x="571018" y="4672548"/>
            <a:ext cx="1244589" cy="999824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</a:rPr>
              <a:t>36%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EFED3C8A-B024-45A7-ACCC-94E6BF746E02}"/>
              </a:ext>
            </a:extLst>
          </p:cNvPr>
          <p:cNvGrpSpPr/>
          <p:nvPr/>
        </p:nvGrpSpPr>
        <p:grpSpPr>
          <a:xfrm>
            <a:off x="2025447" y="4787890"/>
            <a:ext cx="2980274" cy="733274"/>
            <a:chOff x="7517445" y="2684407"/>
            <a:chExt cx="2691426" cy="767781"/>
          </a:xfrm>
        </p:grpSpPr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99D002E7-BD66-4DBC-B682-7DBF4C5CD3C2}"/>
                </a:ext>
              </a:extLst>
            </p:cNvPr>
            <p:cNvSpPr txBox="1"/>
            <p:nvPr/>
          </p:nvSpPr>
          <p:spPr>
            <a:xfrm>
              <a:off x="7517445" y="3021301"/>
              <a:ext cx="2691426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rmAutofit lnSpcReduction="10000"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Integrated systems: real-world outcomes data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7432E9BD-B18A-48F3-854D-ED354F2BBAAB}"/>
                </a:ext>
              </a:extLst>
            </p:cNvPr>
            <p:cNvSpPr txBox="1"/>
            <p:nvPr/>
          </p:nvSpPr>
          <p:spPr>
            <a:xfrm>
              <a:off x="7517445" y="2684407"/>
              <a:ext cx="2691426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rmAutofit lnSpcReduction="10000"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Integrated</a:t>
              </a:r>
              <a:endParaRPr lang="en-PH" sz="1600" b="1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B5D9E449-206C-4FF1-9D4D-737E0F26F378}"/>
              </a:ext>
            </a:extLst>
          </p:cNvPr>
          <p:cNvGrpSpPr/>
          <p:nvPr/>
        </p:nvGrpSpPr>
        <p:grpSpPr>
          <a:xfrm>
            <a:off x="5344200" y="1447800"/>
            <a:ext cx="370800" cy="4297680"/>
            <a:chOff x="5344200" y="1447800"/>
            <a:chExt cx="370800" cy="4297680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E073C2E3-CF08-45EC-80FD-45EA7741EF8A}"/>
                </a:ext>
              </a:extLst>
            </p:cNvPr>
            <p:cNvCxnSpPr>
              <a:cxnSpLocks/>
            </p:cNvCxnSpPr>
            <p:nvPr/>
          </p:nvCxnSpPr>
          <p:spPr>
            <a:xfrm>
              <a:off x="5529600" y="1447800"/>
              <a:ext cx="0" cy="429768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B8BF14C3-150C-448C-AC21-B0910B9500B6}"/>
                </a:ext>
              </a:extLst>
            </p:cNvPr>
            <p:cNvSpPr/>
            <p:nvPr/>
          </p:nvSpPr>
          <p:spPr>
            <a:xfrm>
              <a:off x="5344200" y="3411240"/>
              <a:ext cx="370800" cy="370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</a:rPr>
                <a:t>&gt;</a:t>
              </a:r>
              <a:endParaRPr lang="en-PH" sz="1400" b="1" dirty="0">
                <a:latin typeface="Arial" panose="020B0604020202020204" pitchFamily="34" charset="0"/>
              </a:endParaRPr>
            </a:p>
          </p:txBody>
        </p:sp>
      </p:grp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3CE34223-3408-461C-BD9C-459623709A2A}"/>
              </a:ext>
            </a:extLst>
          </p:cNvPr>
          <p:cNvCxnSpPr/>
          <p:nvPr/>
        </p:nvCxnSpPr>
        <p:spPr>
          <a:xfrm>
            <a:off x="1897626" y="4629163"/>
            <a:ext cx="310809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3CF3DEA-29C4-4A65-AAA0-6AC2674F9017}"/>
              </a:ext>
            </a:extLst>
          </p:cNvPr>
          <p:cNvCxnSpPr/>
          <p:nvPr/>
        </p:nvCxnSpPr>
        <p:spPr>
          <a:xfrm>
            <a:off x="1897626" y="3542569"/>
            <a:ext cx="310809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082158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5A59C49-E447-44DF-B8A2-55F7ECBFB3C6}"/>
              </a:ext>
            </a:extLst>
          </p:cNvPr>
          <p:cNvGrpSpPr/>
          <p:nvPr/>
        </p:nvGrpSpPr>
        <p:grpSpPr>
          <a:xfrm>
            <a:off x="570270" y="1779639"/>
            <a:ext cx="11002297" cy="492752"/>
            <a:chOff x="528320" y="1779639"/>
            <a:chExt cx="11044248" cy="492752"/>
          </a:xfrm>
        </p:grpSpPr>
        <p:sp>
          <p:nvSpPr>
            <p:cNvPr id="27" name="Rectangle: Top Corners Rounded 26">
              <a:extLst>
                <a:ext uri="{FF2B5EF4-FFF2-40B4-BE49-F238E27FC236}">
                  <a16:creationId xmlns:a16="http://schemas.microsoft.com/office/drawing/2014/main" id="{1A844E37-D8A3-4E61-9F08-15D8580B3AFF}"/>
                </a:ext>
              </a:extLst>
            </p:cNvPr>
            <p:cNvSpPr/>
            <p:nvPr/>
          </p:nvSpPr>
          <p:spPr>
            <a:xfrm>
              <a:off x="528320" y="1779639"/>
              <a:ext cx="1734820" cy="49275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B6449CFC-177B-4A87-AEB4-37F2B9A112DA}"/>
                </a:ext>
              </a:extLst>
            </p:cNvPr>
            <p:cNvGrpSpPr/>
            <p:nvPr/>
          </p:nvGrpSpPr>
          <p:grpSpPr>
            <a:xfrm>
              <a:off x="2263140" y="1779639"/>
              <a:ext cx="9309428" cy="492752"/>
              <a:chOff x="2263140" y="1840585"/>
              <a:chExt cx="9235440" cy="402310"/>
            </a:xfrm>
          </p:grpSpPr>
          <p:sp>
            <p:nvSpPr>
              <p:cNvPr id="2" name="Rectangle: Top Corners Rounded 1">
                <a:extLst>
                  <a:ext uri="{FF2B5EF4-FFF2-40B4-BE49-F238E27FC236}">
                    <a16:creationId xmlns:a16="http://schemas.microsoft.com/office/drawing/2014/main" id="{770F87CD-C23C-4FBA-BA72-F17FCD704AF1}"/>
                  </a:ext>
                </a:extLst>
              </p:cNvPr>
              <p:cNvSpPr/>
              <p:nvPr/>
            </p:nvSpPr>
            <p:spPr>
              <a:xfrm>
                <a:off x="2263140" y="1840585"/>
                <a:ext cx="1539240" cy="40231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H" dirty="0"/>
              </a:p>
            </p:txBody>
          </p:sp>
          <p:sp>
            <p:nvSpPr>
              <p:cNvPr id="32" name="Rectangle: Top Corners Rounded 31">
                <a:extLst>
                  <a:ext uri="{FF2B5EF4-FFF2-40B4-BE49-F238E27FC236}">
                    <a16:creationId xmlns:a16="http://schemas.microsoft.com/office/drawing/2014/main" id="{366EFA91-7B58-43F9-A0DE-6AB724EC587D}"/>
                  </a:ext>
                </a:extLst>
              </p:cNvPr>
              <p:cNvSpPr/>
              <p:nvPr/>
            </p:nvSpPr>
            <p:spPr>
              <a:xfrm>
                <a:off x="3802380" y="1840585"/>
                <a:ext cx="1539240" cy="40231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H" dirty="0"/>
              </a:p>
            </p:txBody>
          </p:sp>
          <p:sp>
            <p:nvSpPr>
              <p:cNvPr id="33" name="Rectangle: Top Corners Rounded 32">
                <a:extLst>
                  <a:ext uri="{FF2B5EF4-FFF2-40B4-BE49-F238E27FC236}">
                    <a16:creationId xmlns:a16="http://schemas.microsoft.com/office/drawing/2014/main" id="{B12D6846-8367-4F63-B9D9-0BC33FBAD104}"/>
                  </a:ext>
                </a:extLst>
              </p:cNvPr>
              <p:cNvSpPr/>
              <p:nvPr/>
            </p:nvSpPr>
            <p:spPr>
              <a:xfrm>
                <a:off x="5341620" y="1840585"/>
                <a:ext cx="1539240" cy="40231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H" dirty="0"/>
              </a:p>
            </p:txBody>
          </p:sp>
          <p:sp>
            <p:nvSpPr>
              <p:cNvPr id="34" name="Rectangle: Top Corners Rounded 33">
                <a:extLst>
                  <a:ext uri="{FF2B5EF4-FFF2-40B4-BE49-F238E27FC236}">
                    <a16:creationId xmlns:a16="http://schemas.microsoft.com/office/drawing/2014/main" id="{A7EFAB98-320F-42CA-83BD-C6A5A4CD9B8F}"/>
                  </a:ext>
                </a:extLst>
              </p:cNvPr>
              <p:cNvSpPr/>
              <p:nvPr/>
            </p:nvSpPr>
            <p:spPr>
              <a:xfrm>
                <a:off x="6880860" y="1840585"/>
                <a:ext cx="1539240" cy="40231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H" dirty="0"/>
              </a:p>
            </p:txBody>
          </p:sp>
          <p:sp>
            <p:nvSpPr>
              <p:cNvPr id="35" name="Rectangle: Top Corners Rounded 34">
                <a:extLst>
                  <a:ext uri="{FF2B5EF4-FFF2-40B4-BE49-F238E27FC236}">
                    <a16:creationId xmlns:a16="http://schemas.microsoft.com/office/drawing/2014/main" id="{D1743191-7FB4-44E5-96B6-948B67FF8EEA}"/>
                  </a:ext>
                </a:extLst>
              </p:cNvPr>
              <p:cNvSpPr/>
              <p:nvPr/>
            </p:nvSpPr>
            <p:spPr>
              <a:xfrm>
                <a:off x="8420100" y="1840585"/>
                <a:ext cx="1539240" cy="40231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H" dirty="0"/>
              </a:p>
            </p:txBody>
          </p:sp>
          <p:sp>
            <p:nvSpPr>
              <p:cNvPr id="36" name="Rectangle: Top Corners Rounded 35">
                <a:extLst>
                  <a:ext uri="{FF2B5EF4-FFF2-40B4-BE49-F238E27FC236}">
                    <a16:creationId xmlns:a16="http://schemas.microsoft.com/office/drawing/2014/main" id="{0DA701C2-E2B7-4027-967D-5EB28FB9A724}"/>
                  </a:ext>
                </a:extLst>
              </p:cNvPr>
              <p:cNvSpPr/>
              <p:nvPr/>
            </p:nvSpPr>
            <p:spPr>
              <a:xfrm>
                <a:off x="9959340" y="1840585"/>
                <a:ext cx="1539240" cy="40231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H" dirty="0"/>
              </a:p>
            </p:txBody>
          </p:sp>
        </p:grpSp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75F06EB2-5BA0-4831-96B2-244AF4CFE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</p:spPr>
        <p:txBody>
          <a:bodyPr>
            <a:normAutofit/>
          </a:bodyPr>
          <a:lstStyle/>
          <a:p>
            <a:r>
              <a:rPr lang="en-PH" dirty="0"/>
              <a:t>Access Readiness Status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28</a:t>
            </a:fld>
            <a:endParaRPr lang="en-PH" dirty="0"/>
          </a:p>
        </p:txBody>
      </p:sp>
      <p:graphicFrame>
        <p:nvGraphicFramePr>
          <p:cNvPr id="9" name="Table 6">
            <a:extLst>
              <a:ext uri="{FF2B5EF4-FFF2-40B4-BE49-F238E27FC236}">
                <a16:creationId xmlns:a16="http://schemas.microsoft.com/office/drawing/2014/main" id="{0B57248B-A764-49F9-86C5-5E0B0FB92A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9395845"/>
              </p:ext>
            </p:extLst>
          </p:nvPr>
        </p:nvGraphicFramePr>
        <p:xfrm>
          <a:off x="571017" y="1869525"/>
          <a:ext cx="11007269" cy="30612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4543">
                  <a:extLst>
                    <a:ext uri="{9D8B030D-6E8A-4147-A177-3AD203B41FA5}">
                      <a16:colId xmlns:a16="http://schemas.microsoft.com/office/drawing/2014/main" val="2474420651"/>
                    </a:ext>
                  </a:extLst>
                </a:gridCol>
                <a:gridCol w="1547121">
                  <a:extLst>
                    <a:ext uri="{9D8B030D-6E8A-4147-A177-3AD203B41FA5}">
                      <a16:colId xmlns:a16="http://schemas.microsoft.com/office/drawing/2014/main" val="418545862"/>
                    </a:ext>
                  </a:extLst>
                </a:gridCol>
                <a:gridCol w="1547121">
                  <a:extLst>
                    <a:ext uri="{9D8B030D-6E8A-4147-A177-3AD203B41FA5}">
                      <a16:colId xmlns:a16="http://schemas.microsoft.com/office/drawing/2014/main" val="119976491"/>
                    </a:ext>
                  </a:extLst>
                </a:gridCol>
                <a:gridCol w="1547121">
                  <a:extLst>
                    <a:ext uri="{9D8B030D-6E8A-4147-A177-3AD203B41FA5}">
                      <a16:colId xmlns:a16="http://schemas.microsoft.com/office/drawing/2014/main" val="1576641682"/>
                    </a:ext>
                  </a:extLst>
                </a:gridCol>
                <a:gridCol w="1547121">
                  <a:extLst>
                    <a:ext uri="{9D8B030D-6E8A-4147-A177-3AD203B41FA5}">
                      <a16:colId xmlns:a16="http://schemas.microsoft.com/office/drawing/2014/main" val="3487179662"/>
                    </a:ext>
                  </a:extLst>
                </a:gridCol>
                <a:gridCol w="1547121">
                  <a:extLst>
                    <a:ext uri="{9D8B030D-6E8A-4147-A177-3AD203B41FA5}">
                      <a16:colId xmlns:a16="http://schemas.microsoft.com/office/drawing/2014/main" val="582289712"/>
                    </a:ext>
                  </a:extLst>
                </a:gridCol>
                <a:gridCol w="1547121">
                  <a:extLst>
                    <a:ext uri="{9D8B030D-6E8A-4147-A177-3AD203B41FA5}">
                      <a16:colId xmlns:a16="http://schemas.microsoft.com/office/drawing/2014/main" val="1344172547"/>
                    </a:ext>
                  </a:extLst>
                </a:gridCol>
              </a:tblGrid>
              <a:tr h="398601">
                <a:tc>
                  <a:txBody>
                    <a:bodyPr/>
                    <a:lstStyle/>
                    <a:p>
                      <a:pPr algn="l"/>
                      <a:r>
                        <a:rPr lang="en-PH" sz="1600" b="1" dirty="0">
                          <a:solidFill>
                            <a:schemeClr val="bg1"/>
                          </a:solidFill>
                          <a:latin typeface="+mn-lt"/>
                        </a:rPr>
                        <a:t>Channel</a:t>
                      </a:r>
                    </a:p>
                  </a:txBody>
                  <a:tcPr marL="108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Dossier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P&amp;T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Contract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Formulary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Status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Header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5966971"/>
                  </a:ext>
                </a:extLst>
              </a:tr>
              <a:tr h="532538">
                <a:tc>
                  <a:txBody>
                    <a:bodyPr/>
                    <a:lstStyle/>
                    <a:p>
                      <a:pPr algn="l"/>
                      <a:r>
                        <a:rPr kumimoji="0" lang="en-PH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Commercial payers</a:t>
                      </a:r>
                      <a:endParaRPr lang="en-PH" sz="1400" b="1" dirty="0">
                        <a:solidFill>
                          <a:schemeClr val="accent2"/>
                        </a:solidFill>
                        <a:latin typeface="+mn-lt"/>
                      </a:endParaRPr>
                    </a:p>
                  </a:txBody>
                  <a:tcPr marL="108000" marR="72000" anchor="ctr">
                    <a:lnL w="12700" cmpd="sng">
                      <a:noFill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Filed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Scheduled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 progress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Tier 2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On track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AFA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6821817"/>
                  </a:ext>
                </a:extLst>
              </a:tr>
              <a:tr h="532538">
                <a:tc>
                  <a:txBody>
                    <a:bodyPr/>
                    <a:lstStyle/>
                    <a:p>
                      <a:pPr algn="l"/>
                      <a:r>
                        <a:rPr kumimoji="0" lang="en-PH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Integrated systems</a:t>
                      </a:r>
                      <a:endParaRPr lang="en-PH" sz="1400" b="1" dirty="0">
                        <a:solidFill>
                          <a:schemeClr val="accent2"/>
                        </a:solidFill>
                        <a:latin typeface="+mn-lt"/>
                      </a:endParaRPr>
                    </a:p>
                  </a:txBody>
                  <a:tcPr marL="108000" marR="72000" anchor="ctr">
                    <a:lnL w="12700" cmpd="sng">
                      <a:noFill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Filed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Signed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Preferred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Ahead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2694753"/>
                  </a:ext>
                </a:extLst>
              </a:tr>
              <a:tr h="532538">
                <a:tc>
                  <a:txBody>
                    <a:bodyPr/>
                    <a:lstStyle/>
                    <a:p>
                      <a:pPr algn="l"/>
                      <a:r>
                        <a:rPr kumimoji="0" lang="en-PH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Public channels</a:t>
                      </a:r>
                      <a:endParaRPr lang="en-PH" sz="1400" b="1" dirty="0">
                        <a:solidFill>
                          <a:schemeClr val="accent2"/>
                        </a:solidFill>
                        <a:latin typeface="+mn-lt"/>
                      </a:endParaRPr>
                    </a:p>
                  </a:txBody>
                  <a:tcPr marL="108000" marR="72000" anchor="ctr">
                    <a:lnL w="12700" cmpd="sng">
                      <a:noFill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Filed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Under review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Pending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Listed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On track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1307876"/>
                  </a:ext>
                </a:extLst>
              </a:tr>
              <a:tr h="532538">
                <a:tc>
                  <a:txBody>
                    <a:bodyPr/>
                    <a:lstStyle/>
                    <a:p>
                      <a:pPr algn="l"/>
                      <a:r>
                        <a:rPr kumimoji="0" lang="en-PH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Specialty pharmacy</a:t>
                      </a:r>
                      <a:endParaRPr lang="en-PH" sz="1400" b="1" dirty="0">
                        <a:solidFill>
                          <a:schemeClr val="accent2"/>
                        </a:solidFill>
                        <a:latin typeface="+mn-lt"/>
                      </a:endParaRPr>
                    </a:p>
                  </a:txBody>
                  <a:tcPr marL="108000" marR="72000" anchor="ctr">
                    <a:lnL w="12700" cmpd="sng">
                      <a:noFill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Signed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Full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Ready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734504"/>
                  </a:ext>
                </a:extLst>
              </a:tr>
              <a:tr h="532538">
                <a:tc>
                  <a:txBody>
                    <a:bodyPr/>
                    <a:lstStyle/>
                    <a:p>
                      <a:pPr algn="l"/>
                      <a:r>
                        <a:rPr kumimoji="0" lang="en-PH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Government</a:t>
                      </a:r>
                      <a:endParaRPr lang="en-PH" sz="1400" b="1" dirty="0">
                        <a:solidFill>
                          <a:schemeClr val="accent2"/>
                        </a:solidFill>
                        <a:latin typeface="+mn-lt"/>
                      </a:endParaRPr>
                    </a:p>
                  </a:txBody>
                  <a:tcPr marL="108000" marR="72000" anchor="ctr">
                    <a:lnL w="12700" cmpd="sng">
                      <a:noFill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Filed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Scheduled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Pending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Pending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Monitoring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AFA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1673434"/>
                  </a:ext>
                </a:extLst>
              </a:tr>
            </a:tbl>
          </a:graphicData>
        </a:graphic>
      </p:graphicFrame>
      <p:sp>
        <p:nvSpPr>
          <p:cNvPr id="10" name="Content Placeholder 49">
            <a:extLst>
              <a:ext uri="{FF2B5EF4-FFF2-40B4-BE49-F238E27FC236}">
                <a16:creationId xmlns:a16="http://schemas.microsoft.com/office/drawing/2014/main" id="{D434B14E-7DD8-47BC-BA3E-6B1F720C084C}"/>
              </a:ext>
            </a:extLst>
          </p:cNvPr>
          <p:cNvSpPr txBox="1">
            <a:spLocks/>
          </p:cNvSpPr>
          <p:nvPr/>
        </p:nvSpPr>
        <p:spPr>
          <a:xfrm>
            <a:off x="571018" y="1230829"/>
            <a:ext cx="7416214" cy="261937"/>
          </a:xfrm>
          <a:prstGeom prst="rect">
            <a:avLst/>
          </a:prstGeom>
        </p:spPr>
        <p:txBody>
          <a:bodyPr lIns="0" rIns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PH" sz="1800" b="1" dirty="0">
                <a:solidFill>
                  <a:schemeClr val="accent1"/>
                </a:solidFill>
              </a:rPr>
              <a:t>Access insight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45C3DADF-E4C5-4190-A2B8-49332731D547}"/>
              </a:ext>
            </a:extLst>
          </p:cNvPr>
          <p:cNvCxnSpPr/>
          <p:nvPr/>
        </p:nvCxnSpPr>
        <p:spPr>
          <a:xfrm>
            <a:off x="2263140" y="5139159"/>
            <a:ext cx="4612222" cy="0"/>
          </a:xfrm>
          <a:prstGeom prst="line">
            <a:avLst/>
          </a:prstGeom>
          <a:ln w="22225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35A1BBFB-6EC3-4479-B0B6-498381E3DF9D}"/>
              </a:ext>
            </a:extLst>
          </p:cNvPr>
          <p:cNvCxnSpPr>
            <a:cxnSpLocks/>
          </p:cNvCxnSpPr>
          <p:nvPr/>
        </p:nvCxnSpPr>
        <p:spPr>
          <a:xfrm>
            <a:off x="7095281" y="5139159"/>
            <a:ext cx="2858947" cy="0"/>
          </a:xfrm>
          <a:prstGeom prst="line">
            <a:avLst/>
          </a:prstGeom>
          <a:ln w="22225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1FA5CDAF-70AC-44D0-BA35-194E1C9BAB95}"/>
              </a:ext>
            </a:extLst>
          </p:cNvPr>
          <p:cNvSpPr/>
          <p:nvPr/>
        </p:nvSpPr>
        <p:spPr>
          <a:xfrm>
            <a:off x="1122744" y="5497974"/>
            <a:ext cx="5752618" cy="851093"/>
          </a:xfrm>
          <a:prstGeom prst="rect">
            <a:avLst/>
          </a:prstGeom>
          <a:solidFill>
            <a:schemeClr val="bg1"/>
          </a:solidFill>
          <a:ln w="317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6000" rtlCol="0" anchor="ctr"/>
          <a:lstStyle/>
          <a:p>
            <a:r>
              <a:rPr lang="en-PH" sz="1300" b="1" dirty="0">
                <a:solidFill>
                  <a:schemeClr val="accent1"/>
                </a:solidFill>
              </a:rPr>
              <a:t>Sequencing prioritizes</a:t>
            </a:r>
            <a:r>
              <a:rPr lang="en-PH" sz="1300" dirty="0">
                <a:solidFill>
                  <a:schemeClr val="tx1"/>
                </a:solidFill>
              </a:rPr>
              <a:t>the channels where favorable coverage unlocks the most eligible volume earliest, with public reimbursement filed in parallel.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70321C67-8DF2-4D42-A817-6BADCA5B9DAE}"/>
              </a:ext>
            </a:extLst>
          </p:cNvPr>
          <p:cNvSpPr/>
          <p:nvPr/>
        </p:nvSpPr>
        <p:spPr>
          <a:xfrm>
            <a:off x="7077919" y="5497974"/>
            <a:ext cx="3327722" cy="851093"/>
          </a:xfrm>
          <a:prstGeom prst="rect">
            <a:avLst/>
          </a:prstGeom>
          <a:solidFill>
            <a:schemeClr val="bg1"/>
          </a:solidFill>
          <a:ln w="317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6000" rtlCol="0" anchor="ctr"/>
          <a:lstStyle/>
          <a:p>
            <a:r>
              <a:rPr lang="en-PH" sz="1300" b="1" dirty="0">
                <a:solidFill>
                  <a:schemeClr val="accent1"/>
                </a:solidFill>
              </a:rPr>
              <a:t>No critical-path blockers</a:t>
            </a:r>
            <a:r>
              <a:rPr lang="en-PH" sz="1300" dirty="0">
                <a:solidFill>
                  <a:schemeClr val="tx1"/>
                </a:solidFill>
              </a:rPr>
              <a:t>remain; two items are in final review and on track for launch readiness.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ECE83C41-F74B-4A42-9B2A-8C81DDBD474E}"/>
              </a:ext>
            </a:extLst>
          </p:cNvPr>
          <p:cNvCxnSpPr>
            <a:cxnSpLocks/>
          </p:cNvCxnSpPr>
          <p:nvPr/>
        </p:nvCxnSpPr>
        <p:spPr>
          <a:xfrm>
            <a:off x="4537276" y="5139159"/>
            <a:ext cx="0" cy="35881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B91BD011-0590-4B03-BD54-E14426FE21AC}"/>
              </a:ext>
            </a:extLst>
          </p:cNvPr>
          <p:cNvCxnSpPr>
            <a:cxnSpLocks/>
          </p:cNvCxnSpPr>
          <p:nvPr/>
        </p:nvCxnSpPr>
        <p:spPr>
          <a:xfrm>
            <a:off x="8472668" y="5139159"/>
            <a:ext cx="0" cy="35881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Group 46">
            <a:extLst>
              <a:ext uri="{FF2B5EF4-FFF2-40B4-BE49-F238E27FC236}">
                <a16:creationId xmlns:a16="http://schemas.microsoft.com/office/drawing/2014/main" id="{34F4AFE1-FD35-47DC-9919-C45D76A87613}"/>
              </a:ext>
            </a:extLst>
          </p:cNvPr>
          <p:cNvGrpSpPr/>
          <p:nvPr/>
        </p:nvGrpSpPr>
        <p:grpSpPr>
          <a:xfrm>
            <a:off x="1249761" y="5684158"/>
            <a:ext cx="478724" cy="478724"/>
            <a:chOff x="721966" y="1986158"/>
            <a:chExt cx="674902" cy="674902"/>
          </a:xfrm>
        </p:grpSpPr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921847AF-BE69-4AB5-A8D4-EB4945BC8CFA}"/>
                </a:ext>
              </a:extLst>
            </p:cNvPr>
            <p:cNvSpPr/>
            <p:nvPr/>
          </p:nvSpPr>
          <p:spPr>
            <a:xfrm>
              <a:off x="721966" y="1986158"/>
              <a:ext cx="674902" cy="67490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62" name="Group 48"/>
            <p:cNvGrpSpPr/>
            <p:nvPr/>
          </p:nvGrpSpPr>
          <p:grpSpPr>
            <a:xfrm>
              <a:off x="808583" y="2072775"/>
              <a:ext cx="501668" cy="501668"/>
              <a:chOff x="4124395" y="861060"/>
              <a:chExt cx="589280" cy="589280"/>
            </a:xfrm>
          </p:grpSpPr>
          <p:sp>
            <p:nvSpPr>
              <p:cNvPr id="63" name="Accent"/>
              <p:cNvSpPr/>
              <p:nvPr/>
            </p:nvSpPr>
            <p:spPr>
              <a:xfrm>
                <a:off x="4124395" y="861060"/>
                <a:ext cx="589280" cy="58928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3190" y="2018"/>
                    </a:moveTo>
                    <a:lnTo>
                      <a:pt x="3190" y="1202"/>
                    </a:lnTo>
                    <a:lnTo>
                      <a:pt x="4618" y="1202"/>
                    </a:lnTo>
                    <a:lnTo>
                      <a:pt x="4210" y="1610"/>
                    </a:lnTo>
                    <a:lnTo>
                      <a:pt x="4618" y="2018"/>
                    </a:lnTo>
                    <a:lnTo>
                      <a:pt x="3190" y="201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64" name="Outline"/>
              <p:cNvSpPr/>
              <p:nvPr/>
            </p:nvSpPr>
            <p:spPr>
              <a:xfrm>
                <a:off x="4124395" y="861060"/>
                <a:ext cx="589280" cy="58928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3282" y="1062"/>
                    </a:moveTo>
                    <a:lnTo>
                      <a:pt x="3287" y="1074"/>
                    </a:lnTo>
                    <a:lnTo>
                      <a:pt x="3289" y="1087"/>
                    </a:lnTo>
                    <a:lnTo>
                      <a:pt x="3290" y="1100"/>
                    </a:lnTo>
                    <a:lnTo>
                      <a:pt x="3290" y="1102"/>
                    </a:lnTo>
                    <a:lnTo>
                      <a:pt x="4618" y="1102"/>
                    </a:lnTo>
                    <a:lnTo>
                      <a:pt x="4631" y="1103"/>
                    </a:lnTo>
                    <a:lnTo>
                      <a:pt x="4644" y="1105"/>
                    </a:lnTo>
                    <a:lnTo>
                      <a:pt x="4656" y="1110"/>
                    </a:lnTo>
                    <a:lnTo>
                      <a:pt x="4668" y="1115"/>
                    </a:lnTo>
                    <a:lnTo>
                      <a:pt x="4679" y="1123"/>
                    </a:lnTo>
                    <a:lnTo>
                      <a:pt x="4689" y="1131"/>
                    </a:lnTo>
                    <a:lnTo>
                      <a:pt x="4697" y="1141"/>
                    </a:lnTo>
                    <a:lnTo>
                      <a:pt x="4705" y="1152"/>
                    </a:lnTo>
                    <a:lnTo>
                      <a:pt x="4710" y="1164"/>
                    </a:lnTo>
                    <a:lnTo>
                      <a:pt x="4715" y="1176"/>
                    </a:lnTo>
                    <a:lnTo>
                      <a:pt x="4717" y="1189"/>
                    </a:lnTo>
                    <a:lnTo>
                      <a:pt x="4718" y="1202"/>
                    </a:lnTo>
                    <a:lnTo>
                      <a:pt x="4717" y="1215"/>
                    </a:lnTo>
                    <a:lnTo>
                      <a:pt x="4715" y="1228"/>
                    </a:lnTo>
                    <a:lnTo>
                      <a:pt x="4710" y="1240"/>
                    </a:lnTo>
                    <a:lnTo>
                      <a:pt x="4705" y="1252"/>
                    </a:lnTo>
                    <a:lnTo>
                      <a:pt x="4697" y="1263"/>
                    </a:lnTo>
                    <a:lnTo>
                      <a:pt x="4689" y="1273"/>
                    </a:lnTo>
                    <a:lnTo>
                      <a:pt x="4351" y="1610"/>
                    </a:lnTo>
                    <a:lnTo>
                      <a:pt x="4689" y="1947"/>
                    </a:lnTo>
                    <a:lnTo>
                      <a:pt x="4697" y="1957"/>
                    </a:lnTo>
                    <a:lnTo>
                      <a:pt x="4705" y="1968"/>
                    </a:lnTo>
                    <a:lnTo>
                      <a:pt x="4710" y="1980"/>
                    </a:lnTo>
                    <a:lnTo>
                      <a:pt x="4715" y="1992"/>
                    </a:lnTo>
                    <a:lnTo>
                      <a:pt x="4717" y="2005"/>
                    </a:lnTo>
                    <a:lnTo>
                      <a:pt x="4718" y="2018"/>
                    </a:lnTo>
                    <a:lnTo>
                      <a:pt x="4717" y="2031"/>
                    </a:lnTo>
                    <a:lnTo>
                      <a:pt x="4715" y="2044"/>
                    </a:lnTo>
                    <a:lnTo>
                      <a:pt x="4710" y="2056"/>
                    </a:lnTo>
                    <a:lnTo>
                      <a:pt x="4705" y="2068"/>
                    </a:lnTo>
                    <a:lnTo>
                      <a:pt x="4697" y="2079"/>
                    </a:lnTo>
                    <a:lnTo>
                      <a:pt x="4689" y="2089"/>
                    </a:lnTo>
                    <a:lnTo>
                      <a:pt x="4679" y="2097"/>
                    </a:lnTo>
                    <a:lnTo>
                      <a:pt x="4668" y="2105"/>
                    </a:lnTo>
                    <a:lnTo>
                      <a:pt x="4656" y="2110"/>
                    </a:lnTo>
                    <a:lnTo>
                      <a:pt x="4644" y="2115"/>
                    </a:lnTo>
                    <a:lnTo>
                      <a:pt x="4631" y="2117"/>
                    </a:lnTo>
                    <a:lnTo>
                      <a:pt x="4618" y="2118"/>
                    </a:lnTo>
                    <a:lnTo>
                      <a:pt x="3532" y="2118"/>
                    </a:lnTo>
                    <a:lnTo>
                      <a:pt x="3535" y="2135"/>
                    </a:lnTo>
                    <a:lnTo>
                      <a:pt x="3654" y="2337"/>
                    </a:lnTo>
                    <a:lnTo>
                      <a:pt x="3861" y="2538"/>
                    </a:lnTo>
                    <a:lnTo>
                      <a:pt x="4152" y="2732"/>
                    </a:lnTo>
                    <a:lnTo>
                      <a:pt x="4509" y="2917"/>
                    </a:lnTo>
                    <a:lnTo>
                      <a:pt x="4912" y="3095"/>
                    </a:lnTo>
                    <a:lnTo>
                      <a:pt x="5342" y="3269"/>
                    </a:lnTo>
                    <a:lnTo>
                      <a:pt x="5776" y="3445"/>
                    </a:lnTo>
                    <a:lnTo>
                      <a:pt x="5784" y="3448"/>
                    </a:lnTo>
                    <a:lnTo>
                      <a:pt x="6201" y="3631"/>
                    </a:lnTo>
                    <a:lnTo>
                      <a:pt x="6218" y="3640"/>
                    </a:lnTo>
                    <a:lnTo>
                      <a:pt x="6598" y="3837"/>
                    </a:lnTo>
                    <a:lnTo>
                      <a:pt x="6627" y="3854"/>
                    </a:lnTo>
                    <a:lnTo>
                      <a:pt x="6954" y="4073"/>
                    </a:lnTo>
                    <a:lnTo>
                      <a:pt x="6996" y="4106"/>
                    </a:lnTo>
                    <a:lnTo>
                      <a:pt x="7144" y="4250"/>
                    </a:lnTo>
                    <a:lnTo>
                      <a:pt x="7144" y="4567"/>
                    </a:lnTo>
                    <a:lnTo>
                      <a:pt x="7145" y="4583"/>
                    </a:lnTo>
                    <a:lnTo>
                      <a:pt x="7148" y="4599"/>
                    </a:lnTo>
                    <a:lnTo>
                      <a:pt x="7154" y="4615"/>
                    </a:lnTo>
                    <a:lnTo>
                      <a:pt x="7161" y="4630"/>
                    </a:lnTo>
                    <a:lnTo>
                      <a:pt x="7170" y="4643"/>
                    </a:lnTo>
                    <a:lnTo>
                      <a:pt x="7181" y="4655"/>
                    </a:lnTo>
                    <a:lnTo>
                      <a:pt x="7193" y="4666"/>
                    </a:lnTo>
                    <a:lnTo>
                      <a:pt x="7206" y="4675"/>
                    </a:lnTo>
                    <a:lnTo>
                      <a:pt x="7221" y="4682"/>
                    </a:lnTo>
                    <a:lnTo>
                      <a:pt x="7237" y="4688"/>
                    </a:lnTo>
                    <a:lnTo>
                      <a:pt x="7253" y="4691"/>
                    </a:lnTo>
                    <a:lnTo>
                      <a:pt x="7269" y="4692"/>
                    </a:lnTo>
                    <a:lnTo>
                      <a:pt x="7285" y="4691"/>
                    </a:lnTo>
                    <a:lnTo>
                      <a:pt x="7301" y="4688"/>
                    </a:lnTo>
                    <a:lnTo>
                      <a:pt x="7317" y="4682"/>
                    </a:lnTo>
                    <a:lnTo>
                      <a:pt x="7332" y="4675"/>
                    </a:lnTo>
                    <a:lnTo>
                      <a:pt x="7345" y="4666"/>
                    </a:lnTo>
                    <a:lnTo>
                      <a:pt x="7357" y="4655"/>
                    </a:lnTo>
                    <a:lnTo>
                      <a:pt x="7368" y="4643"/>
                    </a:lnTo>
                    <a:lnTo>
                      <a:pt x="7377" y="4630"/>
                    </a:lnTo>
                    <a:lnTo>
                      <a:pt x="7384" y="4615"/>
                    </a:lnTo>
                    <a:lnTo>
                      <a:pt x="7390" y="4599"/>
                    </a:lnTo>
                    <a:lnTo>
                      <a:pt x="7393" y="4583"/>
                    </a:lnTo>
                    <a:lnTo>
                      <a:pt x="7394" y="4573"/>
                    </a:lnTo>
                    <a:lnTo>
                      <a:pt x="7468" y="4700"/>
                    </a:lnTo>
                    <a:lnTo>
                      <a:pt x="7484" y="4731"/>
                    </a:lnTo>
                    <a:lnTo>
                      <a:pt x="7496" y="4764"/>
                    </a:lnTo>
                    <a:lnTo>
                      <a:pt x="7505" y="4798"/>
                    </a:lnTo>
                    <a:lnTo>
                      <a:pt x="7564" y="5124"/>
                    </a:lnTo>
                    <a:lnTo>
                      <a:pt x="7568" y="5160"/>
                    </a:lnTo>
                    <a:lnTo>
                      <a:pt x="7568" y="5196"/>
                    </a:lnTo>
                    <a:lnTo>
                      <a:pt x="7564" y="5232"/>
                    </a:lnTo>
                    <a:lnTo>
                      <a:pt x="7505" y="5558"/>
                    </a:lnTo>
                    <a:lnTo>
                      <a:pt x="7496" y="5592"/>
                    </a:lnTo>
                    <a:lnTo>
                      <a:pt x="7484" y="5625"/>
                    </a:lnTo>
                    <a:lnTo>
                      <a:pt x="7468" y="5656"/>
                    </a:lnTo>
                    <a:lnTo>
                      <a:pt x="7302" y="5939"/>
                    </a:lnTo>
                    <a:lnTo>
                      <a:pt x="7279" y="5973"/>
                    </a:lnTo>
                    <a:lnTo>
                      <a:pt x="7252" y="6003"/>
                    </a:lnTo>
                    <a:lnTo>
                      <a:pt x="6996" y="6250"/>
                    </a:lnTo>
                    <a:lnTo>
                      <a:pt x="6954" y="6284"/>
                    </a:lnTo>
                    <a:lnTo>
                      <a:pt x="6627" y="6503"/>
                    </a:lnTo>
                    <a:lnTo>
                      <a:pt x="6598" y="6520"/>
                    </a:lnTo>
                    <a:lnTo>
                      <a:pt x="6218" y="6717"/>
                    </a:lnTo>
                    <a:lnTo>
                      <a:pt x="6201" y="6725"/>
                    </a:lnTo>
                    <a:lnTo>
                      <a:pt x="5784" y="6908"/>
                    </a:lnTo>
                    <a:lnTo>
                      <a:pt x="5776" y="6912"/>
                    </a:lnTo>
                    <a:lnTo>
                      <a:pt x="5581" y="6991"/>
                    </a:lnTo>
                    <a:lnTo>
                      <a:pt x="5433" y="6991"/>
                    </a:lnTo>
                    <a:lnTo>
                      <a:pt x="5417" y="6992"/>
                    </a:lnTo>
                    <a:lnTo>
                      <a:pt x="5401" y="6995"/>
                    </a:lnTo>
                    <a:lnTo>
                      <a:pt x="5385" y="7001"/>
                    </a:lnTo>
                    <a:lnTo>
                      <a:pt x="5370" y="7008"/>
                    </a:lnTo>
                    <a:lnTo>
                      <a:pt x="5357" y="7017"/>
                    </a:lnTo>
                    <a:lnTo>
                      <a:pt x="5345" y="7028"/>
                    </a:lnTo>
                    <a:lnTo>
                      <a:pt x="5334" y="7040"/>
                    </a:lnTo>
                    <a:lnTo>
                      <a:pt x="5325" y="7054"/>
                    </a:lnTo>
                    <a:lnTo>
                      <a:pt x="5318" y="7068"/>
                    </a:lnTo>
                    <a:lnTo>
                      <a:pt x="5312" y="7084"/>
                    </a:lnTo>
                    <a:lnTo>
                      <a:pt x="5309" y="7100"/>
                    </a:lnTo>
                    <a:lnTo>
                      <a:pt x="5309" y="7101"/>
                    </a:lnTo>
                    <a:lnTo>
                      <a:pt x="4912" y="7262"/>
                    </a:lnTo>
                    <a:lnTo>
                      <a:pt x="4509" y="7440"/>
                    </a:lnTo>
                    <a:lnTo>
                      <a:pt x="4152" y="7625"/>
                    </a:lnTo>
                    <a:lnTo>
                      <a:pt x="3861" y="7819"/>
                    </a:lnTo>
                    <a:lnTo>
                      <a:pt x="3654" y="8020"/>
                    </a:lnTo>
                    <a:lnTo>
                      <a:pt x="3563" y="8174"/>
                    </a:lnTo>
                    <a:lnTo>
                      <a:pt x="3569" y="8183"/>
                    </a:lnTo>
                    <a:lnTo>
                      <a:pt x="3579" y="8197"/>
                    </a:lnTo>
                    <a:lnTo>
                      <a:pt x="3588" y="8212"/>
                    </a:lnTo>
                    <a:lnTo>
                      <a:pt x="3596" y="8227"/>
                    </a:lnTo>
                    <a:lnTo>
                      <a:pt x="3604" y="8243"/>
                    </a:lnTo>
                    <a:lnTo>
                      <a:pt x="3611" y="8258"/>
                    </a:lnTo>
                    <a:lnTo>
                      <a:pt x="3618" y="8274"/>
                    </a:lnTo>
                    <a:lnTo>
                      <a:pt x="3623" y="8290"/>
                    </a:lnTo>
                    <a:lnTo>
                      <a:pt x="3629" y="8306"/>
                    </a:lnTo>
                    <a:lnTo>
                      <a:pt x="3634" y="8323"/>
                    </a:lnTo>
                    <a:lnTo>
                      <a:pt x="3638" y="8339"/>
                    </a:lnTo>
                    <a:lnTo>
                      <a:pt x="3641" y="8356"/>
                    </a:lnTo>
                    <a:lnTo>
                      <a:pt x="3644" y="8373"/>
                    </a:lnTo>
                    <a:lnTo>
                      <a:pt x="3646" y="8390"/>
                    </a:lnTo>
                    <a:lnTo>
                      <a:pt x="3648" y="8407"/>
                    </a:lnTo>
                    <a:lnTo>
                      <a:pt x="3649" y="8424"/>
                    </a:lnTo>
                    <a:lnTo>
                      <a:pt x="3649" y="8441"/>
                    </a:lnTo>
                    <a:lnTo>
                      <a:pt x="3649" y="8458"/>
                    </a:lnTo>
                    <a:lnTo>
                      <a:pt x="3648" y="8476"/>
                    </a:lnTo>
                    <a:lnTo>
                      <a:pt x="3646" y="8493"/>
                    </a:lnTo>
                    <a:lnTo>
                      <a:pt x="3644" y="8510"/>
                    </a:lnTo>
                    <a:lnTo>
                      <a:pt x="3641" y="8527"/>
                    </a:lnTo>
                    <a:lnTo>
                      <a:pt x="3638" y="8543"/>
                    </a:lnTo>
                    <a:lnTo>
                      <a:pt x="3634" y="8560"/>
                    </a:lnTo>
                    <a:lnTo>
                      <a:pt x="3629" y="8577"/>
                    </a:lnTo>
                    <a:lnTo>
                      <a:pt x="3623" y="8593"/>
                    </a:lnTo>
                    <a:lnTo>
                      <a:pt x="3618" y="8609"/>
                    </a:lnTo>
                    <a:lnTo>
                      <a:pt x="3611" y="8625"/>
                    </a:lnTo>
                    <a:lnTo>
                      <a:pt x="3604" y="8640"/>
                    </a:lnTo>
                    <a:lnTo>
                      <a:pt x="3596" y="8656"/>
                    </a:lnTo>
                    <a:lnTo>
                      <a:pt x="3588" y="8671"/>
                    </a:lnTo>
                    <a:lnTo>
                      <a:pt x="3579" y="8686"/>
                    </a:lnTo>
                    <a:lnTo>
                      <a:pt x="3569" y="8700"/>
                    </a:lnTo>
                    <a:lnTo>
                      <a:pt x="3559" y="8714"/>
                    </a:lnTo>
                    <a:lnTo>
                      <a:pt x="3549" y="8727"/>
                    </a:lnTo>
                    <a:lnTo>
                      <a:pt x="3538" y="8740"/>
                    </a:lnTo>
                    <a:lnTo>
                      <a:pt x="3526" y="8753"/>
                    </a:lnTo>
                    <a:lnTo>
                      <a:pt x="3514" y="8766"/>
                    </a:lnTo>
                    <a:lnTo>
                      <a:pt x="3502" y="8777"/>
                    </a:lnTo>
                    <a:lnTo>
                      <a:pt x="3489" y="8789"/>
                    </a:lnTo>
                    <a:lnTo>
                      <a:pt x="3476" y="8800"/>
                    </a:lnTo>
                    <a:lnTo>
                      <a:pt x="3463" y="8810"/>
                    </a:lnTo>
                    <a:lnTo>
                      <a:pt x="3449" y="8820"/>
                    </a:lnTo>
                    <a:lnTo>
                      <a:pt x="3435" y="8830"/>
                    </a:lnTo>
                    <a:lnTo>
                      <a:pt x="3420" y="8839"/>
                    </a:lnTo>
                    <a:lnTo>
                      <a:pt x="3405" y="8847"/>
                    </a:lnTo>
                    <a:lnTo>
                      <a:pt x="3389" y="8855"/>
                    </a:lnTo>
                    <a:lnTo>
                      <a:pt x="3374" y="8862"/>
                    </a:lnTo>
                    <a:lnTo>
                      <a:pt x="3358" y="8869"/>
                    </a:lnTo>
                    <a:lnTo>
                      <a:pt x="3342" y="8874"/>
                    </a:lnTo>
                    <a:lnTo>
                      <a:pt x="3326" y="8880"/>
                    </a:lnTo>
                    <a:lnTo>
                      <a:pt x="3309" y="8884"/>
                    </a:lnTo>
                    <a:lnTo>
                      <a:pt x="3292" y="8889"/>
                    </a:lnTo>
                    <a:lnTo>
                      <a:pt x="3276" y="8892"/>
                    </a:lnTo>
                    <a:lnTo>
                      <a:pt x="3259" y="8895"/>
                    </a:lnTo>
                    <a:lnTo>
                      <a:pt x="3242" y="8897"/>
                    </a:lnTo>
                    <a:lnTo>
                      <a:pt x="3225" y="8899"/>
                    </a:lnTo>
                    <a:lnTo>
                      <a:pt x="3207" y="8900"/>
                    </a:lnTo>
                    <a:lnTo>
                      <a:pt x="3190" y="8900"/>
                    </a:lnTo>
                    <a:lnTo>
                      <a:pt x="3173" y="8900"/>
                    </a:lnTo>
                    <a:lnTo>
                      <a:pt x="3156" y="8899"/>
                    </a:lnTo>
                    <a:lnTo>
                      <a:pt x="3139" y="8897"/>
                    </a:lnTo>
                    <a:lnTo>
                      <a:pt x="3122" y="8895"/>
                    </a:lnTo>
                    <a:lnTo>
                      <a:pt x="3105" y="8892"/>
                    </a:lnTo>
                    <a:lnTo>
                      <a:pt x="3088" y="8889"/>
                    </a:lnTo>
                    <a:lnTo>
                      <a:pt x="3072" y="8884"/>
                    </a:lnTo>
                    <a:lnTo>
                      <a:pt x="3055" y="8880"/>
                    </a:lnTo>
                    <a:lnTo>
                      <a:pt x="3039" y="8874"/>
                    </a:lnTo>
                    <a:lnTo>
                      <a:pt x="3023" y="8869"/>
                    </a:lnTo>
                    <a:lnTo>
                      <a:pt x="3007" y="8862"/>
                    </a:lnTo>
                    <a:lnTo>
                      <a:pt x="2992" y="8855"/>
                    </a:lnTo>
                    <a:lnTo>
                      <a:pt x="2976" y="8847"/>
                    </a:lnTo>
                    <a:lnTo>
                      <a:pt x="2961" y="8839"/>
                    </a:lnTo>
                    <a:lnTo>
                      <a:pt x="2946" y="8830"/>
                    </a:lnTo>
                    <a:lnTo>
                      <a:pt x="2932" y="8820"/>
                    </a:lnTo>
                    <a:lnTo>
                      <a:pt x="2918" y="8810"/>
                    </a:lnTo>
                    <a:lnTo>
                      <a:pt x="2904" y="8800"/>
                    </a:lnTo>
                    <a:lnTo>
                      <a:pt x="2891" y="8789"/>
                    </a:lnTo>
                    <a:lnTo>
                      <a:pt x="2878" y="8777"/>
                    </a:lnTo>
                    <a:lnTo>
                      <a:pt x="2866" y="8766"/>
                    </a:lnTo>
                    <a:lnTo>
                      <a:pt x="2854" y="8753"/>
                    </a:lnTo>
                    <a:lnTo>
                      <a:pt x="2842" y="8740"/>
                    </a:lnTo>
                    <a:lnTo>
                      <a:pt x="2832" y="8727"/>
                    </a:lnTo>
                    <a:lnTo>
                      <a:pt x="2821" y="8714"/>
                    </a:lnTo>
                    <a:lnTo>
                      <a:pt x="2811" y="8700"/>
                    </a:lnTo>
                    <a:lnTo>
                      <a:pt x="2802" y="8686"/>
                    </a:lnTo>
                    <a:lnTo>
                      <a:pt x="2793" y="8671"/>
                    </a:lnTo>
                    <a:lnTo>
                      <a:pt x="2785" y="8656"/>
                    </a:lnTo>
                    <a:lnTo>
                      <a:pt x="2777" y="8640"/>
                    </a:lnTo>
                    <a:lnTo>
                      <a:pt x="2770" y="8625"/>
                    </a:lnTo>
                    <a:lnTo>
                      <a:pt x="2763" y="8609"/>
                    </a:lnTo>
                    <a:lnTo>
                      <a:pt x="2757" y="8593"/>
                    </a:lnTo>
                    <a:lnTo>
                      <a:pt x="2752" y="8577"/>
                    </a:lnTo>
                    <a:lnTo>
                      <a:pt x="2747" y="8560"/>
                    </a:lnTo>
                    <a:lnTo>
                      <a:pt x="2743" y="8543"/>
                    </a:lnTo>
                    <a:lnTo>
                      <a:pt x="2739" y="8527"/>
                    </a:lnTo>
                    <a:lnTo>
                      <a:pt x="2736" y="8510"/>
                    </a:lnTo>
                    <a:lnTo>
                      <a:pt x="2734" y="8493"/>
                    </a:lnTo>
                    <a:lnTo>
                      <a:pt x="2732" y="8476"/>
                    </a:lnTo>
                    <a:lnTo>
                      <a:pt x="2731" y="8458"/>
                    </a:lnTo>
                    <a:lnTo>
                      <a:pt x="2731" y="8441"/>
                    </a:lnTo>
                    <a:lnTo>
                      <a:pt x="2731" y="8424"/>
                    </a:lnTo>
                    <a:lnTo>
                      <a:pt x="2732" y="8407"/>
                    </a:lnTo>
                    <a:lnTo>
                      <a:pt x="2734" y="8390"/>
                    </a:lnTo>
                    <a:lnTo>
                      <a:pt x="2736" y="8373"/>
                    </a:lnTo>
                    <a:lnTo>
                      <a:pt x="2739" y="8356"/>
                    </a:lnTo>
                    <a:lnTo>
                      <a:pt x="2743" y="8339"/>
                    </a:lnTo>
                    <a:lnTo>
                      <a:pt x="2747" y="8323"/>
                    </a:lnTo>
                    <a:lnTo>
                      <a:pt x="2752" y="8306"/>
                    </a:lnTo>
                    <a:lnTo>
                      <a:pt x="2757" y="8290"/>
                    </a:lnTo>
                    <a:lnTo>
                      <a:pt x="2763" y="8274"/>
                    </a:lnTo>
                    <a:lnTo>
                      <a:pt x="2770" y="8258"/>
                    </a:lnTo>
                    <a:lnTo>
                      <a:pt x="2777" y="8243"/>
                    </a:lnTo>
                    <a:lnTo>
                      <a:pt x="2785" y="8227"/>
                    </a:lnTo>
                    <a:lnTo>
                      <a:pt x="2793" y="8212"/>
                    </a:lnTo>
                    <a:lnTo>
                      <a:pt x="2802" y="8197"/>
                    </a:lnTo>
                    <a:lnTo>
                      <a:pt x="2811" y="8183"/>
                    </a:lnTo>
                    <a:lnTo>
                      <a:pt x="2821" y="8169"/>
                    </a:lnTo>
                    <a:lnTo>
                      <a:pt x="2832" y="8155"/>
                    </a:lnTo>
                    <a:lnTo>
                      <a:pt x="2842" y="8142"/>
                    </a:lnTo>
                    <a:lnTo>
                      <a:pt x="2854" y="8129"/>
                    </a:lnTo>
                    <a:lnTo>
                      <a:pt x="2866" y="8117"/>
                    </a:lnTo>
                    <a:lnTo>
                      <a:pt x="2878" y="8105"/>
                    </a:lnTo>
                    <a:lnTo>
                      <a:pt x="2891" y="8093"/>
                    </a:lnTo>
                    <a:lnTo>
                      <a:pt x="2904" y="8083"/>
                    </a:lnTo>
                    <a:lnTo>
                      <a:pt x="2918" y="8072"/>
                    </a:lnTo>
                    <a:lnTo>
                      <a:pt x="2932" y="8062"/>
                    </a:lnTo>
                    <a:lnTo>
                      <a:pt x="2946" y="8053"/>
                    </a:lnTo>
                    <a:lnTo>
                      <a:pt x="2958" y="8046"/>
                    </a:lnTo>
                    <a:lnTo>
                      <a:pt x="2963" y="8027"/>
                    </a:lnTo>
                    <a:lnTo>
                      <a:pt x="2975" y="7994"/>
                    </a:lnTo>
                    <a:lnTo>
                      <a:pt x="2991" y="7963"/>
                    </a:lnTo>
                    <a:lnTo>
                      <a:pt x="3065" y="7836"/>
                    </a:lnTo>
                    <a:lnTo>
                      <a:pt x="3066" y="7845"/>
                    </a:lnTo>
                    <a:lnTo>
                      <a:pt x="3069" y="7861"/>
                    </a:lnTo>
                    <a:lnTo>
                      <a:pt x="3075" y="7877"/>
                    </a:lnTo>
                    <a:lnTo>
                      <a:pt x="3082" y="7892"/>
                    </a:lnTo>
                    <a:lnTo>
                      <a:pt x="3091" y="7905"/>
                    </a:lnTo>
                    <a:lnTo>
                      <a:pt x="3102" y="7917"/>
                    </a:lnTo>
                    <a:lnTo>
                      <a:pt x="3114" y="7928"/>
                    </a:lnTo>
                    <a:lnTo>
                      <a:pt x="3128" y="7937"/>
                    </a:lnTo>
                    <a:lnTo>
                      <a:pt x="3142" y="7944"/>
                    </a:lnTo>
                    <a:lnTo>
                      <a:pt x="3158" y="7950"/>
                    </a:lnTo>
                    <a:lnTo>
                      <a:pt x="3174" y="7953"/>
                    </a:lnTo>
                    <a:lnTo>
                      <a:pt x="3190" y="7954"/>
                    </a:lnTo>
                    <a:lnTo>
                      <a:pt x="3206" y="7953"/>
                    </a:lnTo>
                    <a:lnTo>
                      <a:pt x="3222" y="7950"/>
                    </a:lnTo>
                    <a:lnTo>
                      <a:pt x="3238" y="7944"/>
                    </a:lnTo>
                    <a:lnTo>
                      <a:pt x="3252" y="7937"/>
                    </a:lnTo>
                    <a:lnTo>
                      <a:pt x="3266" y="7928"/>
                    </a:lnTo>
                    <a:lnTo>
                      <a:pt x="3278" y="7917"/>
                    </a:lnTo>
                    <a:lnTo>
                      <a:pt x="3289" y="7905"/>
                    </a:lnTo>
                    <a:lnTo>
                      <a:pt x="3298" y="7892"/>
                    </a:lnTo>
                    <a:lnTo>
                      <a:pt x="3305" y="7877"/>
                    </a:lnTo>
                    <a:lnTo>
                      <a:pt x="3311" y="7861"/>
                    </a:lnTo>
                    <a:lnTo>
                      <a:pt x="3314" y="7845"/>
                    </a:lnTo>
                    <a:lnTo>
                      <a:pt x="3315" y="7829"/>
                    </a:lnTo>
                    <a:lnTo>
                      <a:pt x="3315" y="7513"/>
                    </a:lnTo>
                    <a:lnTo>
                      <a:pt x="3463" y="7369"/>
                    </a:lnTo>
                    <a:lnTo>
                      <a:pt x="3505" y="7336"/>
                    </a:lnTo>
                    <a:lnTo>
                      <a:pt x="3832" y="7117"/>
                    </a:lnTo>
                    <a:lnTo>
                      <a:pt x="3861" y="7100"/>
                    </a:lnTo>
                    <a:lnTo>
                      <a:pt x="4241" y="6903"/>
                    </a:lnTo>
                    <a:lnTo>
                      <a:pt x="4258" y="6894"/>
                    </a:lnTo>
                    <a:lnTo>
                      <a:pt x="4675" y="6711"/>
                    </a:lnTo>
                    <a:lnTo>
                      <a:pt x="4683" y="6708"/>
                    </a:lnTo>
                    <a:lnTo>
                      <a:pt x="5117" y="6532"/>
                    </a:lnTo>
                    <a:lnTo>
                      <a:pt x="5547" y="6358"/>
                    </a:lnTo>
                    <a:lnTo>
                      <a:pt x="5950" y="6180"/>
                    </a:lnTo>
                    <a:lnTo>
                      <a:pt x="6307" y="5995"/>
                    </a:lnTo>
                    <a:lnTo>
                      <a:pt x="6598" y="5800"/>
                    </a:lnTo>
                    <a:lnTo>
                      <a:pt x="6805" y="5600"/>
                    </a:lnTo>
                    <a:lnTo>
                      <a:pt x="6924" y="5398"/>
                    </a:lnTo>
                    <a:lnTo>
                      <a:pt x="6964" y="5178"/>
                    </a:lnTo>
                    <a:lnTo>
                      <a:pt x="6924" y="4959"/>
                    </a:lnTo>
                    <a:lnTo>
                      <a:pt x="6805" y="4757"/>
                    </a:lnTo>
                    <a:lnTo>
                      <a:pt x="6598" y="4556"/>
                    </a:lnTo>
                    <a:lnTo>
                      <a:pt x="6307" y="4362"/>
                    </a:lnTo>
                    <a:lnTo>
                      <a:pt x="5950" y="4177"/>
                    </a:lnTo>
                    <a:lnTo>
                      <a:pt x="5547" y="3999"/>
                    </a:lnTo>
                    <a:lnTo>
                      <a:pt x="5117" y="3825"/>
                    </a:lnTo>
                    <a:lnTo>
                      <a:pt x="4683" y="3649"/>
                    </a:lnTo>
                    <a:lnTo>
                      <a:pt x="4675" y="3646"/>
                    </a:lnTo>
                    <a:lnTo>
                      <a:pt x="4258" y="3463"/>
                    </a:lnTo>
                    <a:lnTo>
                      <a:pt x="4241" y="3454"/>
                    </a:lnTo>
                    <a:lnTo>
                      <a:pt x="3861" y="3257"/>
                    </a:lnTo>
                    <a:lnTo>
                      <a:pt x="3832" y="3240"/>
                    </a:lnTo>
                    <a:lnTo>
                      <a:pt x="3505" y="3021"/>
                    </a:lnTo>
                    <a:lnTo>
                      <a:pt x="3463" y="2988"/>
                    </a:lnTo>
                    <a:lnTo>
                      <a:pt x="3283" y="2814"/>
                    </a:lnTo>
                    <a:lnTo>
                      <a:pt x="3289" y="2807"/>
                    </a:lnTo>
                    <a:lnTo>
                      <a:pt x="3298" y="2794"/>
                    </a:lnTo>
                    <a:lnTo>
                      <a:pt x="3305" y="2779"/>
                    </a:lnTo>
                    <a:lnTo>
                      <a:pt x="3311" y="2763"/>
                    </a:lnTo>
                    <a:lnTo>
                      <a:pt x="3314" y="2747"/>
                    </a:lnTo>
                    <a:lnTo>
                      <a:pt x="3315" y="2731"/>
                    </a:lnTo>
                    <a:lnTo>
                      <a:pt x="3315" y="2324"/>
                    </a:lnTo>
                    <a:lnTo>
                      <a:pt x="3314" y="2308"/>
                    </a:lnTo>
                    <a:lnTo>
                      <a:pt x="3311" y="2292"/>
                    </a:lnTo>
                    <a:lnTo>
                      <a:pt x="3305" y="2276"/>
                    </a:lnTo>
                    <a:lnTo>
                      <a:pt x="3298" y="2262"/>
                    </a:lnTo>
                    <a:lnTo>
                      <a:pt x="3289" y="2248"/>
                    </a:lnTo>
                    <a:lnTo>
                      <a:pt x="3278" y="2236"/>
                    </a:lnTo>
                    <a:lnTo>
                      <a:pt x="3266" y="2225"/>
                    </a:lnTo>
                    <a:lnTo>
                      <a:pt x="3252" y="2216"/>
                    </a:lnTo>
                    <a:lnTo>
                      <a:pt x="3238" y="2209"/>
                    </a:lnTo>
                    <a:lnTo>
                      <a:pt x="3222" y="2203"/>
                    </a:lnTo>
                    <a:lnTo>
                      <a:pt x="3206" y="2200"/>
                    </a:lnTo>
                    <a:lnTo>
                      <a:pt x="3190" y="2199"/>
                    </a:lnTo>
                    <a:lnTo>
                      <a:pt x="3174" y="2200"/>
                    </a:lnTo>
                    <a:lnTo>
                      <a:pt x="3158" y="2203"/>
                    </a:lnTo>
                    <a:lnTo>
                      <a:pt x="3142" y="2209"/>
                    </a:lnTo>
                    <a:lnTo>
                      <a:pt x="3128" y="2216"/>
                    </a:lnTo>
                    <a:lnTo>
                      <a:pt x="3114" y="2225"/>
                    </a:lnTo>
                    <a:lnTo>
                      <a:pt x="3102" y="2236"/>
                    </a:lnTo>
                    <a:lnTo>
                      <a:pt x="3091" y="2248"/>
                    </a:lnTo>
                    <a:lnTo>
                      <a:pt x="3082" y="2262"/>
                    </a:lnTo>
                    <a:lnTo>
                      <a:pt x="3075" y="2276"/>
                    </a:lnTo>
                    <a:lnTo>
                      <a:pt x="3069" y="2292"/>
                    </a:lnTo>
                    <a:lnTo>
                      <a:pt x="3066" y="2308"/>
                    </a:lnTo>
                    <a:lnTo>
                      <a:pt x="3065" y="2324"/>
                    </a:lnTo>
                    <a:lnTo>
                      <a:pt x="3065" y="2520"/>
                    </a:lnTo>
                    <a:lnTo>
                      <a:pt x="2991" y="2394"/>
                    </a:lnTo>
                    <a:lnTo>
                      <a:pt x="2975" y="2363"/>
                    </a:lnTo>
                    <a:lnTo>
                      <a:pt x="2963" y="2330"/>
                    </a:lnTo>
                    <a:lnTo>
                      <a:pt x="2954" y="2296"/>
                    </a:lnTo>
                    <a:lnTo>
                      <a:pt x="2895" y="1970"/>
                    </a:lnTo>
                    <a:lnTo>
                      <a:pt x="2890" y="1931"/>
                    </a:lnTo>
                    <a:lnTo>
                      <a:pt x="2891" y="1892"/>
                    </a:lnTo>
                    <a:lnTo>
                      <a:pt x="2897" y="1853"/>
                    </a:lnTo>
                    <a:lnTo>
                      <a:pt x="2907" y="1815"/>
                    </a:lnTo>
                    <a:lnTo>
                      <a:pt x="2923" y="1779"/>
                    </a:lnTo>
                    <a:lnTo>
                      <a:pt x="2943" y="1745"/>
                    </a:lnTo>
                    <a:lnTo>
                      <a:pt x="2968" y="1715"/>
                    </a:lnTo>
                    <a:lnTo>
                      <a:pt x="2996" y="1687"/>
                    </a:lnTo>
                    <a:lnTo>
                      <a:pt x="3027" y="1664"/>
                    </a:lnTo>
                    <a:lnTo>
                      <a:pt x="3062" y="1645"/>
                    </a:lnTo>
                    <a:lnTo>
                      <a:pt x="3090" y="1634"/>
                    </a:lnTo>
                    <a:lnTo>
                      <a:pt x="3090" y="1202"/>
                    </a:lnTo>
                    <a:lnTo>
                      <a:pt x="3090" y="1100"/>
                    </a:lnTo>
                    <a:lnTo>
                      <a:pt x="3091" y="1087"/>
                    </a:lnTo>
                    <a:lnTo>
                      <a:pt x="3093" y="1074"/>
                    </a:lnTo>
                    <a:lnTo>
                      <a:pt x="3098" y="1062"/>
                    </a:lnTo>
                    <a:lnTo>
                      <a:pt x="3103" y="1050"/>
                    </a:lnTo>
                    <a:lnTo>
                      <a:pt x="3111" y="1039"/>
                    </a:lnTo>
                    <a:lnTo>
                      <a:pt x="3119" y="1029"/>
                    </a:lnTo>
                    <a:lnTo>
                      <a:pt x="3129" y="1021"/>
                    </a:lnTo>
                    <a:lnTo>
                      <a:pt x="3140" y="1013"/>
                    </a:lnTo>
                    <a:lnTo>
                      <a:pt x="3152" y="1008"/>
                    </a:lnTo>
                    <a:lnTo>
                      <a:pt x="3164" y="1003"/>
                    </a:lnTo>
                    <a:lnTo>
                      <a:pt x="3177" y="1001"/>
                    </a:lnTo>
                    <a:lnTo>
                      <a:pt x="3190" y="1000"/>
                    </a:lnTo>
                    <a:lnTo>
                      <a:pt x="3203" y="1001"/>
                    </a:lnTo>
                    <a:lnTo>
                      <a:pt x="3216" y="1003"/>
                    </a:lnTo>
                    <a:lnTo>
                      <a:pt x="3228" y="1008"/>
                    </a:lnTo>
                    <a:lnTo>
                      <a:pt x="3240" y="1013"/>
                    </a:lnTo>
                    <a:lnTo>
                      <a:pt x="3251" y="1021"/>
                    </a:lnTo>
                    <a:lnTo>
                      <a:pt x="3261" y="1029"/>
                    </a:lnTo>
                    <a:lnTo>
                      <a:pt x="3269" y="1039"/>
                    </a:lnTo>
                    <a:lnTo>
                      <a:pt x="3277" y="1050"/>
                    </a:lnTo>
                    <a:lnTo>
                      <a:pt x="3282" y="1062"/>
                    </a:lnTo>
                    <a:close/>
                    <a:moveTo>
                      <a:pt x="4377" y="1302"/>
                    </a:moveTo>
                    <a:lnTo>
                      <a:pt x="3290" y="1302"/>
                    </a:lnTo>
                    <a:lnTo>
                      <a:pt x="3290" y="1633"/>
                    </a:lnTo>
                    <a:lnTo>
                      <a:pt x="3291" y="1633"/>
                    </a:lnTo>
                    <a:lnTo>
                      <a:pt x="3327" y="1649"/>
                    </a:lnTo>
                    <a:lnTo>
                      <a:pt x="3361" y="1669"/>
                    </a:lnTo>
                    <a:lnTo>
                      <a:pt x="3391" y="1694"/>
                    </a:lnTo>
                    <a:lnTo>
                      <a:pt x="3419" y="1722"/>
                    </a:lnTo>
                    <a:lnTo>
                      <a:pt x="3442" y="1753"/>
                    </a:lnTo>
                    <a:lnTo>
                      <a:pt x="3461" y="1788"/>
                    </a:lnTo>
                    <a:lnTo>
                      <a:pt x="3476" y="1824"/>
                    </a:lnTo>
                    <a:lnTo>
                      <a:pt x="3485" y="1862"/>
                    </a:lnTo>
                    <a:lnTo>
                      <a:pt x="3495" y="1918"/>
                    </a:lnTo>
                    <a:lnTo>
                      <a:pt x="4377" y="1918"/>
                    </a:lnTo>
                    <a:lnTo>
                      <a:pt x="4139" y="1681"/>
                    </a:lnTo>
                    <a:lnTo>
                      <a:pt x="4131" y="1671"/>
                    </a:lnTo>
                    <a:lnTo>
                      <a:pt x="4123" y="1660"/>
                    </a:lnTo>
                    <a:lnTo>
                      <a:pt x="4118" y="1648"/>
                    </a:lnTo>
                    <a:lnTo>
                      <a:pt x="4113" y="1636"/>
                    </a:lnTo>
                    <a:lnTo>
                      <a:pt x="4111" y="1623"/>
                    </a:lnTo>
                    <a:lnTo>
                      <a:pt x="4110" y="1610"/>
                    </a:lnTo>
                    <a:lnTo>
                      <a:pt x="4111" y="1597"/>
                    </a:lnTo>
                    <a:lnTo>
                      <a:pt x="4113" y="1584"/>
                    </a:lnTo>
                    <a:lnTo>
                      <a:pt x="4118" y="1572"/>
                    </a:lnTo>
                    <a:lnTo>
                      <a:pt x="4123" y="1560"/>
                    </a:lnTo>
                    <a:lnTo>
                      <a:pt x="4131" y="1549"/>
                    </a:lnTo>
                    <a:lnTo>
                      <a:pt x="4139" y="1539"/>
                    </a:lnTo>
                    <a:lnTo>
                      <a:pt x="4377" y="1302"/>
                    </a:lnTo>
                    <a:close/>
                    <a:moveTo>
                      <a:pt x="5481" y="3764"/>
                    </a:moveTo>
                    <a:lnTo>
                      <a:pt x="5496" y="3757"/>
                    </a:lnTo>
                    <a:lnTo>
                      <a:pt x="5509" y="3748"/>
                    </a:lnTo>
                    <a:lnTo>
                      <a:pt x="5521" y="3737"/>
                    </a:lnTo>
                    <a:lnTo>
                      <a:pt x="5532" y="3725"/>
                    </a:lnTo>
                    <a:lnTo>
                      <a:pt x="5541" y="3712"/>
                    </a:lnTo>
                    <a:lnTo>
                      <a:pt x="5548" y="3697"/>
                    </a:lnTo>
                    <a:lnTo>
                      <a:pt x="5554" y="3681"/>
                    </a:lnTo>
                    <a:lnTo>
                      <a:pt x="5557" y="3665"/>
                    </a:lnTo>
                    <a:lnTo>
                      <a:pt x="5558" y="3649"/>
                    </a:lnTo>
                    <a:lnTo>
                      <a:pt x="5557" y="3633"/>
                    </a:lnTo>
                    <a:lnTo>
                      <a:pt x="5554" y="3617"/>
                    </a:lnTo>
                    <a:lnTo>
                      <a:pt x="5548" y="3601"/>
                    </a:lnTo>
                    <a:lnTo>
                      <a:pt x="5541" y="3586"/>
                    </a:lnTo>
                    <a:lnTo>
                      <a:pt x="5532" y="3573"/>
                    </a:lnTo>
                    <a:lnTo>
                      <a:pt x="5521" y="3561"/>
                    </a:lnTo>
                    <a:lnTo>
                      <a:pt x="5509" y="3550"/>
                    </a:lnTo>
                    <a:lnTo>
                      <a:pt x="5496" y="3541"/>
                    </a:lnTo>
                    <a:lnTo>
                      <a:pt x="5481" y="3534"/>
                    </a:lnTo>
                    <a:lnTo>
                      <a:pt x="5465" y="3528"/>
                    </a:lnTo>
                    <a:lnTo>
                      <a:pt x="5449" y="3525"/>
                    </a:lnTo>
                    <a:lnTo>
                      <a:pt x="5433" y="3524"/>
                    </a:lnTo>
                    <a:lnTo>
                      <a:pt x="5025" y="3524"/>
                    </a:lnTo>
                    <a:lnTo>
                      <a:pt x="5009" y="3525"/>
                    </a:lnTo>
                    <a:lnTo>
                      <a:pt x="4993" y="3528"/>
                    </a:lnTo>
                    <a:lnTo>
                      <a:pt x="4977" y="3534"/>
                    </a:lnTo>
                    <a:lnTo>
                      <a:pt x="4962" y="3541"/>
                    </a:lnTo>
                    <a:lnTo>
                      <a:pt x="4949" y="3550"/>
                    </a:lnTo>
                    <a:lnTo>
                      <a:pt x="4937" y="3561"/>
                    </a:lnTo>
                    <a:lnTo>
                      <a:pt x="4926" y="3573"/>
                    </a:lnTo>
                    <a:lnTo>
                      <a:pt x="4917" y="3586"/>
                    </a:lnTo>
                    <a:lnTo>
                      <a:pt x="4910" y="3601"/>
                    </a:lnTo>
                    <a:lnTo>
                      <a:pt x="4904" y="3617"/>
                    </a:lnTo>
                    <a:lnTo>
                      <a:pt x="4901" y="3633"/>
                    </a:lnTo>
                    <a:lnTo>
                      <a:pt x="4900" y="3649"/>
                    </a:lnTo>
                    <a:lnTo>
                      <a:pt x="4901" y="3665"/>
                    </a:lnTo>
                    <a:lnTo>
                      <a:pt x="4904" y="3681"/>
                    </a:lnTo>
                    <a:lnTo>
                      <a:pt x="4910" y="3697"/>
                    </a:lnTo>
                    <a:lnTo>
                      <a:pt x="4917" y="3712"/>
                    </a:lnTo>
                    <a:lnTo>
                      <a:pt x="4926" y="3725"/>
                    </a:lnTo>
                    <a:lnTo>
                      <a:pt x="4937" y="3737"/>
                    </a:lnTo>
                    <a:lnTo>
                      <a:pt x="4949" y="3748"/>
                    </a:lnTo>
                    <a:lnTo>
                      <a:pt x="4962" y="3757"/>
                    </a:lnTo>
                    <a:lnTo>
                      <a:pt x="4977" y="3764"/>
                    </a:lnTo>
                    <a:lnTo>
                      <a:pt x="4993" y="3770"/>
                    </a:lnTo>
                    <a:lnTo>
                      <a:pt x="5009" y="3773"/>
                    </a:lnTo>
                    <a:lnTo>
                      <a:pt x="5025" y="3774"/>
                    </a:lnTo>
                    <a:lnTo>
                      <a:pt x="5433" y="3774"/>
                    </a:lnTo>
                    <a:lnTo>
                      <a:pt x="5449" y="3773"/>
                    </a:lnTo>
                    <a:lnTo>
                      <a:pt x="5465" y="3770"/>
                    </a:lnTo>
                    <a:lnTo>
                      <a:pt x="5481" y="3764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6AF9460A-CE07-4DDB-A840-7F873A67C51B}"/>
              </a:ext>
            </a:extLst>
          </p:cNvPr>
          <p:cNvGrpSpPr/>
          <p:nvPr/>
        </p:nvGrpSpPr>
        <p:grpSpPr>
          <a:xfrm>
            <a:off x="7222298" y="5684158"/>
            <a:ext cx="478724" cy="478724"/>
            <a:chOff x="721966" y="1986158"/>
            <a:chExt cx="674902" cy="674902"/>
          </a:xfrm>
        </p:grpSpPr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2CBC7B5D-5715-464B-AC48-FA389961D8A7}"/>
                </a:ext>
              </a:extLst>
            </p:cNvPr>
            <p:cNvSpPr/>
            <p:nvPr/>
          </p:nvSpPr>
          <p:spPr>
            <a:xfrm>
              <a:off x="721966" y="1986158"/>
              <a:ext cx="674902" cy="67490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65" name="Group 58"/>
            <p:cNvGrpSpPr/>
            <p:nvPr/>
          </p:nvGrpSpPr>
          <p:grpSpPr>
            <a:xfrm>
              <a:off x="808583" y="2072775"/>
              <a:ext cx="501668" cy="501668"/>
              <a:chOff x="6359457" y="2660110"/>
              <a:chExt cx="633600" cy="633600"/>
            </a:xfrm>
          </p:grpSpPr>
          <p:sp>
            <p:nvSpPr>
              <p:cNvPr id="66" name="Accent"/>
              <p:cNvSpPr/>
              <p:nvPr/>
            </p:nvSpPr>
            <p:spPr>
              <a:xfrm>
                <a:off x="6359457" y="266011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4352" y="6694"/>
                    </a:moveTo>
                    <a:lnTo>
                      <a:pt x="4322" y="6667"/>
                    </a:lnTo>
                    <a:lnTo>
                      <a:pt x="3275" y="5619"/>
                    </a:lnTo>
                    <a:lnTo>
                      <a:pt x="3249" y="5590"/>
                    </a:lnTo>
                    <a:lnTo>
                      <a:pt x="3227" y="5557"/>
                    </a:lnTo>
                    <a:lnTo>
                      <a:pt x="3210" y="5522"/>
                    </a:lnTo>
                    <a:lnTo>
                      <a:pt x="3197" y="5485"/>
                    </a:lnTo>
                    <a:lnTo>
                      <a:pt x="3190" y="5446"/>
                    </a:lnTo>
                    <a:lnTo>
                      <a:pt x="3187" y="5407"/>
                    </a:lnTo>
                    <a:lnTo>
                      <a:pt x="3190" y="5368"/>
                    </a:lnTo>
                    <a:lnTo>
                      <a:pt x="3197" y="5329"/>
                    </a:lnTo>
                    <a:lnTo>
                      <a:pt x="3210" y="5292"/>
                    </a:lnTo>
                    <a:lnTo>
                      <a:pt x="3227" y="5257"/>
                    </a:lnTo>
                    <a:lnTo>
                      <a:pt x="3249" y="5224"/>
                    </a:lnTo>
                    <a:lnTo>
                      <a:pt x="3275" y="5195"/>
                    </a:lnTo>
                    <a:lnTo>
                      <a:pt x="3304" y="5169"/>
                    </a:lnTo>
                    <a:lnTo>
                      <a:pt x="3337" y="5147"/>
                    </a:lnTo>
                    <a:lnTo>
                      <a:pt x="3372" y="5130"/>
                    </a:lnTo>
                    <a:lnTo>
                      <a:pt x="3409" y="5117"/>
                    </a:lnTo>
                    <a:lnTo>
                      <a:pt x="3448" y="5110"/>
                    </a:lnTo>
                    <a:lnTo>
                      <a:pt x="3487" y="5107"/>
                    </a:lnTo>
                    <a:lnTo>
                      <a:pt x="3526" y="5110"/>
                    </a:lnTo>
                    <a:lnTo>
                      <a:pt x="3565" y="5117"/>
                    </a:lnTo>
                    <a:lnTo>
                      <a:pt x="3602" y="5130"/>
                    </a:lnTo>
                    <a:lnTo>
                      <a:pt x="3637" y="5147"/>
                    </a:lnTo>
                    <a:lnTo>
                      <a:pt x="3670" y="5169"/>
                    </a:lnTo>
                    <a:lnTo>
                      <a:pt x="3699" y="5195"/>
                    </a:lnTo>
                    <a:lnTo>
                      <a:pt x="4522" y="6019"/>
                    </a:lnTo>
                    <a:lnTo>
                      <a:pt x="6289" y="4043"/>
                    </a:lnTo>
                    <a:lnTo>
                      <a:pt x="6317" y="4015"/>
                    </a:lnTo>
                    <a:lnTo>
                      <a:pt x="6349" y="3992"/>
                    </a:lnTo>
                    <a:lnTo>
                      <a:pt x="6383" y="3973"/>
                    </a:lnTo>
                    <a:lnTo>
                      <a:pt x="6419" y="3958"/>
                    </a:lnTo>
                    <a:lnTo>
                      <a:pt x="6457" y="3948"/>
                    </a:lnTo>
                    <a:lnTo>
                      <a:pt x="6496" y="3943"/>
                    </a:lnTo>
                    <a:lnTo>
                      <a:pt x="6536" y="3944"/>
                    </a:lnTo>
                    <a:lnTo>
                      <a:pt x="6574" y="3949"/>
                    </a:lnTo>
                    <a:lnTo>
                      <a:pt x="6612" y="3960"/>
                    </a:lnTo>
                    <a:lnTo>
                      <a:pt x="6648" y="3975"/>
                    </a:lnTo>
                    <a:lnTo>
                      <a:pt x="6682" y="3995"/>
                    </a:lnTo>
                    <a:lnTo>
                      <a:pt x="6713" y="4019"/>
                    </a:lnTo>
                    <a:lnTo>
                      <a:pt x="6741" y="4047"/>
                    </a:lnTo>
                    <a:lnTo>
                      <a:pt x="6764" y="4079"/>
                    </a:lnTo>
                    <a:lnTo>
                      <a:pt x="6783" y="4113"/>
                    </a:lnTo>
                    <a:lnTo>
                      <a:pt x="6798" y="4149"/>
                    </a:lnTo>
                    <a:lnTo>
                      <a:pt x="6808" y="4187"/>
                    </a:lnTo>
                    <a:lnTo>
                      <a:pt x="6813" y="4226"/>
                    </a:lnTo>
                    <a:lnTo>
                      <a:pt x="6812" y="4266"/>
                    </a:lnTo>
                    <a:lnTo>
                      <a:pt x="6807" y="4304"/>
                    </a:lnTo>
                    <a:lnTo>
                      <a:pt x="6796" y="4342"/>
                    </a:lnTo>
                    <a:lnTo>
                      <a:pt x="6781" y="4378"/>
                    </a:lnTo>
                    <a:lnTo>
                      <a:pt x="6761" y="4412"/>
                    </a:lnTo>
                    <a:lnTo>
                      <a:pt x="6737" y="4443"/>
                    </a:lnTo>
                    <a:lnTo>
                      <a:pt x="4758" y="6655"/>
                    </a:lnTo>
                    <a:lnTo>
                      <a:pt x="4728" y="6683"/>
                    </a:lnTo>
                    <a:lnTo>
                      <a:pt x="4696" y="6708"/>
                    </a:lnTo>
                    <a:lnTo>
                      <a:pt x="4660" y="6727"/>
                    </a:lnTo>
                    <a:lnTo>
                      <a:pt x="4622" y="6742"/>
                    </a:lnTo>
                    <a:lnTo>
                      <a:pt x="4583" y="6751"/>
                    </a:lnTo>
                    <a:lnTo>
                      <a:pt x="4542" y="6755"/>
                    </a:lnTo>
                    <a:lnTo>
                      <a:pt x="4502" y="6753"/>
                    </a:lnTo>
                    <a:lnTo>
                      <a:pt x="4462" y="6746"/>
                    </a:lnTo>
                    <a:lnTo>
                      <a:pt x="4423" y="6734"/>
                    </a:lnTo>
                    <a:lnTo>
                      <a:pt x="4386" y="6716"/>
                    </a:lnTo>
                    <a:lnTo>
                      <a:pt x="4352" y="6694"/>
                    </a:lnTo>
                    <a:close/>
                    <a:moveTo>
                      <a:pt x="3939" y="1100"/>
                    </a:moveTo>
                    <a:lnTo>
                      <a:pt x="3952" y="1100"/>
                    </a:lnTo>
                    <a:lnTo>
                      <a:pt x="6048" y="1100"/>
                    </a:lnTo>
                    <a:lnTo>
                      <a:pt x="6061" y="1100"/>
                    </a:lnTo>
                    <a:lnTo>
                      <a:pt x="6074" y="1101"/>
                    </a:lnTo>
                    <a:lnTo>
                      <a:pt x="6087" y="1102"/>
                    </a:lnTo>
                    <a:lnTo>
                      <a:pt x="6100" y="1104"/>
                    </a:lnTo>
                    <a:lnTo>
                      <a:pt x="6113" y="1106"/>
                    </a:lnTo>
                    <a:lnTo>
                      <a:pt x="6125" y="1109"/>
                    </a:lnTo>
                    <a:lnTo>
                      <a:pt x="6138" y="1112"/>
                    </a:lnTo>
                    <a:lnTo>
                      <a:pt x="6150" y="1115"/>
                    </a:lnTo>
                    <a:lnTo>
                      <a:pt x="6163" y="1120"/>
                    </a:lnTo>
                    <a:lnTo>
                      <a:pt x="6175" y="1124"/>
                    </a:lnTo>
                    <a:lnTo>
                      <a:pt x="6187" y="1129"/>
                    </a:lnTo>
                    <a:lnTo>
                      <a:pt x="6199" y="1135"/>
                    </a:lnTo>
                    <a:lnTo>
                      <a:pt x="6211" y="1141"/>
                    </a:lnTo>
                    <a:lnTo>
                      <a:pt x="6222" y="1147"/>
                    </a:lnTo>
                    <a:lnTo>
                      <a:pt x="6233" y="1154"/>
                    </a:lnTo>
                    <a:lnTo>
                      <a:pt x="6244" y="1161"/>
                    </a:lnTo>
                    <a:lnTo>
                      <a:pt x="6255" y="1168"/>
                    </a:lnTo>
                    <a:lnTo>
                      <a:pt x="6265" y="1176"/>
                    </a:lnTo>
                    <a:lnTo>
                      <a:pt x="6275" y="1185"/>
                    </a:lnTo>
                    <a:lnTo>
                      <a:pt x="6285" y="1193"/>
                    </a:lnTo>
                    <a:lnTo>
                      <a:pt x="6295" y="1202"/>
                    </a:lnTo>
                    <a:lnTo>
                      <a:pt x="6304" y="1212"/>
                    </a:lnTo>
                    <a:lnTo>
                      <a:pt x="6312" y="1222"/>
                    </a:lnTo>
                    <a:lnTo>
                      <a:pt x="6321" y="1232"/>
                    </a:lnTo>
                    <a:lnTo>
                      <a:pt x="6329" y="1242"/>
                    </a:lnTo>
                    <a:lnTo>
                      <a:pt x="6336" y="1253"/>
                    </a:lnTo>
                    <a:lnTo>
                      <a:pt x="6343" y="1264"/>
                    </a:lnTo>
                    <a:lnTo>
                      <a:pt x="6350" y="1275"/>
                    </a:lnTo>
                    <a:lnTo>
                      <a:pt x="6356" y="1286"/>
                    </a:lnTo>
                    <a:lnTo>
                      <a:pt x="6362" y="1298"/>
                    </a:lnTo>
                    <a:lnTo>
                      <a:pt x="6368" y="1310"/>
                    </a:lnTo>
                    <a:lnTo>
                      <a:pt x="6373" y="1322"/>
                    </a:lnTo>
                    <a:lnTo>
                      <a:pt x="6377" y="1334"/>
                    </a:lnTo>
                    <a:lnTo>
                      <a:pt x="6382" y="1347"/>
                    </a:lnTo>
                    <a:lnTo>
                      <a:pt x="6385" y="1359"/>
                    </a:lnTo>
                    <a:lnTo>
                      <a:pt x="6388" y="1372"/>
                    </a:lnTo>
                    <a:lnTo>
                      <a:pt x="6391" y="1384"/>
                    </a:lnTo>
                    <a:lnTo>
                      <a:pt x="6393" y="1397"/>
                    </a:lnTo>
                    <a:lnTo>
                      <a:pt x="6395" y="1410"/>
                    </a:lnTo>
                    <a:lnTo>
                      <a:pt x="6396" y="1423"/>
                    </a:lnTo>
                    <a:lnTo>
                      <a:pt x="6397" y="1436"/>
                    </a:lnTo>
                    <a:lnTo>
                      <a:pt x="6397" y="1449"/>
                    </a:lnTo>
                    <a:lnTo>
                      <a:pt x="6397" y="2264"/>
                    </a:lnTo>
                    <a:lnTo>
                      <a:pt x="6397" y="2277"/>
                    </a:lnTo>
                    <a:lnTo>
                      <a:pt x="6396" y="2290"/>
                    </a:lnTo>
                    <a:lnTo>
                      <a:pt x="6395" y="2303"/>
                    </a:lnTo>
                    <a:lnTo>
                      <a:pt x="6393" y="2316"/>
                    </a:lnTo>
                    <a:lnTo>
                      <a:pt x="6391" y="2329"/>
                    </a:lnTo>
                    <a:lnTo>
                      <a:pt x="6388" y="2342"/>
                    </a:lnTo>
                    <a:lnTo>
                      <a:pt x="6385" y="2354"/>
                    </a:lnTo>
                    <a:lnTo>
                      <a:pt x="6382" y="2367"/>
                    </a:lnTo>
                    <a:lnTo>
                      <a:pt x="6377" y="2380"/>
                    </a:lnTo>
                    <a:lnTo>
                      <a:pt x="6373" y="2392"/>
                    </a:lnTo>
                    <a:lnTo>
                      <a:pt x="6368" y="2404"/>
                    </a:lnTo>
                    <a:lnTo>
                      <a:pt x="6362" y="2416"/>
                    </a:lnTo>
                    <a:lnTo>
                      <a:pt x="6356" y="2428"/>
                    </a:lnTo>
                    <a:lnTo>
                      <a:pt x="6350" y="2439"/>
                    </a:lnTo>
                    <a:lnTo>
                      <a:pt x="6343" y="2450"/>
                    </a:lnTo>
                    <a:lnTo>
                      <a:pt x="6336" y="2461"/>
                    </a:lnTo>
                    <a:lnTo>
                      <a:pt x="6329" y="2472"/>
                    </a:lnTo>
                    <a:lnTo>
                      <a:pt x="6321" y="2482"/>
                    </a:lnTo>
                    <a:lnTo>
                      <a:pt x="6312" y="2492"/>
                    </a:lnTo>
                    <a:lnTo>
                      <a:pt x="6304" y="2502"/>
                    </a:lnTo>
                    <a:lnTo>
                      <a:pt x="6295" y="2511"/>
                    </a:lnTo>
                    <a:lnTo>
                      <a:pt x="6285" y="2520"/>
                    </a:lnTo>
                    <a:lnTo>
                      <a:pt x="6275" y="2529"/>
                    </a:lnTo>
                    <a:lnTo>
                      <a:pt x="6265" y="2537"/>
                    </a:lnTo>
                    <a:lnTo>
                      <a:pt x="6255" y="2545"/>
                    </a:lnTo>
                    <a:lnTo>
                      <a:pt x="6244" y="2553"/>
                    </a:lnTo>
                    <a:lnTo>
                      <a:pt x="6233" y="2560"/>
                    </a:lnTo>
                    <a:lnTo>
                      <a:pt x="6222" y="2567"/>
                    </a:lnTo>
                    <a:lnTo>
                      <a:pt x="6211" y="2573"/>
                    </a:lnTo>
                    <a:lnTo>
                      <a:pt x="6199" y="2579"/>
                    </a:lnTo>
                    <a:lnTo>
                      <a:pt x="6187" y="2584"/>
                    </a:lnTo>
                    <a:lnTo>
                      <a:pt x="6175" y="2589"/>
                    </a:lnTo>
                    <a:lnTo>
                      <a:pt x="6163" y="2594"/>
                    </a:lnTo>
                    <a:lnTo>
                      <a:pt x="6150" y="2598"/>
                    </a:lnTo>
                    <a:lnTo>
                      <a:pt x="6138" y="2601"/>
                    </a:lnTo>
                    <a:lnTo>
                      <a:pt x="6125" y="2604"/>
                    </a:lnTo>
                    <a:lnTo>
                      <a:pt x="6113" y="2607"/>
                    </a:lnTo>
                    <a:lnTo>
                      <a:pt x="6100" y="2609"/>
                    </a:lnTo>
                    <a:lnTo>
                      <a:pt x="6087" y="2611"/>
                    </a:lnTo>
                    <a:lnTo>
                      <a:pt x="6074" y="2612"/>
                    </a:lnTo>
                    <a:lnTo>
                      <a:pt x="6061" y="2613"/>
                    </a:lnTo>
                    <a:lnTo>
                      <a:pt x="6048" y="2613"/>
                    </a:lnTo>
                    <a:lnTo>
                      <a:pt x="3952" y="2613"/>
                    </a:lnTo>
                    <a:lnTo>
                      <a:pt x="3939" y="2613"/>
                    </a:lnTo>
                    <a:lnTo>
                      <a:pt x="3926" y="2612"/>
                    </a:lnTo>
                    <a:lnTo>
                      <a:pt x="3913" y="2611"/>
                    </a:lnTo>
                    <a:lnTo>
                      <a:pt x="3900" y="2609"/>
                    </a:lnTo>
                    <a:lnTo>
                      <a:pt x="3887" y="2607"/>
                    </a:lnTo>
                    <a:lnTo>
                      <a:pt x="3875" y="2604"/>
                    </a:lnTo>
                    <a:lnTo>
                      <a:pt x="3862" y="2601"/>
                    </a:lnTo>
                    <a:lnTo>
                      <a:pt x="3850" y="2598"/>
                    </a:lnTo>
                    <a:lnTo>
                      <a:pt x="3837" y="2594"/>
                    </a:lnTo>
                    <a:lnTo>
                      <a:pt x="3825" y="2589"/>
                    </a:lnTo>
                    <a:lnTo>
                      <a:pt x="3813" y="2584"/>
                    </a:lnTo>
                    <a:lnTo>
                      <a:pt x="3801" y="2579"/>
                    </a:lnTo>
                    <a:lnTo>
                      <a:pt x="3789" y="2573"/>
                    </a:lnTo>
                    <a:lnTo>
                      <a:pt x="3778" y="2567"/>
                    </a:lnTo>
                    <a:lnTo>
                      <a:pt x="3767" y="2560"/>
                    </a:lnTo>
                    <a:lnTo>
                      <a:pt x="3756" y="2553"/>
                    </a:lnTo>
                    <a:lnTo>
                      <a:pt x="3745" y="2545"/>
                    </a:lnTo>
                    <a:lnTo>
                      <a:pt x="3735" y="2537"/>
                    </a:lnTo>
                    <a:lnTo>
                      <a:pt x="3725" y="2529"/>
                    </a:lnTo>
                    <a:lnTo>
                      <a:pt x="3715" y="2520"/>
                    </a:lnTo>
                    <a:lnTo>
                      <a:pt x="3705" y="2511"/>
                    </a:lnTo>
                    <a:lnTo>
                      <a:pt x="3696" y="2502"/>
                    </a:lnTo>
                    <a:lnTo>
                      <a:pt x="3688" y="2492"/>
                    </a:lnTo>
                    <a:lnTo>
                      <a:pt x="3679" y="2482"/>
                    </a:lnTo>
                    <a:lnTo>
                      <a:pt x="3671" y="2472"/>
                    </a:lnTo>
                    <a:lnTo>
                      <a:pt x="3664" y="2461"/>
                    </a:lnTo>
                    <a:lnTo>
                      <a:pt x="3657" y="2450"/>
                    </a:lnTo>
                    <a:lnTo>
                      <a:pt x="3650" y="2439"/>
                    </a:lnTo>
                    <a:lnTo>
                      <a:pt x="3644" y="2428"/>
                    </a:lnTo>
                    <a:lnTo>
                      <a:pt x="3638" y="2416"/>
                    </a:lnTo>
                    <a:lnTo>
                      <a:pt x="3632" y="2404"/>
                    </a:lnTo>
                    <a:lnTo>
                      <a:pt x="3627" y="2392"/>
                    </a:lnTo>
                    <a:lnTo>
                      <a:pt x="3623" y="2380"/>
                    </a:lnTo>
                    <a:lnTo>
                      <a:pt x="3618" y="2367"/>
                    </a:lnTo>
                    <a:lnTo>
                      <a:pt x="3615" y="2354"/>
                    </a:lnTo>
                    <a:lnTo>
                      <a:pt x="3612" y="2342"/>
                    </a:lnTo>
                    <a:lnTo>
                      <a:pt x="3609" y="2329"/>
                    </a:lnTo>
                    <a:lnTo>
                      <a:pt x="3607" y="2316"/>
                    </a:lnTo>
                    <a:lnTo>
                      <a:pt x="3605" y="2303"/>
                    </a:lnTo>
                    <a:lnTo>
                      <a:pt x="3604" y="2290"/>
                    </a:lnTo>
                    <a:lnTo>
                      <a:pt x="3603" y="2277"/>
                    </a:lnTo>
                    <a:lnTo>
                      <a:pt x="3603" y="2264"/>
                    </a:lnTo>
                    <a:lnTo>
                      <a:pt x="3603" y="1449"/>
                    </a:lnTo>
                    <a:lnTo>
                      <a:pt x="3603" y="1436"/>
                    </a:lnTo>
                    <a:lnTo>
                      <a:pt x="3604" y="1423"/>
                    </a:lnTo>
                    <a:lnTo>
                      <a:pt x="3605" y="1410"/>
                    </a:lnTo>
                    <a:lnTo>
                      <a:pt x="3607" y="1397"/>
                    </a:lnTo>
                    <a:lnTo>
                      <a:pt x="3609" y="1384"/>
                    </a:lnTo>
                    <a:lnTo>
                      <a:pt x="3612" y="1372"/>
                    </a:lnTo>
                    <a:lnTo>
                      <a:pt x="3615" y="1359"/>
                    </a:lnTo>
                    <a:lnTo>
                      <a:pt x="3618" y="1347"/>
                    </a:lnTo>
                    <a:lnTo>
                      <a:pt x="3623" y="1334"/>
                    </a:lnTo>
                    <a:lnTo>
                      <a:pt x="3627" y="1322"/>
                    </a:lnTo>
                    <a:lnTo>
                      <a:pt x="3632" y="1310"/>
                    </a:lnTo>
                    <a:lnTo>
                      <a:pt x="3638" y="1298"/>
                    </a:lnTo>
                    <a:lnTo>
                      <a:pt x="3644" y="1286"/>
                    </a:lnTo>
                    <a:lnTo>
                      <a:pt x="3650" y="1275"/>
                    </a:lnTo>
                    <a:lnTo>
                      <a:pt x="3657" y="1264"/>
                    </a:lnTo>
                    <a:lnTo>
                      <a:pt x="3664" y="1253"/>
                    </a:lnTo>
                    <a:lnTo>
                      <a:pt x="3671" y="1242"/>
                    </a:lnTo>
                    <a:lnTo>
                      <a:pt x="3679" y="1232"/>
                    </a:lnTo>
                    <a:lnTo>
                      <a:pt x="3688" y="1222"/>
                    </a:lnTo>
                    <a:lnTo>
                      <a:pt x="3696" y="1212"/>
                    </a:lnTo>
                    <a:lnTo>
                      <a:pt x="3705" y="1202"/>
                    </a:lnTo>
                    <a:lnTo>
                      <a:pt x="3715" y="1193"/>
                    </a:lnTo>
                    <a:lnTo>
                      <a:pt x="3725" y="1185"/>
                    </a:lnTo>
                    <a:lnTo>
                      <a:pt x="3735" y="1176"/>
                    </a:lnTo>
                    <a:lnTo>
                      <a:pt x="3745" y="1168"/>
                    </a:lnTo>
                    <a:lnTo>
                      <a:pt x="3756" y="1161"/>
                    </a:lnTo>
                    <a:lnTo>
                      <a:pt x="3767" y="1154"/>
                    </a:lnTo>
                    <a:lnTo>
                      <a:pt x="3778" y="1147"/>
                    </a:lnTo>
                    <a:lnTo>
                      <a:pt x="3789" y="1141"/>
                    </a:lnTo>
                    <a:lnTo>
                      <a:pt x="3801" y="1135"/>
                    </a:lnTo>
                    <a:lnTo>
                      <a:pt x="3813" y="1129"/>
                    </a:lnTo>
                    <a:lnTo>
                      <a:pt x="3825" y="1124"/>
                    </a:lnTo>
                    <a:lnTo>
                      <a:pt x="3837" y="1120"/>
                    </a:lnTo>
                    <a:lnTo>
                      <a:pt x="3850" y="1115"/>
                    </a:lnTo>
                    <a:lnTo>
                      <a:pt x="3862" y="1112"/>
                    </a:lnTo>
                    <a:lnTo>
                      <a:pt x="3875" y="1109"/>
                    </a:lnTo>
                    <a:lnTo>
                      <a:pt x="3887" y="1106"/>
                    </a:lnTo>
                    <a:lnTo>
                      <a:pt x="3900" y="1104"/>
                    </a:lnTo>
                    <a:lnTo>
                      <a:pt x="3913" y="1102"/>
                    </a:lnTo>
                    <a:lnTo>
                      <a:pt x="3926" y="1101"/>
                    </a:lnTo>
                    <a:lnTo>
                      <a:pt x="3939" y="11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67" name="Outline"/>
              <p:cNvSpPr/>
              <p:nvPr/>
            </p:nvSpPr>
            <p:spPr>
              <a:xfrm>
                <a:off x="6359457" y="266011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3934" y="850"/>
                    </a:moveTo>
                    <a:lnTo>
                      <a:pt x="3947" y="850"/>
                    </a:lnTo>
                    <a:lnTo>
                      <a:pt x="3952" y="850"/>
                    </a:lnTo>
                    <a:lnTo>
                      <a:pt x="6048" y="850"/>
                    </a:lnTo>
                    <a:lnTo>
                      <a:pt x="6053" y="850"/>
                    </a:lnTo>
                    <a:lnTo>
                      <a:pt x="6066" y="850"/>
                    </a:lnTo>
                    <a:lnTo>
                      <a:pt x="6075" y="851"/>
                    </a:lnTo>
                    <a:lnTo>
                      <a:pt x="6088" y="851"/>
                    </a:lnTo>
                    <a:lnTo>
                      <a:pt x="6097" y="852"/>
                    </a:lnTo>
                    <a:lnTo>
                      <a:pt x="6110" y="853"/>
                    </a:lnTo>
                    <a:lnTo>
                      <a:pt x="6120" y="854"/>
                    </a:lnTo>
                    <a:lnTo>
                      <a:pt x="6133" y="856"/>
                    </a:lnTo>
                    <a:lnTo>
                      <a:pt x="6142" y="857"/>
                    </a:lnTo>
                    <a:lnTo>
                      <a:pt x="6155" y="860"/>
                    </a:lnTo>
                    <a:lnTo>
                      <a:pt x="6164" y="861"/>
                    </a:lnTo>
                    <a:lnTo>
                      <a:pt x="6177" y="864"/>
                    </a:lnTo>
                    <a:lnTo>
                      <a:pt x="6186" y="866"/>
                    </a:lnTo>
                    <a:lnTo>
                      <a:pt x="6198" y="869"/>
                    </a:lnTo>
                    <a:lnTo>
                      <a:pt x="6208" y="872"/>
                    </a:lnTo>
                    <a:lnTo>
                      <a:pt x="6220" y="875"/>
                    </a:lnTo>
                    <a:lnTo>
                      <a:pt x="6229" y="878"/>
                    </a:lnTo>
                    <a:lnTo>
                      <a:pt x="6241" y="882"/>
                    </a:lnTo>
                    <a:lnTo>
                      <a:pt x="6250" y="885"/>
                    </a:lnTo>
                    <a:lnTo>
                      <a:pt x="6263" y="890"/>
                    </a:lnTo>
                    <a:lnTo>
                      <a:pt x="6271" y="893"/>
                    </a:lnTo>
                    <a:lnTo>
                      <a:pt x="6283" y="898"/>
                    </a:lnTo>
                    <a:lnTo>
                      <a:pt x="6292" y="902"/>
                    </a:lnTo>
                    <a:lnTo>
                      <a:pt x="6304" y="908"/>
                    </a:lnTo>
                    <a:lnTo>
                      <a:pt x="6313" y="912"/>
                    </a:lnTo>
                    <a:lnTo>
                      <a:pt x="6324" y="918"/>
                    </a:lnTo>
                    <a:lnTo>
                      <a:pt x="6333" y="922"/>
                    </a:lnTo>
                    <a:lnTo>
                      <a:pt x="6344" y="929"/>
                    </a:lnTo>
                    <a:lnTo>
                      <a:pt x="6349" y="932"/>
                    </a:lnTo>
                    <a:lnTo>
                      <a:pt x="6361" y="939"/>
                    </a:lnTo>
                    <a:lnTo>
                      <a:pt x="6369" y="944"/>
                    </a:lnTo>
                    <a:lnTo>
                      <a:pt x="6380" y="951"/>
                    </a:lnTo>
                    <a:lnTo>
                      <a:pt x="6388" y="956"/>
                    </a:lnTo>
                    <a:lnTo>
                      <a:pt x="6399" y="964"/>
                    </a:lnTo>
                    <a:lnTo>
                      <a:pt x="6407" y="970"/>
                    </a:lnTo>
                    <a:lnTo>
                      <a:pt x="6417" y="977"/>
                    </a:lnTo>
                    <a:lnTo>
                      <a:pt x="6424" y="983"/>
                    </a:lnTo>
                    <a:lnTo>
                      <a:pt x="6435" y="992"/>
                    </a:lnTo>
                    <a:lnTo>
                      <a:pt x="6442" y="998"/>
                    </a:lnTo>
                    <a:lnTo>
                      <a:pt x="6452" y="1007"/>
                    </a:lnTo>
                    <a:lnTo>
                      <a:pt x="6459" y="1013"/>
                    </a:lnTo>
                    <a:lnTo>
                      <a:pt x="6468" y="1022"/>
                    </a:lnTo>
                    <a:lnTo>
                      <a:pt x="6475" y="1029"/>
                    </a:lnTo>
                    <a:lnTo>
                      <a:pt x="6484" y="1038"/>
                    </a:lnTo>
                    <a:lnTo>
                      <a:pt x="6490" y="1045"/>
                    </a:lnTo>
                    <a:lnTo>
                      <a:pt x="6499" y="1055"/>
                    </a:lnTo>
                    <a:lnTo>
                      <a:pt x="6505" y="1062"/>
                    </a:lnTo>
                    <a:lnTo>
                      <a:pt x="6514" y="1073"/>
                    </a:lnTo>
                    <a:lnTo>
                      <a:pt x="6520" y="1080"/>
                    </a:lnTo>
                    <a:lnTo>
                      <a:pt x="6527" y="1090"/>
                    </a:lnTo>
                    <a:lnTo>
                      <a:pt x="6533" y="1098"/>
                    </a:lnTo>
                    <a:lnTo>
                      <a:pt x="6541" y="1109"/>
                    </a:lnTo>
                    <a:lnTo>
                      <a:pt x="6546" y="1117"/>
                    </a:lnTo>
                    <a:lnTo>
                      <a:pt x="6553" y="1128"/>
                    </a:lnTo>
                    <a:lnTo>
                      <a:pt x="6558" y="1136"/>
                    </a:lnTo>
                    <a:lnTo>
                      <a:pt x="6565" y="1148"/>
                    </a:lnTo>
                    <a:lnTo>
                      <a:pt x="6568" y="1153"/>
                    </a:lnTo>
                    <a:lnTo>
                      <a:pt x="6575" y="1164"/>
                    </a:lnTo>
                    <a:lnTo>
                      <a:pt x="6579" y="1173"/>
                    </a:lnTo>
                    <a:lnTo>
                      <a:pt x="6585" y="1184"/>
                    </a:lnTo>
                    <a:lnTo>
                      <a:pt x="6589" y="1193"/>
                    </a:lnTo>
                    <a:lnTo>
                      <a:pt x="6595" y="1205"/>
                    </a:lnTo>
                    <a:lnTo>
                      <a:pt x="6599" y="1214"/>
                    </a:lnTo>
                    <a:lnTo>
                      <a:pt x="6604" y="1226"/>
                    </a:lnTo>
                    <a:lnTo>
                      <a:pt x="6607" y="1234"/>
                    </a:lnTo>
                    <a:lnTo>
                      <a:pt x="6612" y="1247"/>
                    </a:lnTo>
                    <a:lnTo>
                      <a:pt x="6615" y="1256"/>
                    </a:lnTo>
                    <a:lnTo>
                      <a:pt x="6619" y="1268"/>
                    </a:lnTo>
                    <a:lnTo>
                      <a:pt x="6622" y="1277"/>
                    </a:lnTo>
                    <a:lnTo>
                      <a:pt x="6625" y="1289"/>
                    </a:lnTo>
                    <a:lnTo>
                      <a:pt x="6628" y="1299"/>
                    </a:lnTo>
                    <a:lnTo>
                      <a:pt x="6631" y="1311"/>
                    </a:lnTo>
                    <a:lnTo>
                      <a:pt x="6633" y="1320"/>
                    </a:lnTo>
                    <a:lnTo>
                      <a:pt x="6636" y="1333"/>
                    </a:lnTo>
                    <a:lnTo>
                      <a:pt x="6637" y="1342"/>
                    </a:lnTo>
                    <a:lnTo>
                      <a:pt x="6640" y="1355"/>
                    </a:lnTo>
                    <a:lnTo>
                      <a:pt x="6641" y="1364"/>
                    </a:lnTo>
                    <a:lnTo>
                      <a:pt x="6643" y="1377"/>
                    </a:lnTo>
                    <a:lnTo>
                      <a:pt x="6644" y="1387"/>
                    </a:lnTo>
                    <a:lnTo>
                      <a:pt x="6645" y="1400"/>
                    </a:lnTo>
                    <a:lnTo>
                      <a:pt x="6646" y="1409"/>
                    </a:lnTo>
                    <a:lnTo>
                      <a:pt x="6646" y="1422"/>
                    </a:lnTo>
                    <a:lnTo>
                      <a:pt x="6647" y="1431"/>
                    </a:lnTo>
                    <a:lnTo>
                      <a:pt x="6647" y="1444"/>
                    </a:lnTo>
                    <a:lnTo>
                      <a:pt x="6647" y="1449"/>
                    </a:lnTo>
                    <a:lnTo>
                      <a:pt x="6647" y="1665"/>
                    </a:lnTo>
                    <a:lnTo>
                      <a:pt x="7096" y="1665"/>
                    </a:lnTo>
                    <a:lnTo>
                      <a:pt x="7101" y="1665"/>
                    </a:lnTo>
                    <a:lnTo>
                      <a:pt x="7127" y="1666"/>
                    </a:lnTo>
                    <a:lnTo>
                      <a:pt x="7136" y="1666"/>
                    </a:lnTo>
                    <a:lnTo>
                      <a:pt x="7162" y="1667"/>
                    </a:lnTo>
                    <a:lnTo>
                      <a:pt x="7172" y="1668"/>
                    </a:lnTo>
                    <a:lnTo>
                      <a:pt x="7197" y="1670"/>
                    </a:lnTo>
                    <a:lnTo>
                      <a:pt x="7207" y="1672"/>
                    </a:lnTo>
                    <a:lnTo>
                      <a:pt x="7233" y="1675"/>
                    </a:lnTo>
                    <a:lnTo>
                      <a:pt x="7242" y="1676"/>
                    </a:lnTo>
                    <a:lnTo>
                      <a:pt x="7268" y="1681"/>
                    </a:lnTo>
                    <a:lnTo>
                      <a:pt x="7277" y="1682"/>
                    </a:lnTo>
                    <a:lnTo>
                      <a:pt x="7302" y="1688"/>
                    </a:lnTo>
                    <a:lnTo>
                      <a:pt x="7311" y="1690"/>
                    </a:lnTo>
                    <a:lnTo>
                      <a:pt x="7337" y="1696"/>
                    </a:lnTo>
                    <a:lnTo>
                      <a:pt x="7346" y="1699"/>
                    </a:lnTo>
                    <a:lnTo>
                      <a:pt x="7371" y="1706"/>
                    </a:lnTo>
                    <a:lnTo>
                      <a:pt x="7380" y="1709"/>
                    </a:lnTo>
                    <a:lnTo>
                      <a:pt x="7405" y="1717"/>
                    </a:lnTo>
                    <a:lnTo>
                      <a:pt x="7414" y="1720"/>
                    </a:lnTo>
                    <a:lnTo>
                      <a:pt x="7438" y="1729"/>
                    </a:lnTo>
                    <a:lnTo>
                      <a:pt x="7447" y="1732"/>
                    </a:lnTo>
                    <a:lnTo>
                      <a:pt x="7471" y="1742"/>
                    </a:lnTo>
                    <a:lnTo>
                      <a:pt x="7480" y="1746"/>
                    </a:lnTo>
                    <a:lnTo>
                      <a:pt x="7504" y="1757"/>
                    </a:lnTo>
                    <a:lnTo>
                      <a:pt x="7512" y="1762"/>
                    </a:lnTo>
                    <a:lnTo>
                      <a:pt x="7536" y="1773"/>
                    </a:lnTo>
                    <a:lnTo>
                      <a:pt x="7544" y="1778"/>
                    </a:lnTo>
                    <a:lnTo>
                      <a:pt x="7567" y="1791"/>
                    </a:lnTo>
                    <a:lnTo>
                      <a:pt x="7574" y="1795"/>
                    </a:lnTo>
                    <a:lnTo>
                      <a:pt x="7596" y="1808"/>
                    </a:lnTo>
                    <a:lnTo>
                      <a:pt x="7604" y="1813"/>
                    </a:lnTo>
                    <a:lnTo>
                      <a:pt x="7626" y="1827"/>
                    </a:lnTo>
                    <a:lnTo>
                      <a:pt x="7634" y="1833"/>
                    </a:lnTo>
                    <a:lnTo>
                      <a:pt x="7655" y="1848"/>
                    </a:lnTo>
                    <a:lnTo>
                      <a:pt x="7663" y="1853"/>
                    </a:lnTo>
                    <a:lnTo>
                      <a:pt x="7683" y="1869"/>
                    </a:lnTo>
                    <a:lnTo>
                      <a:pt x="7691" y="1875"/>
                    </a:lnTo>
                    <a:lnTo>
                      <a:pt x="7711" y="1892"/>
                    </a:lnTo>
                    <a:lnTo>
                      <a:pt x="7718" y="1898"/>
                    </a:lnTo>
                    <a:lnTo>
                      <a:pt x="7737" y="1915"/>
                    </a:lnTo>
                    <a:lnTo>
                      <a:pt x="7744" y="1922"/>
                    </a:lnTo>
                    <a:lnTo>
                      <a:pt x="7763" y="1940"/>
                    </a:lnTo>
                    <a:lnTo>
                      <a:pt x="7769" y="1946"/>
                    </a:lnTo>
                    <a:lnTo>
                      <a:pt x="7787" y="1965"/>
                    </a:lnTo>
                    <a:lnTo>
                      <a:pt x="7794" y="1972"/>
                    </a:lnTo>
                    <a:lnTo>
                      <a:pt x="7811" y="1991"/>
                    </a:lnTo>
                    <a:lnTo>
                      <a:pt x="7817" y="1998"/>
                    </a:lnTo>
                    <a:lnTo>
                      <a:pt x="7834" y="2018"/>
                    </a:lnTo>
                    <a:lnTo>
                      <a:pt x="7840" y="2026"/>
                    </a:lnTo>
                    <a:lnTo>
                      <a:pt x="7856" y="2046"/>
                    </a:lnTo>
                    <a:lnTo>
                      <a:pt x="7861" y="2054"/>
                    </a:lnTo>
                    <a:lnTo>
                      <a:pt x="7876" y="2075"/>
                    </a:lnTo>
                    <a:lnTo>
                      <a:pt x="7882" y="2083"/>
                    </a:lnTo>
                    <a:lnTo>
                      <a:pt x="7896" y="2105"/>
                    </a:lnTo>
                    <a:lnTo>
                      <a:pt x="7901" y="2113"/>
                    </a:lnTo>
                    <a:lnTo>
                      <a:pt x="7914" y="2135"/>
                    </a:lnTo>
                    <a:lnTo>
                      <a:pt x="7918" y="2142"/>
                    </a:lnTo>
                    <a:lnTo>
                      <a:pt x="7931" y="2165"/>
                    </a:lnTo>
                    <a:lnTo>
                      <a:pt x="7936" y="2173"/>
                    </a:lnTo>
                    <a:lnTo>
                      <a:pt x="7947" y="2197"/>
                    </a:lnTo>
                    <a:lnTo>
                      <a:pt x="7952" y="2205"/>
                    </a:lnTo>
                    <a:lnTo>
                      <a:pt x="7963" y="2229"/>
                    </a:lnTo>
                    <a:lnTo>
                      <a:pt x="7967" y="2238"/>
                    </a:lnTo>
                    <a:lnTo>
                      <a:pt x="7977" y="2262"/>
                    </a:lnTo>
                    <a:lnTo>
                      <a:pt x="7980" y="2271"/>
                    </a:lnTo>
                    <a:lnTo>
                      <a:pt x="7989" y="2295"/>
                    </a:lnTo>
                    <a:lnTo>
                      <a:pt x="7992" y="2304"/>
                    </a:lnTo>
                    <a:lnTo>
                      <a:pt x="8000" y="2329"/>
                    </a:lnTo>
                    <a:lnTo>
                      <a:pt x="8003" y="2338"/>
                    </a:lnTo>
                    <a:lnTo>
                      <a:pt x="8010" y="2363"/>
                    </a:lnTo>
                    <a:lnTo>
                      <a:pt x="8013" y="2372"/>
                    </a:lnTo>
                    <a:lnTo>
                      <a:pt x="8019" y="2398"/>
                    </a:lnTo>
                    <a:lnTo>
                      <a:pt x="8021" y="2407"/>
                    </a:lnTo>
                    <a:lnTo>
                      <a:pt x="8027" y="2432"/>
                    </a:lnTo>
                    <a:lnTo>
                      <a:pt x="8028" y="2441"/>
                    </a:lnTo>
                    <a:lnTo>
                      <a:pt x="8033" y="2467"/>
                    </a:lnTo>
                    <a:lnTo>
                      <a:pt x="8034" y="2476"/>
                    </a:lnTo>
                    <a:lnTo>
                      <a:pt x="8037" y="2502"/>
                    </a:lnTo>
                    <a:lnTo>
                      <a:pt x="8039" y="2512"/>
                    </a:lnTo>
                    <a:lnTo>
                      <a:pt x="8041" y="2537"/>
                    </a:lnTo>
                    <a:lnTo>
                      <a:pt x="8042" y="2547"/>
                    </a:lnTo>
                    <a:lnTo>
                      <a:pt x="8043" y="2573"/>
                    </a:lnTo>
                    <a:lnTo>
                      <a:pt x="8043" y="2582"/>
                    </a:lnTo>
                    <a:lnTo>
                      <a:pt x="8044" y="2608"/>
                    </a:lnTo>
                    <a:lnTo>
                      <a:pt x="8044" y="2613"/>
                    </a:lnTo>
                    <a:lnTo>
                      <a:pt x="8044" y="8201"/>
                    </a:lnTo>
                    <a:lnTo>
                      <a:pt x="8044" y="8206"/>
                    </a:lnTo>
                    <a:lnTo>
                      <a:pt x="8043" y="8232"/>
                    </a:lnTo>
                    <a:lnTo>
                      <a:pt x="8043" y="8241"/>
                    </a:lnTo>
                    <a:lnTo>
                      <a:pt x="8042" y="8267"/>
                    </a:lnTo>
                    <a:lnTo>
                      <a:pt x="8041" y="8277"/>
                    </a:lnTo>
                    <a:lnTo>
                      <a:pt x="8039" y="8303"/>
                    </a:lnTo>
                    <a:lnTo>
                      <a:pt x="8037" y="8312"/>
                    </a:lnTo>
                    <a:lnTo>
                      <a:pt x="8034" y="8338"/>
                    </a:lnTo>
                    <a:lnTo>
                      <a:pt x="8033" y="8347"/>
                    </a:lnTo>
                    <a:lnTo>
                      <a:pt x="8028" y="8373"/>
                    </a:lnTo>
                    <a:lnTo>
                      <a:pt x="8027" y="8382"/>
                    </a:lnTo>
                    <a:lnTo>
                      <a:pt x="8021" y="8408"/>
                    </a:lnTo>
                    <a:lnTo>
                      <a:pt x="8019" y="8417"/>
                    </a:lnTo>
                    <a:lnTo>
                      <a:pt x="8013" y="8442"/>
                    </a:lnTo>
                    <a:lnTo>
                      <a:pt x="8010" y="8452"/>
                    </a:lnTo>
                    <a:lnTo>
                      <a:pt x="8003" y="8477"/>
                    </a:lnTo>
                    <a:lnTo>
                      <a:pt x="8000" y="8486"/>
                    </a:lnTo>
                    <a:lnTo>
                      <a:pt x="7992" y="8510"/>
                    </a:lnTo>
                    <a:lnTo>
                      <a:pt x="7989" y="8519"/>
                    </a:lnTo>
                    <a:lnTo>
                      <a:pt x="7980" y="8544"/>
                    </a:lnTo>
                    <a:lnTo>
                      <a:pt x="7977" y="8553"/>
                    </a:lnTo>
                    <a:lnTo>
                      <a:pt x="7967" y="8577"/>
                    </a:lnTo>
                    <a:lnTo>
                      <a:pt x="7963" y="8586"/>
                    </a:lnTo>
                    <a:lnTo>
                      <a:pt x="7952" y="8609"/>
                    </a:lnTo>
                    <a:lnTo>
                      <a:pt x="7947" y="8618"/>
                    </a:lnTo>
                    <a:lnTo>
                      <a:pt x="7936" y="8642"/>
                    </a:lnTo>
                    <a:lnTo>
                      <a:pt x="7931" y="8650"/>
                    </a:lnTo>
                    <a:lnTo>
                      <a:pt x="7918" y="8673"/>
                    </a:lnTo>
                    <a:lnTo>
                      <a:pt x="7914" y="8680"/>
                    </a:lnTo>
                    <a:lnTo>
                      <a:pt x="7901" y="8702"/>
                    </a:lnTo>
                    <a:lnTo>
                      <a:pt x="7896" y="8710"/>
                    </a:lnTo>
                    <a:lnTo>
                      <a:pt x="7882" y="8732"/>
                    </a:lnTo>
                    <a:lnTo>
                      <a:pt x="7876" y="8740"/>
                    </a:lnTo>
                    <a:lnTo>
                      <a:pt x="7861" y="8761"/>
                    </a:lnTo>
                    <a:lnTo>
                      <a:pt x="7856" y="8769"/>
                    </a:lnTo>
                    <a:lnTo>
                      <a:pt x="7840" y="8789"/>
                    </a:lnTo>
                    <a:lnTo>
                      <a:pt x="7834" y="8797"/>
                    </a:lnTo>
                    <a:lnTo>
                      <a:pt x="7817" y="8817"/>
                    </a:lnTo>
                    <a:lnTo>
                      <a:pt x="7811" y="8824"/>
                    </a:lnTo>
                    <a:lnTo>
                      <a:pt x="7794" y="8843"/>
                    </a:lnTo>
                    <a:lnTo>
                      <a:pt x="7787" y="8850"/>
                    </a:lnTo>
                    <a:lnTo>
                      <a:pt x="7769" y="8869"/>
                    </a:lnTo>
                    <a:lnTo>
                      <a:pt x="7763" y="8875"/>
                    </a:lnTo>
                    <a:lnTo>
                      <a:pt x="7744" y="8893"/>
                    </a:lnTo>
                    <a:lnTo>
                      <a:pt x="7737" y="8900"/>
                    </a:lnTo>
                    <a:lnTo>
                      <a:pt x="7718" y="8917"/>
                    </a:lnTo>
                    <a:lnTo>
                      <a:pt x="7711" y="8923"/>
                    </a:lnTo>
                    <a:lnTo>
                      <a:pt x="7691" y="8940"/>
                    </a:lnTo>
                    <a:lnTo>
                      <a:pt x="7683" y="8946"/>
                    </a:lnTo>
                    <a:lnTo>
                      <a:pt x="7663" y="8962"/>
                    </a:lnTo>
                    <a:lnTo>
                      <a:pt x="7655" y="8967"/>
                    </a:lnTo>
                    <a:lnTo>
                      <a:pt x="7634" y="8982"/>
                    </a:lnTo>
                    <a:lnTo>
                      <a:pt x="7626" y="8988"/>
                    </a:lnTo>
                    <a:lnTo>
                      <a:pt x="7604" y="9002"/>
                    </a:lnTo>
                    <a:lnTo>
                      <a:pt x="7596" y="9007"/>
                    </a:lnTo>
                    <a:lnTo>
                      <a:pt x="7574" y="9020"/>
                    </a:lnTo>
                    <a:lnTo>
                      <a:pt x="7567" y="9024"/>
                    </a:lnTo>
                    <a:lnTo>
                      <a:pt x="7544" y="9037"/>
                    </a:lnTo>
                    <a:lnTo>
                      <a:pt x="7536" y="9042"/>
                    </a:lnTo>
                    <a:lnTo>
                      <a:pt x="7512" y="9053"/>
                    </a:lnTo>
                    <a:lnTo>
                      <a:pt x="7504" y="9058"/>
                    </a:lnTo>
                    <a:lnTo>
                      <a:pt x="7480" y="9069"/>
                    </a:lnTo>
                    <a:lnTo>
                      <a:pt x="7471" y="9073"/>
                    </a:lnTo>
                    <a:lnTo>
                      <a:pt x="7447" y="9083"/>
                    </a:lnTo>
                    <a:lnTo>
                      <a:pt x="7438" y="9086"/>
                    </a:lnTo>
                    <a:lnTo>
                      <a:pt x="7414" y="9095"/>
                    </a:lnTo>
                    <a:lnTo>
                      <a:pt x="7405" y="9098"/>
                    </a:lnTo>
                    <a:lnTo>
                      <a:pt x="7380" y="9106"/>
                    </a:lnTo>
                    <a:lnTo>
                      <a:pt x="7371" y="9109"/>
                    </a:lnTo>
                    <a:lnTo>
                      <a:pt x="7346" y="9116"/>
                    </a:lnTo>
                    <a:lnTo>
                      <a:pt x="7337" y="9119"/>
                    </a:lnTo>
                    <a:lnTo>
                      <a:pt x="7311" y="9125"/>
                    </a:lnTo>
                    <a:lnTo>
                      <a:pt x="7302" y="9127"/>
                    </a:lnTo>
                    <a:lnTo>
                      <a:pt x="7277" y="9133"/>
                    </a:lnTo>
                    <a:lnTo>
                      <a:pt x="7268" y="9134"/>
                    </a:lnTo>
                    <a:lnTo>
                      <a:pt x="7242" y="9139"/>
                    </a:lnTo>
                    <a:lnTo>
                      <a:pt x="7233" y="9140"/>
                    </a:lnTo>
                    <a:lnTo>
                      <a:pt x="7207" y="9143"/>
                    </a:lnTo>
                    <a:lnTo>
                      <a:pt x="7197" y="9145"/>
                    </a:lnTo>
                    <a:lnTo>
                      <a:pt x="7172" y="9147"/>
                    </a:lnTo>
                    <a:lnTo>
                      <a:pt x="7162" y="9148"/>
                    </a:lnTo>
                    <a:lnTo>
                      <a:pt x="7136" y="9149"/>
                    </a:lnTo>
                    <a:lnTo>
                      <a:pt x="7127" y="9149"/>
                    </a:lnTo>
                    <a:lnTo>
                      <a:pt x="7101" y="9150"/>
                    </a:lnTo>
                    <a:lnTo>
                      <a:pt x="7096" y="9150"/>
                    </a:lnTo>
                    <a:lnTo>
                      <a:pt x="2904" y="9150"/>
                    </a:lnTo>
                    <a:lnTo>
                      <a:pt x="2899" y="9150"/>
                    </a:lnTo>
                    <a:lnTo>
                      <a:pt x="2873" y="9149"/>
                    </a:lnTo>
                    <a:lnTo>
                      <a:pt x="2864" y="9149"/>
                    </a:lnTo>
                    <a:lnTo>
                      <a:pt x="2838" y="9148"/>
                    </a:lnTo>
                    <a:lnTo>
                      <a:pt x="2828" y="9147"/>
                    </a:lnTo>
                    <a:lnTo>
                      <a:pt x="2803" y="9145"/>
                    </a:lnTo>
                    <a:lnTo>
                      <a:pt x="2793" y="9143"/>
                    </a:lnTo>
                    <a:lnTo>
                      <a:pt x="2767" y="9140"/>
                    </a:lnTo>
                    <a:lnTo>
                      <a:pt x="2758" y="9139"/>
                    </a:lnTo>
                    <a:lnTo>
                      <a:pt x="2732" y="9134"/>
                    </a:lnTo>
                    <a:lnTo>
                      <a:pt x="2723" y="9133"/>
                    </a:lnTo>
                    <a:lnTo>
                      <a:pt x="2698" y="9127"/>
                    </a:lnTo>
                    <a:lnTo>
                      <a:pt x="2689" y="9125"/>
                    </a:lnTo>
                    <a:lnTo>
                      <a:pt x="2663" y="9119"/>
                    </a:lnTo>
                    <a:lnTo>
                      <a:pt x="2654" y="9116"/>
                    </a:lnTo>
                    <a:lnTo>
                      <a:pt x="2629" y="9109"/>
                    </a:lnTo>
                    <a:lnTo>
                      <a:pt x="2620" y="9106"/>
                    </a:lnTo>
                    <a:lnTo>
                      <a:pt x="2595" y="9098"/>
                    </a:lnTo>
                    <a:lnTo>
                      <a:pt x="2586" y="9095"/>
                    </a:lnTo>
                    <a:lnTo>
                      <a:pt x="2562" y="9086"/>
                    </a:lnTo>
                    <a:lnTo>
                      <a:pt x="2553" y="9083"/>
                    </a:lnTo>
                    <a:lnTo>
                      <a:pt x="2529" y="9073"/>
                    </a:lnTo>
                    <a:lnTo>
                      <a:pt x="2520" y="9069"/>
                    </a:lnTo>
                    <a:lnTo>
                      <a:pt x="2496" y="9058"/>
                    </a:lnTo>
                    <a:lnTo>
                      <a:pt x="2488" y="9053"/>
                    </a:lnTo>
                    <a:lnTo>
                      <a:pt x="2464" y="9042"/>
                    </a:lnTo>
                    <a:lnTo>
                      <a:pt x="2456" y="9037"/>
                    </a:lnTo>
                    <a:lnTo>
                      <a:pt x="2433" y="9024"/>
                    </a:lnTo>
                    <a:lnTo>
                      <a:pt x="2426" y="9020"/>
                    </a:lnTo>
                    <a:lnTo>
                      <a:pt x="2404" y="9007"/>
                    </a:lnTo>
                    <a:lnTo>
                      <a:pt x="2396" y="9002"/>
                    </a:lnTo>
                    <a:lnTo>
                      <a:pt x="2374" y="8988"/>
                    </a:lnTo>
                    <a:lnTo>
                      <a:pt x="2366" y="8982"/>
                    </a:lnTo>
                    <a:lnTo>
                      <a:pt x="2345" y="8967"/>
                    </a:lnTo>
                    <a:lnTo>
                      <a:pt x="2337" y="8962"/>
                    </a:lnTo>
                    <a:lnTo>
                      <a:pt x="2317" y="8946"/>
                    </a:lnTo>
                    <a:lnTo>
                      <a:pt x="2309" y="8940"/>
                    </a:lnTo>
                    <a:lnTo>
                      <a:pt x="2289" y="8923"/>
                    </a:lnTo>
                    <a:lnTo>
                      <a:pt x="2282" y="8917"/>
                    </a:lnTo>
                    <a:lnTo>
                      <a:pt x="2263" y="8900"/>
                    </a:lnTo>
                    <a:lnTo>
                      <a:pt x="2256" y="8893"/>
                    </a:lnTo>
                    <a:lnTo>
                      <a:pt x="2237" y="8875"/>
                    </a:lnTo>
                    <a:lnTo>
                      <a:pt x="2231" y="8869"/>
                    </a:lnTo>
                    <a:lnTo>
                      <a:pt x="2213" y="8850"/>
                    </a:lnTo>
                    <a:lnTo>
                      <a:pt x="2206" y="8843"/>
                    </a:lnTo>
                    <a:lnTo>
                      <a:pt x="2189" y="8824"/>
                    </a:lnTo>
                    <a:lnTo>
                      <a:pt x="2183" y="8817"/>
                    </a:lnTo>
                    <a:lnTo>
                      <a:pt x="2166" y="8797"/>
                    </a:lnTo>
                    <a:lnTo>
                      <a:pt x="2160" y="8789"/>
                    </a:lnTo>
                    <a:lnTo>
                      <a:pt x="2144" y="8769"/>
                    </a:lnTo>
                    <a:lnTo>
                      <a:pt x="2139" y="8761"/>
                    </a:lnTo>
                    <a:lnTo>
                      <a:pt x="2124" y="8740"/>
                    </a:lnTo>
                    <a:lnTo>
                      <a:pt x="2118" y="8732"/>
                    </a:lnTo>
                    <a:lnTo>
                      <a:pt x="2104" y="8710"/>
                    </a:lnTo>
                    <a:lnTo>
                      <a:pt x="2099" y="8702"/>
                    </a:lnTo>
                    <a:lnTo>
                      <a:pt x="2086" y="8680"/>
                    </a:lnTo>
                    <a:lnTo>
                      <a:pt x="2082" y="8673"/>
                    </a:lnTo>
                    <a:lnTo>
                      <a:pt x="2069" y="8650"/>
                    </a:lnTo>
                    <a:lnTo>
                      <a:pt x="2064" y="8642"/>
                    </a:lnTo>
                    <a:lnTo>
                      <a:pt x="2053" y="8618"/>
                    </a:lnTo>
                    <a:lnTo>
                      <a:pt x="2048" y="8609"/>
                    </a:lnTo>
                    <a:lnTo>
                      <a:pt x="2037" y="8586"/>
                    </a:lnTo>
                    <a:lnTo>
                      <a:pt x="2033" y="8577"/>
                    </a:lnTo>
                    <a:lnTo>
                      <a:pt x="2023" y="8553"/>
                    </a:lnTo>
                    <a:lnTo>
                      <a:pt x="2020" y="8544"/>
                    </a:lnTo>
                    <a:lnTo>
                      <a:pt x="2011" y="8519"/>
                    </a:lnTo>
                    <a:lnTo>
                      <a:pt x="2008" y="8510"/>
                    </a:lnTo>
                    <a:lnTo>
                      <a:pt x="2000" y="8486"/>
                    </a:lnTo>
                    <a:lnTo>
                      <a:pt x="1997" y="8477"/>
                    </a:lnTo>
                    <a:lnTo>
                      <a:pt x="1990" y="8452"/>
                    </a:lnTo>
                    <a:lnTo>
                      <a:pt x="1987" y="8442"/>
                    </a:lnTo>
                    <a:lnTo>
                      <a:pt x="1981" y="8417"/>
                    </a:lnTo>
                    <a:lnTo>
                      <a:pt x="1979" y="8408"/>
                    </a:lnTo>
                    <a:lnTo>
                      <a:pt x="1973" y="8382"/>
                    </a:lnTo>
                    <a:lnTo>
                      <a:pt x="1972" y="8373"/>
                    </a:lnTo>
                    <a:lnTo>
                      <a:pt x="1967" y="8347"/>
                    </a:lnTo>
                    <a:lnTo>
                      <a:pt x="1966" y="8338"/>
                    </a:lnTo>
                    <a:lnTo>
                      <a:pt x="1963" y="8312"/>
                    </a:lnTo>
                    <a:lnTo>
                      <a:pt x="1961" y="8303"/>
                    </a:lnTo>
                    <a:lnTo>
                      <a:pt x="1959" y="8277"/>
                    </a:lnTo>
                    <a:lnTo>
                      <a:pt x="1958" y="8267"/>
                    </a:lnTo>
                    <a:lnTo>
                      <a:pt x="1957" y="8241"/>
                    </a:lnTo>
                    <a:lnTo>
                      <a:pt x="1957" y="8232"/>
                    </a:lnTo>
                    <a:lnTo>
                      <a:pt x="1956" y="8206"/>
                    </a:lnTo>
                    <a:lnTo>
                      <a:pt x="1956" y="8201"/>
                    </a:lnTo>
                    <a:lnTo>
                      <a:pt x="1956" y="2613"/>
                    </a:lnTo>
                    <a:lnTo>
                      <a:pt x="1956" y="2608"/>
                    </a:lnTo>
                    <a:lnTo>
                      <a:pt x="1957" y="2582"/>
                    </a:lnTo>
                    <a:lnTo>
                      <a:pt x="1957" y="2573"/>
                    </a:lnTo>
                    <a:lnTo>
                      <a:pt x="1958" y="2547"/>
                    </a:lnTo>
                    <a:lnTo>
                      <a:pt x="1959" y="2537"/>
                    </a:lnTo>
                    <a:lnTo>
                      <a:pt x="1961" y="2512"/>
                    </a:lnTo>
                    <a:lnTo>
                      <a:pt x="1963" y="2502"/>
                    </a:lnTo>
                    <a:lnTo>
                      <a:pt x="1966" y="2476"/>
                    </a:lnTo>
                    <a:lnTo>
                      <a:pt x="1967" y="2467"/>
                    </a:lnTo>
                    <a:lnTo>
                      <a:pt x="1972" y="2441"/>
                    </a:lnTo>
                    <a:lnTo>
                      <a:pt x="1973" y="2432"/>
                    </a:lnTo>
                    <a:lnTo>
                      <a:pt x="1979" y="2407"/>
                    </a:lnTo>
                    <a:lnTo>
                      <a:pt x="1981" y="2398"/>
                    </a:lnTo>
                    <a:lnTo>
                      <a:pt x="1987" y="2372"/>
                    </a:lnTo>
                    <a:lnTo>
                      <a:pt x="1990" y="2363"/>
                    </a:lnTo>
                    <a:lnTo>
                      <a:pt x="1997" y="2338"/>
                    </a:lnTo>
                    <a:lnTo>
                      <a:pt x="2000" y="2329"/>
                    </a:lnTo>
                    <a:lnTo>
                      <a:pt x="2008" y="2304"/>
                    </a:lnTo>
                    <a:lnTo>
                      <a:pt x="2011" y="2295"/>
                    </a:lnTo>
                    <a:lnTo>
                      <a:pt x="2020" y="2271"/>
                    </a:lnTo>
                    <a:lnTo>
                      <a:pt x="2023" y="2262"/>
                    </a:lnTo>
                    <a:lnTo>
                      <a:pt x="2033" y="2238"/>
                    </a:lnTo>
                    <a:lnTo>
                      <a:pt x="2037" y="2229"/>
                    </a:lnTo>
                    <a:lnTo>
                      <a:pt x="2048" y="2205"/>
                    </a:lnTo>
                    <a:lnTo>
                      <a:pt x="2053" y="2197"/>
                    </a:lnTo>
                    <a:lnTo>
                      <a:pt x="2064" y="2173"/>
                    </a:lnTo>
                    <a:lnTo>
                      <a:pt x="2069" y="2165"/>
                    </a:lnTo>
                    <a:lnTo>
                      <a:pt x="2082" y="2142"/>
                    </a:lnTo>
                    <a:lnTo>
                      <a:pt x="2086" y="2135"/>
                    </a:lnTo>
                    <a:lnTo>
                      <a:pt x="2099" y="2113"/>
                    </a:lnTo>
                    <a:lnTo>
                      <a:pt x="2104" y="2105"/>
                    </a:lnTo>
                    <a:lnTo>
                      <a:pt x="2118" y="2083"/>
                    </a:lnTo>
                    <a:lnTo>
                      <a:pt x="2124" y="2075"/>
                    </a:lnTo>
                    <a:lnTo>
                      <a:pt x="2139" y="2054"/>
                    </a:lnTo>
                    <a:lnTo>
                      <a:pt x="2144" y="2046"/>
                    </a:lnTo>
                    <a:lnTo>
                      <a:pt x="2160" y="2026"/>
                    </a:lnTo>
                    <a:lnTo>
                      <a:pt x="2166" y="2018"/>
                    </a:lnTo>
                    <a:lnTo>
                      <a:pt x="2183" y="1998"/>
                    </a:lnTo>
                    <a:lnTo>
                      <a:pt x="2189" y="1991"/>
                    </a:lnTo>
                    <a:lnTo>
                      <a:pt x="2206" y="1972"/>
                    </a:lnTo>
                    <a:lnTo>
                      <a:pt x="2213" y="1965"/>
                    </a:lnTo>
                    <a:lnTo>
                      <a:pt x="2231" y="1946"/>
                    </a:lnTo>
                    <a:lnTo>
                      <a:pt x="2237" y="1940"/>
                    </a:lnTo>
                    <a:lnTo>
                      <a:pt x="2256" y="1922"/>
                    </a:lnTo>
                    <a:lnTo>
                      <a:pt x="2263" y="1915"/>
                    </a:lnTo>
                    <a:lnTo>
                      <a:pt x="2282" y="1898"/>
                    </a:lnTo>
                    <a:lnTo>
                      <a:pt x="2289" y="1892"/>
                    </a:lnTo>
                    <a:lnTo>
                      <a:pt x="2309" y="1875"/>
                    </a:lnTo>
                    <a:lnTo>
                      <a:pt x="2317" y="1869"/>
                    </a:lnTo>
                    <a:lnTo>
                      <a:pt x="2337" y="1853"/>
                    </a:lnTo>
                    <a:lnTo>
                      <a:pt x="2345" y="1848"/>
                    </a:lnTo>
                    <a:lnTo>
                      <a:pt x="2366" y="1833"/>
                    </a:lnTo>
                    <a:lnTo>
                      <a:pt x="2374" y="1827"/>
                    </a:lnTo>
                    <a:lnTo>
                      <a:pt x="2396" y="1813"/>
                    </a:lnTo>
                    <a:lnTo>
                      <a:pt x="2404" y="1808"/>
                    </a:lnTo>
                    <a:lnTo>
                      <a:pt x="2426" y="1795"/>
                    </a:lnTo>
                    <a:lnTo>
                      <a:pt x="2433" y="1791"/>
                    </a:lnTo>
                    <a:lnTo>
                      <a:pt x="2456" y="1778"/>
                    </a:lnTo>
                    <a:lnTo>
                      <a:pt x="2464" y="1773"/>
                    </a:lnTo>
                    <a:lnTo>
                      <a:pt x="2488" y="1762"/>
                    </a:lnTo>
                    <a:lnTo>
                      <a:pt x="2496" y="1757"/>
                    </a:lnTo>
                    <a:lnTo>
                      <a:pt x="2520" y="1746"/>
                    </a:lnTo>
                    <a:lnTo>
                      <a:pt x="2529" y="1742"/>
                    </a:lnTo>
                    <a:lnTo>
                      <a:pt x="2553" y="1732"/>
                    </a:lnTo>
                    <a:lnTo>
                      <a:pt x="2562" y="1729"/>
                    </a:lnTo>
                    <a:lnTo>
                      <a:pt x="2586" y="1720"/>
                    </a:lnTo>
                    <a:lnTo>
                      <a:pt x="2595" y="1717"/>
                    </a:lnTo>
                    <a:lnTo>
                      <a:pt x="2620" y="1709"/>
                    </a:lnTo>
                    <a:lnTo>
                      <a:pt x="2629" y="1706"/>
                    </a:lnTo>
                    <a:lnTo>
                      <a:pt x="2654" y="1699"/>
                    </a:lnTo>
                    <a:lnTo>
                      <a:pt x="2663" y="1696"/>
                    </a:lnTo>
                    <a:lnTo>
                      <a:pt x="2689" y="1690"/>
                    </a:lnTo>
                    <a:lnTo>
                      <a:pt x="2698" y="1688"/>
                    </a:lnTo>
                    <a:lnTo>
                      <a:pt x="2723" y="1682"/>
                    </a:lnTo>
                    <a:lnTo>
                      <a:pt x="2732" y="1681"/>
                    </a:lnTo>
                    <a:lnTo>
                      <a:pt x="2758" y="1676"/>
                    </a:lnTo>
                    <a:lnTo>
                      <a:pt x="2767" y="1675"/>
                    </a:lnTo>
                    <a:lnTo>
                      <a:pt x="2793" y="1672"/>
                    </a:lnTo>
                    <a:lnTo>
                      <a:pt x="2803" y="1670"/>
                    </a:lnTo>
                    <a:lnTo>
                      <a:pt x="2828" y="1668"/>
                    </a:lnTo>
                    <a:lnTo>
                      <a:pt x="2838" y="1667"/>
                    </a:lnTo>
                    <a:lnTo>
                      <a:pt x="2864" y="1666"/>
                    </a:lnTo>
                    <a:lnTo>
                      <a:pt x="2873" y="1666"/>
                    </a:lnTo>
                    <a:lnTo>
                      <a:pt x="2899" y="1665"/>
                    </a:lnTo>
                    <a:lnTo>
                      <a:pt x="2904" y="1665"/>
                    </a:lnTo>
                    <a:lnTo>
                      <a:pt x="3353" y="1665"/>
                    </a:lnTo>
                    <a:lnTo>
                      <a:pt x="3353" y="1449"/>
                    </a:lnTo>
                    <a:lnTo>
                      <a:pt x="3353" y="1444"/>
                    </a:lnTo>
                    <a:lnTo>
                      <a:pt x="3353" y="1431"/>
                    </a:lnTo>
                    <a:lnTo>
                      <a:pt x="3354" y="1422"/>
                    </a:lnTo>
                    <a:lnTo>
                      <a:pt x="3354" y="1409"/>
                    </a:lnTo>
                    <a:lnTo>
                      <a:pt x="3355" y="1400"/>
                    </a:lnTo>
                    <a:lnTo>
                      <a:pt x="3356" y="1387"/>
                    </a:lnTo>
                    <a:lnTo>
                      <a:pt x="3357" y="1377"/>
                    </a:lnTo>
                    <a:lnTo>
                      <a:pt x="3359" y="1364"/>
                    </a:lnTo>
                    <a:lnTo>
                      <a:pt x="3360" y="1355"/>
                    </a:lnTo>
                    <a:lnTo>
                      <a:pt x="3363" y="1342"/>
                    </a:lnTo>
                    <a:lnTo>
                      <a:pt x="3364" y="1333"/>
                    </a:lnTo>
                    <a:lnTo>
                      <a:pt x="3367" y="1320"/>
                    </a:lnTo>
                    <a:lnTo>
                      <a:pt x="3369" y="1311"/>
                    </a:lnTo>
                    <a:lnTo>
                      <a:pt x="3372" y="1299"/>
                    </a:lnTo>
                    <a:lnTo>
                      <a:pt x="3375" y="1289"/>
                    </a:lnTo>
                    <a:lnTo>
                      <a:pt x="3378" y="1277"/>
                    </a:lnTo>
                    <a:lnTo>
                      <a:pt x="3381" y="1268"/>
                    </a:lnTo>
                    <a:lnTo>
                      <a:pt x="3385" y="1256"/>
                    </a:lnTo>
                    <a:lnTo>
                      <a:pt x="3388" y="1247"/>
                    </a:lnTo>
                    <a:lnTo>
                      <a:pt x="3393" y="1234"/>
                    </a:lnTo>
                    <a:lnTo>
                      <a:pt x="3396" y="1226"/>
                    </a:lnTo>
                    <a:lnTo>
                      <a:pt x="3401" y="1214"/>
                    </a:lnTo>
                    <a:lnTo>
                      <a:pt x="3405" y="1205"/>
                    </a:lnTo>
                    <a:lnTo>
                      <a:pt x="3411" y="1193"/>
                    </a:lnTo>
                    <a:lnTo>
                      <a:pt x="3415" y="1184"/>
                    </a:lnTo>
                    <a:lnTo>
                      <a:pt x="3421" y="1173"/>
                    </a:lnTo>
                    <a:lnTo>
                      <a:pt x="3425" y="1164"/>
                    </a:lnTo>
                    <a:lnTo>
                      <a:pt x="3432" y="1153"/>
                    </a:lnTo>
                    <a:lnTo>
                      <a:pt x="3435" y="1148"/>
                    </a:lnTo>
                    <a:lnTo>
                      <a:pt x="3442" y="1136"/>
                    </a:lnTo>
                    <a:lnTo>
                      <a:pt x="3447" y="1128"/>
                    </a:lnTo>
                    <a:lnTo>
                      <a:pt x="3454" y="1117"/>
                    </a:lnTo>
                    <a:lnTo>
                      <a:pt x="3459" y="1109"/>
                    </a:lnTo>
                    <a:lnTo>
                      <a:pt x="3467" y="1098"/>
                    </a:lnTo>
                    <a:lnTo>
                      <a:pt x="3473" y="1090"/>
                    </a:lnTo>
                    <a:lnTo>
                      <a:pt x="3480" y="1080"/>
                    </a:lnTo>
                    <a:lnTo>
                      <a:pt x="3486" y="1073"/>
                    </a:lnTo>
                    <a:lnTo>
                      <a:pt x="3495" y="1062"/>
                    </a:lnTo>
                    <a:lnTo>
                      <a:pt x="3501" y="1055"/>
                    </a:lnTo>
                    <a:lnTo>
                      <a:pt x="3510" y="1045"/>
                    </a:lnTo>
                    <a:lnTo>
                      <a:pt x="3516" y="1038"/>
                    </a:lnTo>
                    <a:lnTo>
                      <a:pt x="3525" y="1029"/>
                    </a:lnTo>
                    <a:lnTo>
                      <a:pt x="3532" y="1022"/>
                    </a:lnTo>
                    <a:lnTo>
                      <a:pt x="3541" y="1013"/>
                    </a:lnTo>
                    <a:lnTo>
                      <a:pt x="3548" y="1007"/>
                    </a:lnTo>
                    <a:lnTo>
                      <a:pt x="3558" y="998"/>
                    </a:lnTo>
                    <a:lnTo>
                      <a:pt x="3565" y="992"/>
                    </a:lnTo>
                    <a:lnTo>
                      <a:pt x="3576" y="983"/>
                    </a:lnTo>
                    <a:lnTo>
                      <a:pt x="3583" y="977"/>
                    </a:lnTo>
                    <a:lnTo>
                      <a:pt x="3593" y="970"/>
                    </a:lnTo>
                    <a:lnTo>
                      <a:pt x="3601" y="964"/>
                    </a:lnTo>
                    <a:lnTo>
                      <a:pt x="3612" y="956"/>
                    </a:lnTo>
                    <a:lnTo>
                      <a:pt x="3620" y="951"/>
                    </a:lnTo>
                    <a:lnTo>
                      <a:pt x="3631" y="944"/>
                    </a:lnTo>
                    <a:lnTo>
                      <a:pt x="3639" y="939"/>
                    </a:lnTo>
                    <a:lnTo>
                      <a:pt x="3651" y="932"/>
                    </a:lnTo>
                    <a:lnTo>
                      <a:pt x="3656" y="929"/>
                    </a:lnTo>
                    <a:lnTo>
                      <a:pt x="3667" y="922"/>
                    </a:lnTo>
                    <a:lnTo>
                      <a:pt x="3676" y="918"/>
                    </a:lnTo>
                    <a:lnTo>
                      <a:pt x="3687" y="912"/>
                    </a:lnTo>
                    <a:lnTo>
                      <a:pt x="3696" y="908"/>
                    </a:lnTo>
                    <a:lnTo>
                      <a:pt x="3708" y="902"/>
                    </a:lnTo>
                    <a:lnTo>
                      <a:pt x="3717" y="898"/>
                    </a:lnTo>
                    <a:lnTo>
                      <a:pt x="3729" y="893"/>
                    </a:lnTo>
                    <a:lnTo>
                      <a:pt x="3737" y="890"/>
                    </a:lnTo>
                    <a:lnTo>
                      <a:pt x="3750" y="885"/>
                    </a:lnTo>
                    <a:lnTo>
                      <a:pt x="3759" y="882"/>
                    </a:lnTo>
                    <a:lnTo>
                      <a:pt x="3771" y="878"/>
                    </a:lnTo>
                    <a:lnTo>
                      <a:pt x="3780" y="875"/>
                    </a:lnTo>
                    <a:lnTo>
                      <a:pt x="3792" y="872"/>
                    </a:lnTo>
                    <a:lnTo>
                      <a:pt x="3802" y="869"/>
                    </a:lnTo>
                    <a:lnTo>
                      <a:pt x="3814" y="866"/>
                    </a:lnTo>
                    <a:lnTo>
                      <a:pt x="3823" y="864"/>
                    </a:lnTo>
                    <a:lnTo>
                      <a:pt x="3836" y="861"/>
                    </a:lnTo>
                    <a:lnTo>
                      <a:pt x="3845" y="860"/>
                    </a:lnTo>
                    <a:lnTo>
                      <a:pt x="3858" y="857"/>
                    </a:lnTo>
                    <a:lnTo>
                      <a:pt x="3867" y="856"/>
                    </a:lnTo>
                    <a:lnTo>
                      <a:pt x="3880" y="854"/>
                    </a:lnTo>
                    <a:lnTo>
                      <a:pt x="3890" y="853"/>
                    </a:lnTo>
                    <a:lnTo>
                      <a:pt x="3903" y="852"/>
                    </a:lnTo>
                    <a:lnTo>
                      <a:pt x="3912" y="851"/>
                    </a:lnTo>
                    <a:lnTo>
                      <a:pt x="3925" y="851"/>
                    </a:lnTo>
                    <a:lnTo>
                      <a:pt x="3934" y="850"/>
                    </a:lnTo>
                    <a:close/>
                    <a:moveTo>
                      <a:pt x="3353" y="2264"/>
                    </a:moveTo>
                    <a:lnTo>
                      <a:pt x="3353" y="2165"/>
                    </a:lnTo>
                    <a:lnTo>
                      <a:pt x="2906" y="2165"/>
                    </a:lnTo>
                    <a:lnTo>
                      <a:pt x="2887" y="2165"/>
                    </a:lnTo>
                    <a:lnTo>
                      <a:pt x="2871" y="2166"/>
                    </a:lnTo>
                    <a:lnTo>
                      <a:pt x="2854" y="2168"/>
                    </a:lnTo>
                    <a:lnTo>
                      <a:pt x="2837" y="2170"/>
                    </a:lnTo>
                    <a:lnTo>
                      <a:pt x="2821" y="2173"/>
                    </a:lnTo>
                    <a:lnTo>
                      <a:pt x="2804" y="2176"/>
                    </a:lnTo>
                    <a:lnTo>
                      <a:pt x="2788" y="2180"/>
                    </a:lnTo>
                    <a:lnTo>
                      <a:pt x="2772" y="2185"/>
                    </a:lnTo>
                    <a:lnTo>
                      <a:pt x="2756" y="2190"/>
                    </a:lnTo>
                    <a:lnTo>
                      <a:pt x="2741" y="2196"/>
                    </a:lnTo>
                    <a:lnTo>
                      <a:pt x="2726" y="2202"/>
                    </a:lnTo>
                    <a:lnTo>
                      <a:pt x="2710" y="2209"/>
                    </a:lnTo>
                    <a:lnTo>
                      <a:pt x="2696" y="2217"/>
                    </a:lnTo>
                    <a:lnTo>
                      <a:pt x="2680" y="2225"/>
                    </a:lnTo>
                    <a:lnTo>
                      <a:pt x="2665" y="2234"/>
                    </a:lnTo>
                    <a:lnTo>
                      <a:pt x="2651" y="2243"/>
                    </a:lnTo>
                    <a:lnTo>
                      <a:pt x="2638" y="2253"/>
                    </a:lnTo>
                    <a:lnTo>
                      <a:pt x="2625" y="2263"/>
                    </a:lnTo>
                    <a:lnTo>
                      <a:pt x="2612" y="2274"/>
                    </a:lnTo>
                    <a:lnTo>
                      <a:pt x="2599" y="2285"/>
                    </a:lnTo>
                    <a:lnTo>
                      <a:pt x="2587" y="2296"/>
                    </a:lnTo>
                    <a:lnTo>
                      <a:pt x="2576" y="2308"/>
                    </a:lnTo>
                    <a:lnTo>
                      <a:pt x="2565" y="2321"/>
                    </a:lnTo>
                    <a:lnTo>
                      <a:pt x="2554" y="2334"/>
                    </a:lnTo>
                    <a:lnTo>
                      <a:pt x="2544" y="2347"/>
                    </a:lnTo>
                    <a:lnTo>
                      <a:pt x="2534" y="2360"/>
                    </a:lnTo>
                    <a:lnTo>
                      <a:pt x="2525" y="2374"/>
                    </a:lnTo>
                    <a:lnTo>
                      <a:pt x="2516" y="2389"/>
                    </a:lnTo>
                    <a:lnTo>
                      <a:pt x="2508" y="2405"/>
                    </a:lnTo>
                    <a:lnTo>
                      <a:pt x="2500" y="2419"/>
                    </a:lnTo>
                    <a:lnTo>
                      <a:pt x="2493" y="2435"/>
                    </a:lnTo>
                    <a:lnTo>
                      <a:pt x="2487" y="2450"/>
                    </a:lnTo>
                    <a:lnTo>
                      <a:pt x="2481" y="2465"/>
                    </a:lnTo>
                    <a:lnTo>
                      <a:pt x="2476" y="2481"/>
                    </a:lnTo>
                    <a:lnTo>
                      <a:pt x="2471" y="2497"/>
                    </a:lnTo>
                    <a:lnTo>
                      <a:pt x="2467" y="2513"/>
                    </a:lnTo>
                    <a:lnTo>
                      <a:pt x="2464" y="2530"/>
                    </a:lnTo>
                    <a:lnTo>
                      <a:pt x="2461" y="2546"/>
                    </a:lnTo>
                    <a:lnTo>
                      <a:pt x="2459" y="2563"/>
                    </a:lnTo>
                    <a:lnTo>
                      <a:pt x="2457" y="2580"/>
                    </a:lnTo>
                    <a:lnTo>
                      <a:pt x="2456" y="2596"/>
                    </a:lnTo>
                    <a:lnTo>
                      <a:pt x="2456" y="2615"/>
                    </a:lnTo>
                    <a:lnTo>
                      <a:pt x="2456" y="8199"/>
                    </a:lnTo>
                    <a:lnTo>
                      <a:pt x="2456" y="8218"/>
                    </a:lnTo>
                    <a:lnTo>
                      <a:pt x="2457" y="8235"/>
                    </a:lnTo>
                    <a:lnTo>
                      <a:pt x="2459" y="8252"/>
                    </a:lnTo>
                    <a:lnTo>
                      <a:pt x="2461" y="8269"/>
                    </a:lnTo>
                    <a:lnTo>
                      <a:pt x="2464" y="8285"/>
                    </a:lnTo>
                    <a:lnTo>
                      <a:pt x="2467" y="8302"/>
                    </a:lnTo>
                    <a:lnTo>
                      <a:pt x="2471" y="8318"/>
                    </a:lnTo>
                    <a:lnTo>
                      <a:pt x="2476" y="8334"/>
                    </a:lnTo>
                    <a:lnTo>
                      <a:pt x="2481" y="8350"/>
                    </a:lnTo>
                    <a:lnTo>
                      <a:pt x="2487" y="8365"/>
                    </a:lnTo>
                    <a:lnTo>
                      <a:pt x="2493" y="8380"/>
                    </a:lnTo>
                    <a:lnTo>
                      <a:pt x="2500" y="8396"/>
                    </a:lnTo>
                    <a:lnTo>
                      <a:pt x="2508" y="8410"/>
                    </a:lnTo>
                    <a:lnTo>
                      <a:pt x="2516" y="8426"/>
                    </a:lnTo>
                    <a:lnTo>
                      <a:pt x="2525" y="8441"/>
                    </a:lnTo>
                    <a:lnTo>
                      <a:pt x="2534" y="8455"/>
                    </a:lnTo>
                    <a:lnTo>
                      <a:pt x="2544" y="8468"/>
                    </a:lnTo>
                    <a:lnTo>
                      <a:pt x="2554" y="8481"/>
                    </a:lnTo>
                    <a:lnTo>
                      <a:pt x="2565" y="8494"/>
                    </a:lnTo>
                    <a:lnTo>
                      <a:pt x="2576" y="8507"/>
                    </a:lnTo>
                    <a:lnTo>
                      <a:pt x="2587" y="8519"/>
                    </a:lnTo>
                    <a:lnTo>
                      <a:pt x="2599" y="8530"/>
                    </a:lnTo>
                    <a:lnTo>
                      <a:pt x="2612" y="8541"/>
                    </a:lnTo>
                    <a:lnTo>
                      <a:pt x="2625" y="8552"/>
                    </a:lnTo>
                    <a:lnTo>
                      <a:pt x="2638" y="8562"/>
                    </a:lnTo>
                    <a:lnTo>
                      <a:pt x="2651" y="8572"/>
                    </a:lnTo>
                    <a:lnTo>
                      <a:pt x="2665" y="8581"/>
                    </a:lnTo>
                    <a:lnTo>
                      <a:pt x="2680" y="8590"/>
                    </a:lnTo>
                    <a:lnTo>
                      <a:pt x="2696" y="8598"/>
                    </a:lnTo>
                    <a:lnTo>
                      <a:pt x="2710" y="8606"/>
                    </a:lnTo>
                    <a:lnTo>
                      <a:pt x="2726" y="8613"/>
                    </a:lnTo>
                    <a:lnTo>
                      <a:pt x="2741" y="8619"/>
                    </a:lnTo>
                    <a:lnTo>
                      <a:pt x="2756" y="8625"/>
                    </a:lnTo>
                    <a:lnTo>
                      <a:pt x="2772" y="8630"/>
                    </a:lnTo>
                    <a:lnTo>
                      <a:pt x="2788" y="8635"/>
                    </a:lnTo>
                    <a:lnTo>
                      <a:pt x="2804" y="8639"/>
                    </a:lnTo>
                    <a:lnTo>
                      <a:pt x="2821" y="8642"/>
                    </a:lnTo>
                    <a:lnTo>
                      <a:pt x="2837" y="8645"/>
                    </a:lnTo>
                    <a:lnTo>
                      <a:pt x="2854" y="8647"/>
                    </a:lnTo>
                    <a:lnTo>
                      <a:pt x="2871" y="8649"/>
                    </a:lnTo>
                    <a:lnTo>
                      <a:pt x="2887" y="8650"/>
                    </a:lnTo>
                    <a:lnTo>
                      <a:pt x="2906" y="8650"/>
                    </a:lnTo>
                    <a:lnTo>
                      <a:pt x="7094" y="8650"/>
                    </a:lnTo>
                    <a:lnTo>
                      <a:pt x="7113" y="8650"/>
                    </a:lnTo>
                    <a:lnTo>
                      <a:pt x="7129" y="8649"/>
                    </a:lnTo>
                    <a:lnTo>
                      <a:pt x="7146" y="8647"/>
                    </a:lnTo>
                    <a:lnTo>
                      <a:pt x="7163" y="8645"/>
                    </a:lnTo>
                    <a:lnTo>
                      <a:pt x="7179" y="8642"/>
                    </a:lnTo>
                    <a:lnTo>
                      <a:pt x="7196" y="8639"/>
                    </a:lnTo>
                    <a:lnTo>
                      <a:pt x="7212" y="8635"/>
                    </a:lnTo>
                    <a:lnTo>
                      <a:pt x="7228" y="8630"/>
                    </a:lnTo>
                    <a:lnTo>
                      <a:pt x="7244" y="8625"/>
                    </a:lnTo>
                    <a:lnTo>
                      <a:pt x="7259" y="8619"/>
                    </a:lnTo>
                    <a:lnTo>
                      <a:pt x="7274" y="8613"/>
                    </a:lnTo>
                    <a:lnTo>
                      <a:pt x="7290" y="8606"/>
                    </a:lnTo>
                    <a:lnTo>
                      <a:pt x="7304" y="8598"/>
                    </a:lnTo>
                    <a:lnTo>
                      <a:pt x="7320" y="8590"/>
                    </a:lnTo>
                    <a:lnTo>
                      <a:pt x="7335" y="8581"/>
                    </a:lnTo>
                    <a:lnTo>
                      <a:pt x="7349" y="8572"/>
                    </a:lnTo>
                    <a:lnTo>
                      <a:pt x="7362" y="8562"/>
                    </a:lnTo>
                    <a:lnTo>
                      <a:pt x="7375" y="8552"/>
                    </a:lnTo>
                    <a:lnTo>
                      <a:pt x="7388" y="8541"/>
                    </a:lnTo>
                    <a:lnTo>
                      <a:pt x="7401" y="8530"/>
                    </a:lnTo>
                    <a:lnTo>
                      <a:pt x="7413" y="8519"/>
                    </a:lnTo>
                    <a:lnTo>
                      <a:pt x="7424" y="8507"/>
                    </a:lnTo>
                    <a:lnTo>
                      <a:pt x="7435" y="8494"/>
                    </a:lnTo>
                    <a:lnTo>
                      <a:pt x="7446" y="8481"/>
                    </a:lnTo>
                    <a:lnTo>
                      <a:pt x="7456" y="8468"/>
                    </a:lnTo>
                    <a:lnTo>
                      <a:pt x="7466" y="8455"/>
                    </a:lnTo>
                    <a:lnTo>
                      <a:pt x="7475" y="8441"/>
                    </a:lnTo>
                    <a:lnTo>
                      <a:pt x="7484" y="8426"/>
                    </a:lnTo>
                    <a:lnTo>
                      <a:pt x="7492" y="8410"/>
                    </a:lnTo>
                    <a:lnTo>
                      <a:pt x="7500" y="8396"/>
                    </a:lnTo>
                    <a:lnTo>
                      <a:pt x="7507" y="8380"/>
                    </a:lnTo>
                    <a:lnTo>
                      <a:pt x="7513" y="8365"/>
                    </a:lnTo>
                    <a:lnTo>
                      <a:pt x="7519" y="8350"/>
                    </a:lnTo>
                    <a:lnTo>
                      <a:pt x="7524" y="8334"/>
                    </a:lnTo>
                    <a:lnTo>
                      <a:pt x="7529" y="8318"/>
                    </a:lnTo>
                    <a:lnTo>
                      <a:pt x="7533" y="8302"/>
                    </a:lnTo>
                    <a:lnTo>
                      <a:pt x="7536" y="8285"/>
                    </a:lnTo>
                    <a:lnTo>
                      <a:pt x="7539" y="8269"/>
                    </a:lnTo>
                    <a:lnTo>
                      <a:pt x="7541" y="8252"/>
                    </a:lnTo>
                    <a:lnTo>
                      <a:pt x="7543" y="8235"/>
                    </a:lnTo>
                    <a:lnTo>
                      <a:pt x="7544" y="8218"/>
                    </a:lnTo>
                    <a:lnTo>
                      <a:pt x="7544" y="8199"/>
                    </a:lnTo>
                    <a:lnTo>
                      <a:pt x="7544" y="2615"/>
                    </a:lnTo>
                    <a:lnTo>
                      <a:pt x="7544" y="2596"/>
                    </a:lnTo>
                    <a:lnTo>
                      <a:pt x="7543" y="2580"/>
                    </a:lnTo>
                    <a:lnTo>
                      <a:pt x="7541" y="2563"/>
                    </a:lnTo>
                    <a:lnTo>
                      <a:pt x="7539" y="2546"/>
                    </a:lnTo>
                    <a:lnTo>
                      <a:pt x="7536" y="2530"/>
                    </a:lnTo>
                    <a:lnTo>
                      <a:pt x="7533" y="2513"/>
                    </a:lnTo>
                    <a:lnTo>
                      <a:pt x="7529" y="2497"/>
                    </a:lnTo>
                    <a:lnTo>
                      <a:pt x="7524" y="2481"/>
                    </a:lnTo>
                    <a:lnTo>
                      <a:pt x="7519" y="2465"/>
                    </a:lnTo>
                    <a:lnTo>
                      <a:pt x="7513" y="2450"/>
                    </a:lnTo>
                    <a:lnTo>
                      <a:pt x="7507" y="2435"/>
                    </a:lnTo>
                    <a:lnTo>
                      <a:pt x="7500" y="2419"/>
                    </a:lnTo>
                    <a:lnTo>
                      <a:pt x="7492" y="2405"/>
                    </a:lnTo>
                    <a:lnTo>
                      <a:pt x="7484" y="2389"/>
                    </a:lnTo>
                    <a:lnTo>
                      <a:pt x="7475" y="2374"/>
                    </a:lnTo>
                    <a:lnTo>
                      <a:pt x="7466" y="2360"/>
                    </a:lnTo>
                    <a:lnTo>
                      <a:pt x="7456" y="2347"/>
                    </a:lnTo>
                    <a:lnTo>
                      <a:pt x="7446" y="2334"/>
                    </a:lnTo>
                    <a:lnTo>
                      <a:pt x="7435" y="2321"/>
                    </a:lnTo>
                    <a:lnTo>
                      <a:pt x="7424" y="2308"/>
                    </a:lnTo>
                    <a:lnTo>
                      <a:pt x="7413" y="2296"/>
                    </a:lnTo>
                    <a:lnTo>
                      <a:pt x="7401" y="2285"/>
                    </a:lnTo>
                    <a:lnTo>
                      <a:pt x="7388" y="2274"/>
                    </a:lnTo>
                    <a:lnTo>
                      <a:pt x="7375" y="2263"/>
                    </a:lnTo>
                    <a:lnTo>
                      <a:pt x="7362" y="2253"/>
                    </a:lnTo>
                    <a:lnTo>
                      <a:pt x="7349" y="2243"/>
                    </a:lnTo>
                    <a:lnTo>
                      <a:pt x="7335" y="2234"/>
                    </a:lnTo>
                    <a:lnTo>
                      <a:pt x="7320" y="2225"/>
                    </a:lnTo>
                    <a:lnTo>
                      <a:pt x="7304" y="2217"/>
                    </a:lnTo>
                    <a:lnTo>
                      <a:pt x="7290" y="2209"/>
                    </a:lnTo>
                    <a:lnTo>
                      <a:pt x="7274" y="2202"/>
                    </a:lnTo>
                    <a:lnTo>
                      <a:pt x="7259" y="2196"/>
                    </a:lnTo>
                    <a:lnTo>
                      <a:pt x="7244" y="2190"/>
                    </a:lnTo>
                    <a:lnTo>
                      <a:pt x="7228" y="2185"/>
                    </a:lnTo>
                    <a:lnTo>
                      <a:pt x="7212" y="2180"/>
                    </a:lnTo>
                    <a:lnTo>
                      <a:pt x="7196" y="2176"/>
                    </a:lnTo>
                    <a:lnTo>
                      <a:pt x="7179" y="2173"/>
                    </a:lnTo>
                    <a:lnTo>
                      <a:pt x="7163" y="2170"/>
                    </a:lnTo>
                    <a:lnTo>
                      <a:pt x="7146" y="2168"/>
                    </a:lnTo>
                    <a:lnTo>
                      <a:pt x="7129" y="2166"/>
                    </a:lnTo>
                    <a:lnTo>
                      <a:pt x="7113" y="2165"/>
                    </a:lnTo>
                    <a:lnTo>
                      <a:pt x="7094" y="2165"/>
                    </a:lnTo>
                    <a:lnTo>
                      <a:pt x="6647" y="2165"/>
                    </a:lnTo>
                    <a:lnTo>
                      <a:pt x="6647" y="2264"/>
                    </a:lnTo>
                    <a:lnTo>
                      <a:pt x="6647" y="2269"/>
                    </a:lnTo>
                    <a:lnTo>
                      <a:pt x="6647" y="2282"/>
                    </a:lnTo>
                    <a:lnTo>
                      <a:pt x="6646" y="2291"/>
                    </a:lnTo>
                    <a:lnTo>
                      <a:pt x="6646" y="2304"/>
                    </a:lnTo>
                    <a:lnTo>
                      <a:pt x="6645" y="2313"/>
                    </a:lnTo>
                    <a:lnTo>
                      <a:pt x="6644" y="2326"/>
                    </a:lnTo>
                    <a:lnTo>
                      <a:pt x="6643" y="2336"/>
                    </a:lnTo>
                    <a:lnTo>
                      <a:pt x="6641" y="2349"/>
                    </a:lnTo>
                    <a:lnTo>
                      <a:pt x="6640" y="2358"/>
                    </a:lnTo>
                    <a:lnTo>
                      <a:pt x="6637" y="2371"/>
                    </a:lnTo>
                    <a:lnTo>
                      <a:pt x="6636" y="2380"/>
                    </a:lnTo>
                    <a:lnTo>
                      <a:pt x="6633" y="2393"/>
                    </a:lnTo>
                    <a:lnTo>
                      <a:pt x="6631" y="2402"/>
                    </a:lnTo>
                    <a:lnTo>
                      <a:pt x="6628" y="2414"/>
                    </a:lnTo>
                    <a:lnTo>
                      <a:pt x="6625" y="2423"/>
                    </a:lnTo>
                    <a:lnTo>
                      <a:pt x="6622" y="2436"/>
                    </a:lnTo>
                    <a:lnTo>
                      <a:pt x="6619" y="2445"/>
                    </a:lnTo>
                    <a:lnTo>
                      <a:pt x="6615" y="2458"/>
                    </a:lnTo>
                    <a:lnTo>
                      <a:pt x="6612" y="2466"/>
                    </a:lnTo>
                    <a:lnTo>
                      <a:pt x="6607" y="2479"/>
                    </a:lnTo>
                    <a:lnTo>
                      <a:pt x="6604" y="2488"/>
                    </a:lnTo>
                    <a:lnTo>
                      <a:pt x="6599" y="2500"/>
                    </a:lnTo>
                    <a:lnTo>
                      <a:pt x="6595" y="2509"/>
                    </a:lnTo>
                    <a:lnTo>
                      <a:pt x="6589" y="2520"/>
                    </a:lnTo>
                    <a:lnTo>
                      <a:pt x="6585" y="2529"/>
                    </a:lnTo>
                    <a:lnTo>
                      <a:pt x="6579" y="2541"/>
                    </a:lnTo>
                    <a:lnTo>
                      <a:pt x="6575" y="2549"/>
                    </a:lnTo>
                    <a:lnTo>
                      <a:pt x="6568" y="2561"/>
                    </a:lnTo>
                    <a:lnTo>
                      <a:pt x="6565" y="2567"/>
                    </a:lnTo>
                    <a:lnTo>
                      <a:pt x="6558" y="2578"/>
                    </a:lnTo>
                    <a:lnTo>
                      <a:pt x="6553" y="2586"/>
                    </a:lnTo>
                    <a:lnTo>
                      <a:pt x="6546" y="2597"/>
                    </a:lnTo>
                    <a:lnTo>
                      <a:pt x="6540" y="2606"/>
                    </a:lnTo>
                    <a:lnTo>
                      <a:pt x="6533" y="2616"/>
                    </a:lnTo>
                    <a:lnTo>
                      <a:pt x="6527" y="2624"/>
                    </a:lnTo>
                    <a:lnTo>
                      <a:pt x="6519" y="2634"/>
                    </a:lnTo>
                    <a:lnTo>
                      <a:pt x="6513" y="2642"/>
                    </a:lnTo>
                    <a:lnTo>
                      <a:pt x="6505" y="2652"/>
                    </a:lnTo>
                    <a:lnTo>
                      <a:pt x="6498" y="2659"/>
                    </a:lnTo>
                    <a:lnTo>
                      <a:pt x="6490" y="2669"/>
                    </a:lnTo>
                    <a:lnTo>
                      <a:pt x="6483" y="2676"/>
                    </a:lnTo>
                    <a:lnTo>
                      <a:pt x="6474" y="2685"/>
                    </a:lnTo>
                    <a:lnTo>
                      <a:pt x="6468" y="2692"/>
                    </a:lnTo>
                    <a:lnTo>
                      <a:pt x="6458" y="2701"/>
                    </a:lnTo>
                    <a:lnTo>
                      <a:pt x="6451" y="2707"/>
                    </a:lnTo>
                    <a:lnTo>
                      <a:pt x="6442" y="2716"/>
                    </a:lnTo>
                    <a:lnTo>
                      <a:pt x="6435" y="2722"/>
                    </a:lnTo>
                    <a:lnTo>
                      <a:pt x="6425" y="2730"/>
                    </a:lnTo>
                    <a:lnTo>
                      <a:pt x="6417" y="2736"/>
                    </a:lnTo>
                    <a:lnTo>
                      <a:pt x="6407" y="2744"/>
                    </a:lnTo>
                    <a:lnTo>
                      <a:pt x="6400" y="2749"/>
                    </a:lnTo>
                    <a:lnTo>
                      <a:pt x="6389" y="2757"/>
                    </a:lnTo>
                    <a:lnTo>
                      <a:pt x="6382" y="2762"/>
                    </a:lnTo>
                    <a:lnTo>
                      <a:pt x="6371" y="2769"/>
                    </a:lnTo>
                    <a:lnTo>
                      <a:pt x="6363" y="2774"/>
                    </a:lnTo>
                    <a:lnTo>
                      <a:pt x="6352" y="2781"/>
                    </a:lnTo>
                    <a:lnTo>
                      <a:pt x="6341" y="2787"/>
                    </a:lnTo>
                    <a:lnTo>
                      <a:pt x="6330" y="2793"/>
                    </a:lnTo>
                    <a:lnTo>
                      <a:pt x="6322" y="2797"/>
                    </a:lnTo>
                    <a:lnTo>
                      <a:pt x="6310" y="2803"/>
                    </a:lnTo>
                    <a:lnTo>
                      <a:pt x="6302" y="2807"/>
                    </a:lnTo>
                    <a:lnTo>
                      <a:pt x="6290" y="2812"/>
                    </a:lnTo>
                    <a:lnTo>
                      <a:pt x="6281" y="2816"/>
                    </a:lnTo>
                    <a:lnTo>
                      <a:pt x="6269" y="2821"/>
                    </a:lnTo>
                    <a:lnTo>
                      <a:pt x="6261" y="2824"/>
                    </a:lnTo>
                    <a:lnTo>
                      <a:pt x="6249" y="2828"/>
                    </a:lnTo>
                    <a:lnTo>
                      <a:pt x="6240" y="2831"/>
                    </a:lnTo>
                    <a:lnTo>
                      <a:pt x="6228" y="2835"/>
                    </a:lnTo>
                    <a:lnTo>
                      <a:pt x="6219" y="2838"/>
                    </a:lnTo>
                    <a:lnTo>
                      <a:pt x="6206" y="2842"/>
                    </a:lnTo>
                    <a:lnTo>
                      <a:pt x="6198" y="2844"/>
                    </a:lnTo>
                    <a:lnTo>
                      <a:pt x="6185" y="2847"/>
                    </a:lnTo>
                    <a:lnTo>
                      <a:pt x="6176" y="2849"/>
                    </a:lnTo>
                    <a:lnTo>
                      <a:pt x="6163" y="2852"/>
                    </a:lnTo>
                    <a:lnTo>
                      <a:pt x="6154" y="2853"/>
                    </a:lnTo>
                    <a:lnTo>
                      <a:pt x="6141" y="2856"/>
                    </a:lnTo>
                    <a:lnTo>
                      <a:pt x="6132" y="2857"/>
                    </a:lnTo>
                    <a:lnTo>
                      <a:pt x="6119" y="2859"/>
                    </a:lnTo>
                    <a:lnTo>
                      <a:pt x="6110" y="2860"/>
                    </a:lnTo>
                    <a:lnTo>
                      <a:pt x="6097" y="2861"/>
                    </a:lnTo>
                    <a:lnTo>
                      <a:pt x="6088" y="2862"/>
                    </a:lnTo>
                    <a:lnTo>
                      <a:pt x="6075" y="2862"/>
                    </a:lnTo>
                    <a:lnTo>
                      <a:pt x="6066" y="2863"/>
                    </a:lnTo>
                    <a:lnTo>
                      <a:pt x="6053" y="2863"/>
                    </a:lnTo>
                    <a:lnTo>
                      <a:pt x="6048" y="2863"/>
                    </a:lnTo>
                    <a:lnTo>
                      <a:pt x="3952" y="2863"/>
                    </a:lnTo>
                    <a:lnTo>
                      <a:pt x="3947" y="2863"/>
                    </a:lnTo>
                    <a:lnTo>
                      <a:pt x="3934" y="2863"/>
                    </a:lnTo>
                    <a:lnTo>
                      <a:pt x="3925" y="2862"/>
                    </a:lnTo>
                    <a:lnTo>
                      <a:pt x="3912" y="2862"/>
                    </a:lnTo>
                    <a:lnTo>
                      <a:pt x="3903" y="2861"/>
                    </a:lnTo>
                    <a:lnTo>
                      <a:pt x="3890" y="2860"/>
                    </a:lnTo>
                    <a:lnTo>
                      <a:pt x="3881" y="2859"/>
                    </a:lnTo>
                    <a:lnTo>
                      <a:pt x="3868" y="2857"/>
                    </a:lnTo>
                    <a:lnTo>
                      <a:pt x="3859" y="2856"/>
                    </a:lnTo>
                    <a:lnTo>
                      <a:pt x="3846" y="2853"/>
                    </a:lnTo>
                    <a:lnTo>
                      <a:pt x="3837" y="2852"/>
                    </a:lnTo>
                    <a:lnTo>
                      <a:pt x="3824" y="2849"/>
                    </a:lnTo>
                    <a:lnTo>
                      <a:pt x="3815" y="2847"/>
                    </a:lnTo>
                    <a:lnTo>
                      <a:pt x="3802" y="2844"/>
                    </a:lnTo>
                    <a:lnTo>
                      <a:pt x="3794" y="2842"/>
                    </a:lnTo>
                    <a:lnTo>
                      <a:pt x="3781" y="2838"/>
                    </a:lnTo>
                    <a:lnTo>
                      <a:pt x="3772" y="2835"/>
                    </a:lnTo>
                    <a:lnTo>
                      <a:pt x="3760" y="2831"/>
                    </a:lnTo>
                    <a:lnTo>
                      <a:pt x="3751" y="2828"/>
                    </a:lnTo>
                    <a:lnTo>
                      <a:pt x="3739" y="2824"/>
                    </a:lnTo>
                    <a:lnTo>
                      <a:pt x="3731" y="2821"/>
                    </a:lnTo>
                    <a:lnTo>
                      <a:pt x="3719" y="2816"/>
                    </a:lnTo>
                    <a:lnTo>
                      <a:pt x="3710" y="2812"/>
                    </a:lnTo>
                    <a:lnTo>
                      <a:pt x="3698" y="2807"/>
                    </a:lnTo>
                    <a:lnTo>
                      <a:pt x="3690" y="2803"/>
                    </a:lnTo>
                    <a:lnTo>
                      <a:pt x="3678" y="2797"/>
                    </a:lnTo>
                    <a:lnTo>
                      <a:pt x="3670" y="2793"/>
                    </a:lnTo>
                    <a:lnTo>
                      <a:pt x="3659" y="2787"/>
                    </a:lnTo>
                    <a:lnTo>
                      <a:pt x="3648" y="2781"/>
                    </a:lnTo>
                    <a:lnTo>
                      <a:pt x="3637" y="2774"/>
                    </a:lnTo>
                    <a:lnTo>
                      <a:pt x="3629" y="2769"/>
                    </a:lnTo>
                    <a:lnTo>
                      <a:pt x="3618" y="2762"/>
                    </a:lnTo>
                    <a:lnTo>
                      <a:pt x="3611" y="2757"/>
                    </a:lnTo>
                    <a:lnTo>
                      <a:pt x="3600" y="2749"/>
                    </a:lnTo>
                    <a:lnTo>
                      <a:pt x="3593" y="2744"/>
                    </a:lnTo>
                    <a:lnTo>
                      <a:pt x="3583" y="2736"/>
                    </a:lnTo>
                    <a:lnTo>
                      <a:pt x="3575" y="2730"/>
                    </a:lnTo>
                    <a:lnTo>
                      <a:pt x="3565" y="2722"/>
                    </a:lnTo>
                    <a:lnTo>
                      <a:pt x="3558" y="2716"/>
                    </a:lnTo>
                    <a:lnTo>
                      <a:pt x="3549" y="2707"/>
                    </a:lnTo>
                    <a:lnTo>
                      <a:pt x="3542" y="2701"/>
                    </a:lnTo>
                    <a:lnTo>
                      <a:pt x="3532" y="2692"/>
                    </a:lnTo>
                    <a:lnTo>
                      <a:pt x="3526" y="2685"/>
                    </a:lnTo>
                    <a:lnTo>
                      <a:pt x="3517" y="2676"/>
                    </a:lnTo>
                    <a:lnTo>
                      <a:pt x="3510" y="2669"/>
                    </a:lnTo>
                    <a:lnTo>
                      <a:pt x="3502" y="2659"/>
                    </a:lnTo>
                    <a:lnTo>
                      <a:pt x="3495" y="2652"/>
                    </a:lnTo>
                    <a:lnTo>
                      <a:pt x="3487" y="2642"/>
                    </a:lnTo>
                    <a:lnTo>
                      <a:pt x="3481" y="2634"/>
                    </a:lnTo>
                    <a:lnTo>
                      <a:pt x="3473" y="2624"/>
                    </a:lnTo>
                    <a:lnTo>
                      <a:pt x="3467" y="2616"/>
                    </a:lnTo>
                    <a:lnTo>
                      <a:pt x="3460" y="2606"/>
                    </a:lnTo>
                    <a:lnTo>
                      <a:pt x="3454" y="2597"/>
                    </a:lnTo>
                    <a:lnTo>
                      <a:pt x="3447" y="2586"/>
                    </a:lnTo>
                    <a:lnTo>
                      <a:pt x="3442" y="2578"/>
                    </a:lnTo>
                    <a:lnTo>
                      <a:pt x="3435" y="2567"/>
                    </a:lnTo>
                    <a:lnTo>
                      <a:pt x="3432" y="2561"/>
                    </a:lnTo>
                    <a:lnTo>
                      <a:pt x="3425" y="2549"/>
                    </a:lnTo>
                    <a:lnTo>
                      <a:pt x="3421" y="2541"/>
                    </a:lnTo>
                    <a:lnTo>
                      <a:pt x="3415" y="2529"/>
                    </a:lnTo>
                    <a:lnTo>
                      <a:pt x="3411" y="2520"/>
                    </a:lnTo>
                    <a:lnTo>
                      <a:pt x="3405" y="2509"/>
                    </a:lnTo>
                    <a:lnTo>
                      <a:pt x="3401" y="2500"/>
                    </a:lnTo>
                    <a:lnTo>
                      <a:pt x="3396" y="2488"/>
                    </a:lnTo>
                    <a:lnTo>
                      <a:pt x="3393" y="2479"/>
                    </a:lnTo>
                    <a:lnTo>
                      <a:pt x="3388" y="2466"/>
                    </a:lnTo>
                    <a:lnTo>
                      <a:pt x="3385" y="2458"/>
                    </a:lnTo>
                    <a:lnTo>
                      <a:pt x="3381" y="2445"/>
                    </a:lnTo>
                    <a:lnTo>
                      <a:pt x="3378" y="2436"/>
                    </a:lnTo>
                    <a:lnTo>
                      <a:pt x="3375" y="2423"/>
                    </a:lnTo>
                    <a:lnTo>
                      <a:pt x="3372" y="2414"/>
                    </a:lnTo>
                    <a:lnTo>
                      <a:pt x="3369" y="2402"/>
                    </a:lnTo>
                    <a:lnTo>
                      <a:pt x="3367" y="2393"/>
                    </a:lnTo>
                    <a:lnTo>
                      <a:pt x="3364" y="2380"/>
                    </a:lnTo>
                    <a:lnTo>
                      <a:pt x="3363" y="2371"/>
                    </a:lnTo>
                    <a:lnTo>
                      <a:pt x="3360" y="2358"/>
                    </a:lnTo>
                    <a:lnTo>
                      <a:pt x="3359" y="2349"/>
                    </a:lnTo>
                    <a:lnTo>
                      <a:pt x="3357" y="2336"/>
                    </a:lnTo>
                    <a:lnTo>
                      <a:pt x="3356" y="2326"/>
                    </a:lnTo>
                    <a:lnTo>
                      <a:pt x="3355" y="2313"/>
                    </a:lnTo>
                    <a:lnTo>
                      <a:pt x="3354" y="2304"/>
                    </a:lnTo>
                    <a:lnTo>
                      <a:pt x="3354" y="2291"/>
                    </a:lnTo>
                    <a:lnTo>
                      <a:pt x="3353" y="2282"/>
                    </a:lnTo>
                    <a:lnTo>
                      <a:pt x="3353" y="2269"/>
                    </a:lnTo>
                    <a:lnTo>
                      <a:pt x="3353" y="2264"/>
                    </a:lnTo>
                    <a:close/>
                    <a:moveTo>
                      <a:pt x="6046" y="1350"/>
                    </a:moveTo>
                    <a:lnTo>
                      <a:pt x="3954" y="1350"/>
                    </a:lnTo>
                    <a:lnTo>
                      <a:pt x="3948" y="1350"/>
                    </a:lnTo>
                    <a:lnTo>
                      <a:pt x="3945" y="1350"/>
                    </a:lnTo>
                    <a:lnTo>
                      <a:pt x="3941" y="1351"/>
                    </a:lnTo>
                    <a:lnTo>
                      <a:pt x="3937" y="1351"/>
                    </a:lnTo>
                    <a:lnTo>
                      <a:pt x="3934" y="1352"/>
                    </a:lnTo>
                    <a:lnTo>
                      <a:pt x="3930" y="1352"/>
                    </a:lnTo>
                    <a:lnTo>
                      <a:pt x="3927" y="1353"/>
                    </a:lnTo>
                    <a:lnTo>
                      <a:pt x="3924" y="1354"/>
                    </a:lnTo>
                    <a:lnTo>
                      <a:pt x="3920" y="1355"/>
                    </a:lnTo>
                    <a:lnTo>
                      <a:pt x="3917" y="1357"/>
                    </a:lnTo>
                    <a:lnTo>
                      <a:pt x="3914" y="1358"/>
                    </a:lnTo>
                    <a:lnTo>
                      <a:pt x="3911" y="1359"/>
                    </a:lnTo>
                    <a:lnTo>
                      <a:pt x="3907" y="1361"/>
                    </a:lnTo>
                    <a:lnTo>
                      <a:pt x="3903" y="1364"/>
                    </a:lnTo>
                    <a:lnTo>
                      <a:pt x="3898" y="1366"/>
                    </a:lnTo>
                    <a:lnTo>
                      <a:pt x="3896" y="1368"/>
                    </a:lnTo>
                    <a:lnTo>
                      <a:pt x="3893" y="1370"/>
                    </a:lnTo>
                    <a:lnTo>
                      <a:pt x="3890" y="1372"/>
                    </a:lnTo>
                    <a:lnTo>
                      <a:pt x="3887" y="1374"/>
                    </a:lnTo>
                    <a:lnTo>
                      <a:pt x="3885" y="1377"/>
                    </a:lnTo>
                    <a:lnTo>
                      <a:pt x="3882" y="1379"/>
                    </a:lnTo>
                    <a:lnTo>
                      <a:pt x="3880" y="1382"/>
                    </a:lnTo>
                    <a:lnTo>
                      <a:pt x="3877" y="1384"/>
                    </a:lnTo>
                    <a:lnTo>
                      <a:pt x="3875" y="1387"/>
                    </a:lnTo>
                    <a:lnTo>
                      <a:pt x="3873" y="1390"/>
                    </a:lnTo>
                    <a:lnTo>
                      <a:pt x="3871" y="1393"/>
                    </a:lnTo>
                    <a:lnTo>
                      <a:pt x="3869" y="1395"/>
                    </a:lnTo>
                    <a:lnTo>
                      <a:pt x="3867" y="1400"/>
                    </a:lnTo>
                    <a:lnTo>
                      <a:pt x="3864" y="1404"/>
                    </a:lnTo>
                    <a:lnTo>
                      <a:pt x="3862" y="1408"/>
                    </a:lnTo>
                    <a:lnTo>
                      <a:pt x="3861" y="1411"/>
                    </a:lnTo>
                    <a:lnTo>
                      <a:pt x="3860" y="1414"/>
                    </a:lnTo>
                    <a:lnTo>
                      <a:pt x="3858" y="1417"/>
                    </a:lnTo>
                    <a:lnTo>
                      <a:pt x="3857" y="1421"/>
                    </a:lnTo>
                    <a:lnTo>
                      <a:pt x="3856" y="1424"/>
                    </a:lnTo>
                    <a:lnTo>
                      <a:pt x="3855" y="1427"/>
                    </a:lnTo>
                    <a:lnTo>
                      <a:pt x="3855" y="1431"/>
                    </a:lnTo>
                    <a:lnTo>
                      <a:pt x="3854" y="1434"/>
                    </a:lnTo>
                    <a:lnTo>
                      <a:pt x="3854" y="1438"/>
                    </a:lnTo>
                    <a:lnTo>
                      <a:pt x="3853" y="1442"/>
                    </a:lnTo>
                    <a:lnTo>
                      <a:pt x="3853" y="1445"/>
                    </a:lnTo>
                    <a:lnTo>
                      <a:pt x="3853" y="1451"/>
                    </a:lnTo>
                    <a:lnTo>
                      <a:pt x="3853" y="1665"/>
                    </a:lnTo>
                    <a:lnTo>
                      <a:pt x="6147" y="1665"/>
                    </a:lnTo>
                    <a:lnTo>
                      <a:pt x="6147" y="1451"/>
                    </a:lnTo>
                    <a:lnTo>
                      <a:pt x="6147" y="1445"/>
                    </a:lnTo>
                    <a:lnTo>
                      <a:pt x="6147" y="1442"/>
                    </a:lnTo>
                    <a:lnTo>
                      <a:pt x="6146" y="1438"/>
                    </a:lnTo>
                    <a:lnTo>
                      <a:pt x="6146" y="1434"/>
                    </a:lnTo>
                    <a:lnTo>
                      <a:pt x="6145" y="1431"/>
                    </a:lnTo>
                    <a:lnTo>
                      <a:pt x="6145" y="1427"/>
                    </a:lnTo>
                    <a:lnTo>
                      <a:pt x="6144" y="1424"/>
                    </a:lnTo>
                    <a:lnTo>
                      <a:pt x="6143" y="1421"/>
                    </a:lnTo>
                    <a:lnTo>
                      <a:pt x="6142" y="1417"/>
                    </a:lnTo>
                    <a:lnTo>
                      <a:pt x="6140" y="1414"/>
                    </a:lnTo>
                    <a:lnTo>
                      <a:pt x="6139" y="1411"/>
                    </a:lnTo>
                    <a:lnTo>
                      <a:pt x="6138" y="1408"/>
                    </a:lnTo>
                    <a:lnTo>
                      <a:pt x="6136" y="1404"/>
                    </a:lnTo>
                    <a:lnTo>
                      <a:pt x="6133" y="1400"/>
                    </a:lnTo>
                    <a:lnTo>
                      <a:pt x="6131" y="1395"/>
                    </a:lnTo>
                    <a:lnTo>
                      <a:pt x="6129" y="1393"/>
                    </a:lnTo>
                    <a:lnTo>
                      <a:pt x="6127" y="1390"/>
                    </a:lnTo>
                    <a:lnTo>
                      <a:pt x="6125" y="1387"/>
                    </a:lnTo>
                    <a:lnTo>
                      <a:pt x="6123" y="1384"/>
                    </a:lnTo>
                    <a:lnTo>
                      <a:pt x="6120" y="1382"/>
                    </a:lnTo>
                    <a:lnTo>
                      <a:pt x="6118" y="1379"/>
                    </a:lnTo>
                    <a:lnTo>
                      <a:pt x="6115" y="1377"/>
                    </a:lnTo>
                    <a:lnTo>
                      <a:pt x="6113" y="1374"/>
                    </a:lnTo>
                    <a:lnTo>
                      <a:pt x="6110" y="1372"/>
                    </a:lnTo>
                    <a:lnTo>
                      <a:pt x="6107" y="1370"/>
                    </a:lnTo>
                    <a:lnTo>
                      <a:pt x="6104" y="1368"/>
                    </a:lnTo>
                    <a:lnTo>
                      <a:pt x="6102" y="1366"/>
                    </a:lnTo>
                    <a:lnTo>
                      <a:pt x="6097" y="1364"/>
                    </a:lnTo>
                    <a:lnTo>
                      <a:pt x="6093" y="1361"/>
                    </a:lnTo>
                    <a:lnTo>
                      <a:pt x="6089" y="1359"/>
                    </a:lnTo>
                    <a:lnTo>
                      <a:pt x="6086" y="1358"/>
                    </a:lnTo>
                    <a:lnTo>
                      <a:pt x="6083" y="1357"/>
                    </a:lnTo>
                    <a:lnTo>
                      <a:pt x="6080" y="1355"/>
                    </a:lnTo>
                    <a:lnTo>
                      <a:pt x="6076" y="1354"/>
                    </a:lnTo>
                    <a:lnTo>
                      <a:pt x="6073" y="1353"/>
                    </a:lnTo>
                    <a:lnTo>
                      <a:pt x="6070" y="1352"/>
                    </a:lnTo>
                    <a:lnTo>
                      <a:pt x="6066" y="1352"/>
                    </a:lnTo>
                    <a:lnTo>
                      <a:pt x="6063" y="1351"/>
                    </a:lnTo>
                    <a:lnTo>
                      <a:pt x="6059" y="1351"/>
                    </a:lnTo>
                    <a:lnTo>
                      <a:pt x="6055" y="1350"/>
                    </a:lnTo>
                    <a:lnTo>
                      <a:pt x="6052" y="1350"/>
                    </a:lnTo>
                    <a:lnTo>
                      <a:pt x="6046" y="1350"/>
                    </a:lnTo>
                    <a:close/>
                    <a:moveTo>
                      <a:pt x="6147" y="2262"/>
                    </a:moveTo>
                    <a:lnTo>
                      <a:pt x="6147" y="2165"/>
                    </a:lnTo>
                    <a:lnTo>
                      <a:pt x="3853" y="2165"/>
                    </a:lnTo>
                    <a:lnTo>
                      <a:pt x="3853" y="2262"/>
                    </a:lnTo>
                    <a:lnTo>
                      <a:pt x="3853" y="2268"/>
                    </a:lnTo>
                    <a:lnTo>
                      <a:pt x="3853" y="2271"/>
                    </a:lnTo>
                    <a:lnTo>
                      <a:pt x="3854" y="2275"/>
                    </a:lnTo>
                    <a:lnTo>
                      <a:pt x="3854" y="2279"/>
                    </a:lnTo>
                    <a:lnTo>
                      <a:pt x="3855" y="2283"/>
                    </a:lnTo>
                    <a:lnTo>
                      <a:pt x="3856" y="2286"/>
                    </a:lnTo>
                    <a:lnTo>
                      <a:pt x="3856" y="2290"/>
                    </a:lnTo>
                    <a:lnTo>
                      <a:pt x="3857" y="2294"/>
                    </a:lnTo>
                    <a:lnTo>
                      <a:pt x="3859" y="2297"/>
                    </a:lnTo>
                    <a:lnTo>
                      <a:pt x="3860" y="2300"/>
                    </a:lnTo>
                    <a:lnTo>
                      <a:pt x="3861" y="2304"/>
                    </a:lnTo>
                    <a:lnTo>
                      <a:pt x="3863" y="2307"/>
                    </a:lnTo>
                    <a:lnTo>
                      <a:pt x="3864" y="2310"/>
                    </a:lnTo>
                    <a:lnTo>
                      <a:pt x="3867" y="2314"/>
                    </a:lnTo>
                    <a:lnTo>
                      <a:pt x="3869" y="2318"/>
                    </a:lnTo>
                    <a:lnTo>
                      <a:pt x="3871" y="2321"/>
                    </a:lnTo>
                    <a:lnTo>
                      <a:pt x="3873" y="2323"/>
                    </a:lnTo>
                    <a:lnTo>
                      <a:pt x="3875" y="2326"/>
                    </a:lnTo>
                    <a:lnTo>
                      <a:pt x="3877" y="2329"/>
                    </a:lnTo>
                    <a:lnTo>
                      <a:pt x="3879" y="2331"/>
                    </a:lnTo>
                    <a:lnTo>
                      <a:pt x="3882" y="2334"/>
                    </a:lnTo>
                    <a:lnTo>
                      <a:pt x="3884" y="2337"/>
                    </a:lnTo>
                    <a:lnTo>
                      <a:pt x="3887" y="2339"/>
                    </a:lnTo>
                    <a:lnTo>
                      <a:pt x="3890" y="2342"/>
                    </a:lnTo>
                    <a:lnTo>
                      <a:pt x="3894" y="2344"/>
                    </a:lnTo>
                    <a:lnTo>
                      <a:pt x="3897" y="2347"/>
                    </a:lnTo>
                    <a:lnTo>
                      <a:pt x="3901" y="2349"/>
                    </a:lnTo>
                    <a:lnTo>
                      <a:pt x="3903" y="2350"/>
                    </a:lnTo>
                    <a:lnTo>
                      <a:pt x="3905" y="2351"/>
                    </a:lnTo>
                    <a:lnTo>
                      <a:pt x="3908" y="2353"/>
                    </a:lnTo>
                    <a:lnTo>
                      <a:pt x="3912" y="2355"/>
                    </a:lnTo>
                    <a:lnTo>
                      <a:pt x="3915" y="2356"/>
                    </a:lnTo>
                    <a:lnTo>
                      <a:pt x="3919" y="2357"/>
                    </a:lnTo>
                    <a:lnTo>
                      <a:pt x="3922" y="2359"/>
                    </a:lnTo>
                    <a:lnTo>
                      <a:pt x="3926" y="2360"/>
                    </a:lnTo>
                    <a:lnTo>
                      <a:pt x="3930" y="2360"/>
                    </a:lnTo>
                    <a:lnTo>
                      <a:pt x="3933" y="2361"/>
                    </a:lnTo>
                    <a:lnTo>
                      <a:pt x="3937" y="2362"/>
                    </a:lnTo>
                    <a:lnTo>
                      <a:pt x="3941" y="2362"/>
                    </a:lnTo>
                    <a:lnTo>
                      <a:pt x="3945" y="2363"/>
                    </a:lnTo>
                    <a:lnTo>
                      <a:pt x="3948" y="2363"/>
                    </a:lnTo>
                    <a:lnTo>
                      <a:pt x="3954" y="2363"/>
                    </a:lnTo>
                    <a:lnTo>
                      <a:pt x="6046" y="2363"/>
                    </a:lnTo>
                    <a:lnTo>
                      <a:pt x="6052" y="2363"/>
                    </a:lnTo>
                    <a:lnTo>
                      <a:pt x="6055" y="2363"/>
                    </a:lnTo>
                    <a:lnTo>
                      <a:pt x="6059" y="2362"/>
                    </a:lnTo>
                    <a:lnTo>
                      <a:pt x="6063" y="2362"/>
                    </a:lnTo>
                    <a:lnTo>
                      <a:pt x="6067" y="2361"/>
                    </a:lnTo>
                    <a:lnTo>
                      <a:pt x="6070" y="2360"/>
                    </a:lnTo>
                    <a:lnTo>
                      <a:pt x="6074" y="2360"/>
                    </a:lnTo>
                    <a:lnTo>
                      <a:pt x="6078" y="2359"/>
                    </a:lnTo>
                    <a:lnTo>
                      <a:pt x="6081" y="2357"/>
                    </a:lnTo>
                    <a:lnTo>
                      <a:pt x="6085" y="2356"/>
                    </a:lnTo>
                    <a:lnTo>
                      <a:pt x="6088" y="2355"/>
                    </a:lnTo>
                    <a:lnTo>
                      <a:pt x="6092" y="2353"/>
                    </a:lnTo>
                    <a:lnTo>
                      <a:pt x="6095" y="2351"/>
                    </a:lnTo>
                    <a:lnTo>
                      <a:pt x="6097" y="2350"/>
                    </a:lnTo>
                    <a:lnTo>
                      <a:pt x="6099" y="2349"/>
                    </a:lnTo>
                    <a:lnTo>
                      <a:pt x="6103" y="2347"/>
                    </a:lnTo>
                    <a:lnTo>
                      <a:pt x="6106" y="2344"/>
                    </a:lnTo>
                    <a:lnTo>
                      <a:pt x="6110" y="2342"/>
                    </a:lnTo>
                    <a:lnTo>
                      <a:pt x="6113" y="2339"/>
                    </a:lnTo>
                    <a:lnTo>
                      <a:pt x="6116" y="2337"/>
                    </a:lnTo>
                    <a:lnTo>
                      <a:pt x="6118" y="2334"/>
                    </a:lnTo>
                    <a:lnTo>
                      <a:pt x="6121" y="2331"/>
                    </a:lnTo>
                    <a:lnTo>
                      <a:pt x="6123" y="2329"/>
                    </a:lnTo>
                    <a:lnTo>
                      <a:pt x="6125" y="2326"/>
                    </a:lnTo>
                    <a:lnTo>
                      <a:pt x="6127" y="2323"/>
                    </a:lnTo>
                    <a:lnTo>
                      <a:pt x="6129" y="2321"/>
                    </a:lnTo>
                    <a:lnTo>
                      <a:pt x="6131" y="2318"/>
                    </a:lnTo>
                    <a:lnTo>
                      <a:pt x="6133" y="2314"/>
                    </a:lnTo>
                    <a:lnTo>
                      <a:pt x="6136" y="2310"/>
                    </a:lnTo>
                    <a:lnTo>
                      <a:pt x="6137" y="2307"/>
                    </a:lnTo>
                    <a:lnTo>
                      <a:pt x="6139" y="2304"/>
                    </a:lnTo>
                    <a:lnTo>
                      <a:pt x="6140" y="2300"/>
                    </a:lnTo>
                    <a:lnTo>
                      <a:pt x="6141" y="2297"/>
                    </a:lnTo>
                    <a:lnTo>
                      <a:pt x="6143" y="2294"/>
                    </a:lnTo>
                    <a:lnTo>
                      <a:pt x="6144" y="2290"/>
                    </a:lnTo>
                    <a:lnTo>
                      <a:pt x="6144" y="2286"/>
                    </a:lnTo>
                    <a:lnTo>
                      <a:pt x="6145" y="2283"/>
                    </a:lnTo>
                    <a:lnTo>
                      <a:pt x="6146" y="2279"/>
                    </a:lnTo>
                    <a:lnTo>
                      <a:pt x="6146" y="2275"/>
                    </a:lnTo>
                    <a:lnTo>
                      <a:pt x="6147" y="2271"/>
                    </a:lnTo>
                    <a:lnTo>
                      <a:pt x="6147" y="2268"/>
                    </a:lnTo>
                    <a:lnTo>
                      <a:pt x="6147" y="2262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421256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>
            <a:extLst>
              <a:ext uri="{FF2B5EF4-FFF2-40B4-BE49-F238E27FC236}">
                <a16:creationId xmlns:a16="http://schemas.microsoft.com/office/drawing/2014/main" id="{071FD33C-D9DC-4C45-8691-F503BBDADE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7241" y="2816990"/>
            <a:ext cx="10877502" cy="1235889"/>
          </a:xfrm>
        </p:spPr>
        <p:txBody>
          <a:bodyPr/>
          <a:lstStyle/>
          <a:p>
            <a:r>
              <a:rPr lang="en-US" dirty="0"/>
              <a:t>Launch Execution</a:t>
            </a:r>
            <a:endParaRPr lang="en-PH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7B63288-4570-40C5-8B13-BD8CBE6511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90860" y="6349068"/>
            <a:ext cx="963882" cy="251764"/>
          </a:xfrm>
        </p:spPr>
        <p:txBody>
          <a:bodyPr/>
          <a:lstStyle/>
          <a:p>
            <a:fld id="{40FCC99B-2112-4769-A0F7-9B55781EDC8A}" type="slidenum">
              <a:rPr lang="en-PH" smtClean="0"/>
              <a:pPr/>
              <a:t>29</a:t>
            </a:fld>
            <a:endParaRPr lang="en-PH" dirty="0"/>
          </a:p>
        </p:txBody>
      </p:sp>
      <p:sp>
        <p:nvSpPr>
          <p:cNvPr id="28" name="Subtitle 27">
            <a:extLst>
              <a:ext uri="{FF2B5EF4-FFF2-40B4-BE49-F238E27FC236}">
                <a16:creationId xmlns:a16="http://schemas.microsoft.com/office/drawing/2014/main" id="{B533F2BD-4ED9-4E6C-8AA1-2B5DD519A96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5260360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5A00AF6-0393-4F2B-B05D-AC2627A87F3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Market &amp; Opportunity</a:t>
            </a:r>
            <a:endParaRPr lang="en-P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1941B3-1942-4D7A-8A47-758D84DDE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pPr/>
              <a:t>3</a:t>
            </a:fld>
            <a:endParaRPr lang="en-PH" dirty="0"/>
          </a:p>
        </p:txBody>
      </p:sp>
      <p:sp>
        <p:nvSpPr>
          <p:cNvPr id="2" name="Subtitle 1">
            <a:extLst>
              <a:ext uri="{FF2B5EF4-FFF2-40B4-BE49-F238E27FC236}">
                <a16:creationId xmlns:a16="http://schemas.microsoft.com/office/drawing/2014/main" id="{59B68335-AEC9-4E40-9C35-41B61296AD5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7640076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35DFBE4-1269-4A88-B005-A6172E73B8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</p:spPr>
        <p:txBody>
          <a:bodyPr>
            <a:normAutofit/>
          </a:bodyPr>
          <a:lstStyle/>
          <a:p>
            <a:r>
              <a:rPr lang="en-PH" dirty="0"/>
              <a:t>Launch Phase Plan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8C6C48F-0D3A-4D6D-AD29-821698DAD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90860" y="6349068"/>
            <a:ext cx="963882" cy="251764"/>
          </a:xfrm>
        </p:spPr>
        <p:txBody>
          <a:bodyPr/>
          <a:lstStyle/>
          <a:p>
            <a:fld id="{40FCC99B-2112-4769-A0F7-9B55781EDC8A}" type="slidenum">
              <a:rPr lang="en-PH" smtClean="0"/>
              <a:pPr/>
              <a:t>30</a:t>
            </a:fld>
            <a:endParaRPr lang="en-PH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FB0E2CC-82E1-49AC-B9E8-6189D5726742}"/>
              </a:ext>
            </a:extLst>
          </p:cNvPr>
          <p:cNvSpPr txBox="1">
            <a:spLocks/>
          </p:cNvSpPr>
          <p:nvPr/>
        </p:nvSpPr>
        <p:spPr>
          <a:xfrm>
            <a:off x="1553497" y="1642460"/>
            <a:ext cx="2011325" cy="578772"/>
          </a:xfrm>
          <a:prstGeom prst="homePlate">
            <a:avLst>
              <a:gd name="adj" fmla="val 20000"/>
            </a:avLst>
          </a:prstGeom>
          <a:solidFill>
            <a:schemeClr val="accent1">
              <a:lumMod val="60000"/>
              <a:lumOff val="40000"/>
            </a:schemeClr>
          </a:solidFill>
        </p:spPr>
        <p:txBody>
          <a:bodyPr lIns="0" tIns="0" rIns="0"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</a:rPr>
              <a:t>P</a:t>
            </a:r>
            <a:r>
              <a:rPr lang="en-PH" sz="1800" dirty="0">
                <a:solidFill>
                  <a:schemeClr val="bg1"/>
                </a:solidFill>
                <a:latin typeface="Arial" panose="020B0604020202020204" pitchFamily="34" charset="0"/>
              </a:rPr>
              <a:t>re-launch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954909F-D53A-4151-94FD-B8AC154EA862}"/>
              </a:ext>
            </a:extLst>
          </p:cNvPr>
          <p:cNvSpPr txBox="1">
            <a:spLocks/>
          </p:cNvSpPr>
          <p:nvPr/>
        </p:nvSpPr>
        <p:spPr>
          <a:xfrm>
            <a:off x="3567526" y="1642460"/>
            <a:ext cx="2011437" cy="578772"/>
          </a:xfrm>
          <a:prstGeom prst="chevron">
            <a:avLst>
              <a:gd name="adj" fmla="val 20000"/>
            </a:avLst>
          </a:prstGeom>
          <a:solidFill>
            <a:schemeClr val="accent5"/>
          </a:solidFill>
        </p:spPr>
        <p:txBody>
          <a:bodyPr lIns="0" tIns="0" rIns="0"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</a:rPr>
              <a:t>L</a:t>
            </a:r>
            <a:r>
              <a:rPr lang="en-PH" sz="1800" dirty="0">
                <a:solidFill>
                  <a:schemeClr val="bg1"/>
                </a:solidFill>
                <a:latin typeface="Arial" panose="020B0604020202020204" pitchFamily="34" charset="0"/>
              </a:rPr>
              <a:t>aunch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2E084E99-B106-4DC7-8C9D-DD1A19A88CB3}"/>
              </a:ext>
            </a:extLst>
          </p:cNvPr>
          <p:cNvSpPr txBox="1">
            <a:spLocks/>
          </p:cNvSpPr>
          <p:nvPr/>
        </p:nvSpPr>
        <p:spPr>
          <a:xfrm>
            <a:off x="5581531" y="1642460"/>
            <a:ext cx="2011437" cy="578772"/>
          </a:xfrm>
          <a:prstGeom prst="chevron">
            <a:avLst>
              <a:gd name="adj" fmla="val 20000"/>
            </a:avLst>
          </a:prstGeom>
          <a:solidFill>
            <a:schemeClr val="accent1"/>
          </a:solidFill>
        </p:spPr>
        <p:txBody>
          <a:bodyPr lIns="0" tIns="0" rIns="0"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</a:rPr>
              <a:t>U</a:t>
            </a:r>
            <a:r>
              <a:rPr lang="en-PH" sz="1800" dirty="0">
                <a:solidFill>
                  <a:schemeClr val="bg1"/>
                </a:solidFill>
                <a:latin typeface="Arial" panose="020B0604020202020204" pitchFamily="34" charset="0"/>
              </a:rPr>
              <a:t>ptake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21BCED18-94E5-4383-8544-3A62EE65D51B}"/>
              </a:ext>
            </a:extLst>
          </p:cNvPr>
          <p:cNvSpPr txBox="1">
            <a:spLocks/>
          </p:cNvSpPr>
          <p:nvPr/>
        </p:nvSpPr>
        <p:spPr>
          <a:xfrm>
            <a:off x="7595537" y="1642460"/>
            <a:ext cx="2011437" cy="578772"/>
          </a:xfrm>
          <a:prstGeom prst="chevron">
            <a:avLst>
              <a:gd name="adj" fmla="val 20000"/>
            </a:avLst>
          </a:prstGeom>
          <a:solidFill>
            <a:schemeClr val="accent1"/>
          </a:solidFill>
        </p:spPr>
        <p:txBody>
          <a:bodyPr lIns="0" tIns="0" rIns="0"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</a:rPr>
              <a:t>S</a:t>
            </a:r>
            <a:r>
              <a:rPr lang="en-PH" sz="1800" dirty="0">
                <a:solidFill>
                  <a:schemeClr val="bg1"/>
                </a:solidFill>
                <a:latin typeface="Arial" panose="020B0604020202020204" pitchFamily="34" charset="0"/>
              </a:rPr>
              <a:t>ustain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27CAFE74-4B59-4118-9B16-821497E5EAF3}"/>
              </a:ext>
            </a:extLst>
          </p:cNvPr>
          <p:cNvSpPr txBox="1">
            <a:spLocks/>
          </p:cNvSpPr>
          <p:nvPr/>
        </p:nvSpPr>
        <p:spPr>
          <a:xfrm>
            <a:off x="9609545" y="1642460"/>
            <a:ext cx="2011437" cy="578772"/>
          </a:xfrm>
          <a:prstGeom prst="chevron">
            <a:avLst>
              <a:gd name="adj" fmla="val 20000"/>
            </a:avLst>
          </a:prstGeom>
          <a:solidFill>
            <a:schemeClr val="accent3"/>
          </a:solidFill>
        </p:spPr>
        <p:txBody>
          <a:bodyPr lIns="0" tIns="0" rIns="0"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</a:rPr>
              <a:t>L</a:t>
            </a:r>
            <a:r>
              <a:rPr lang="en-PH" sz="1800" dirty="0">
                <a:solidFill>
                  <a:schemeClr val="bg1"/>
                </a:solidFill>
                <a:latin typeface="Arial" panose="020B0604020202020204" pitchFamily="34" charset="0"/>
              </a:rPr>
              <a:t>ead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59D687F-706A-47DB-9C3C-9209D10A65D0}"/>
              </a:ext>
            </a:extLst>
          </p:cNvPr>
          <p:cNvSpPr/>
          <p:nvPr/>
        </p:nvSpPr>
        <p:spPr>
          <a:xfrm>
            <a:off x="1553497" y="2644097"/>
            <a:ext cx="1877961" cy="56988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Build readiness and access foundation</a:t>
            </a:r>
            <a:endParaRPr lang="en-PH" sz="120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9B4CE36-D0E1-40C9-BB38-708FEEBDFE11}"/>
              </a:ext>
            </a:extLst>
          </p:cNvPr>
          <p:cNvSpPr/>
          <p:nvPr/>
        </p:nvSpPr>
        <p:spPr>
          <a:xfrm>
            <a:off x="1553497" y="3328103"/>
            <a:ext cx="1877961" cy="56988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Secure guideline and KOL presence</a:t>
            </a:r>
            <a:endParaRPr lang="en-PH" sz="1200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8A4E182-E9EF-4F8F-85EA-11C03FBCDCBB}"/>
              </a:ext>
            </a:extLst>
          </p:cNvPr>
          <p:cNvSpPr/>
          <p:nvPr/>
        </p:nvSpPr>
        <p:spPr>
          <a:xfrm>
            <a:off x="1553497" y="4012109"/>
            <a:ext cx="1877961" cy="56988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Confirm supply and ops readiness</a:t>
            </a:r>
            <a:endParaRPr lang="en-PH" sz="12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0B4DCAC-624B-44A7-B45B-EFA909991FD7}"/>
              </a:ext>
            </a:extLst>
          </p:cNvPr>
          <p:cNvSpPr/>
          <p:nvPr/>
        </p:nvSpPr>
        <p:spPr>
          <a:xfrm>
            <a:off x="1553497" y="4696115"/>
            <a:ext cx="1877961" cy="56988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Activate field in core accounts</a:t>
            </a:r>
            <a:endParaRPr lang="en-PH" sz="120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4474174-BEE9-479B-BA51-59F2CEC8233C}"/>
              </a:ext>
            </a:extLst>
          </p:cNvPr>
          <p:cNvSpPr/>
          <p:nvPr/>
        </p:nvSpPr>
        <p:spPr>
          <a:xfrm>
            <a:off x="1553497" y="5380120"/>
            <a:ext cx="1877961" cy="56988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Win initial formulary placement</a:t>
            </a:r>
            <a:endParaRPr lang="en-PH" sz="1200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50D0956-B032-481F-B277-8C40EE677DCF}"/>
              </a:ext>
            </a:extLst>
          </p:cNvPr>
          <p:cNvSpPr/>
          <p:nvPr/>
        </p:nvSpPr>
        <p:spPr>
          <a:xfrm>
            <a:off x="3567509" y="2644097"/>
            <a:ext cx="1877961" cy="56988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Move medical ahead of promotion</a:t>
            </a:r>
            <a:endParaRPr lang="en-PH" sz="1200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0DDD879-DB89-417A-B958-1EDFC392B441}"/>
              </a:ext>
            </a:extLst>
          </p:cNvPr>
          <p:cNvSpPr/>
          <p:nvPr/>
        </p:nvSpPr>
        <p:spPr>
          <a:xfrm>
            <a:off x="3567509" y="3328103"/>
            <a:ext cx="1877961" cy="56988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Drive trial among pioneers</a:t>
            </a:r>
            <a:endParaRPr lang="en-PH" sz="12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5E9CE8E-B0F6-49DF-A8FC-248099E4861D}"/>
              </a:ext>
            </a:extLst>
          </p:cNvPr>
          <p:cNvSpPr/>
          <p:nvPr/>
        </p:nvSpPr>
        <p:spPr>
          <a:xfrm>
            <a:off x="3567509" y="4012109"/>
            <a:ext cx="1877961" cy="56988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Convert early to repeat prescribers</a:t>
            </a:r>
            <a:endParaRPr lang="en-PH" sz="1200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6E87C18-65BD-455E-8F50-99070B2EFE3A}"/>
              </a:ext>
            </a:extLst>
          </p:cNvPr>
          <p:cNvSpPr/>
          <p:nvPr/>
        </p:nvSpPr>
        <p:spPr>
          <a:xfrm>
            <a:off x="3567509" y="4696115"/>
            <a:ext cx="1877961" cy="56988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Track SOV and new-patient starts</a:t>
            </a:r>
            <a:endParaRPr lang="en-PH" sz="1200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4C55C46-DB71-41E0-8633-28980A7772D4}"/>
              </a:ext>
            </a:extLst>
          </p:cNvPr>
          <p:cNvSpPr/>
          <p:nvPr/>
        </p:nvSpPr>
        <p:spPr>
          <a:xfrm>
            <a:off x="3567509" y="5380120"/>
            <a:ext cx="1877961" cy="56988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Defend share and deepen loyalty</a:t>
            </a:r>
            <a:endParaRPr lang="en-PH" sz="1200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316C6CC-A27A-4C5B-84EE-2502312CDE79}"/>
              </a:ext>
            </a:extLst>
          </p:cNvPr>
          <p:cNvSpPr/>
          <p:nvPr/>
        </p:nvSpPr>
        <p:spPr>
          <a:xfrm>
            <a:off x="5581521" y="2644097"/>
            <a:ext cx="1877961" cy="56988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Generate real-world evidence</a:t>
            </a:r>
            <a:endParaRPr lang="en-PH" sz="1200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EE8E723-99B1-422E-8324-5EDDB2DB6361}"/>
              </a:ext>
            </a:extLst>
          </p:cNvPr>
          <p:cNvSpPr/>
          <p:nvPr/>
        </p:nvSpPr>
        <p:spPr>
          <a:xfrm>
            <a:off x="5581521" y="3328103"/>
            <a:ext cx="1877961" cy="56988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Expand access and prep next launch</a:t>
            </a:r>
            <a:endParaRPr lang="en-PH" sz="1200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F090047-9285-4350-8BD4-0B8D9F1DC4D8}"/>
              </a:ext>
            </a:extLst>
          </p:cNvPr>
          <p:cNvSpPr/>
          <p:nvPr/>
        </p:nvSpPr>
        <p:spPr>
          <a:xfrm>
            <a:off x="5581521" y="4012109"/>
            <a:ext cx="1877961" cy="56988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Consolidate franchise leadership</a:t>
            </a:r>
            <a:endParaRPr lang="en-PH" sz="1200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A0D18D12-5F3F-4829-8723-57ED448A9207}"/>
              </a:ext>
            </a:extLst>
          </p:cNvPr>
          <p:cNvSpPr/>
          <p:nvPr/>
        </p:nvSpPr>
        <p:spPr>
          <a:xfrm>
            <a:off x="5581521" y="4696115"/>
            <a:ext cx="1877961" cy="56988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Renew contracts with RWE data</a:t>
            </a:r>
            <a:endParaRPr lang="en-PH" sz="1200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8B4A5D9-5D7A-4409-BFCB-72C02BB70762}"/>
              </a:ext>
            </a:extLst>
          </p:cNvPr>
          <p:cNvSpPr/>
          <p:nvPr/>
        </p:nvSpPr>
        <p:spPr>
          <a:xfrm>
            <a:off x="5581521" y="5380120"/>
            <a:ext cx="1877961" cy="56988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Sustain advocacy and registries</a:t>
            </a:r>
            <a:endParaRPr lang="en-PH" sz="1200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7922125-2B8B-4239-BBB5-60D9BB69BB1D}"/>
              </a:ext>
            </a:extLst>
          </p:cNvPr>
          <p:cNvSpPr/>
          <p:nvPr/>
        </p:nvSpPr>
        <p:spPr>
          <a:xfrm>
            <a:off x="7595533" y="2644097"/>
            <a:ext cx="1877961" cy="56988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Exit criteria tied to share targets</a:t>
            </a:r>
            <a:endParaRPr lang="en-PH" sz="1200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4F5515D-CD71-4D25-9624-95919297D84B}"/>
              </a:ext>
            </a:extLst>
          </p:cNvPr>
          <p:cNvSpPr/>
          <p:nvPr/>
        </p:nvSpPr>
        <p:spPr>
          <a:xfrm>
            <a:off x="7595533" y="3328103"/>
            <a:ext cx="1877961" cy="56988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Monthly governance gates phases</a:t>
            </a:r>
            <a:endParaRPr lang="en-PH" sz="1200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B5DB252E-5C70-467A-8DD5-A3A07FAE376C}"/>
              </a:ext>
            </a:extLst>
          </p:cNvPr>
          <p:cNvSpPr/>
          <p:nvPr/>
        </p:nvSpPr>
        <p:spPr>
          <a:xfrm>
            <a:off x="7595533" y="4012109"/>
            <a:ext cx="1877961" cy="56988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Resourcing shifts to field reach</a:t>
            </a:r>
            <a:endParaRPr lang="en-PH" sz="1200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8CDE280-EAA3-4BD8-89C6-22E6C4F6234B}"/>
              </a:ext>
            </a:extLst>
          </p:cNvPr>
          <p:cNvSpPr/>
          <p:nvPr/>
        </p:nvSpPr>
        <p:spPr>
          <a:xfrm>
            <a:off x="7595533" y="4696115"/>
            <a:ext cx="1877961" cy="56988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Cross-functional phase owners</a:t>
            </a:r>
            <a:endParaRPr lang="en-PH" sz="1200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E37697B1-506B-4AFD-A826-DCAE33DA8AD3}"/>
              </a:ext>
            </a:extLst>
          </p:cNvPr>
          <p:cNvSpPr/>
          <p:nvPr/>
        </p:nvSpPr>
        <p:spPr>
          <a:xfrm>
            <a:off x="7595533" y="5380120"/>
            <a:ext cx="1877961" cy="56988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KPIs anchor every phase</a:t>
            </a:r>
            <a:endParaRPr lang="en-PH" sz="1200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48EA7B4A-242C-4D3D-B07E-9B2AD112AE58}"/>
              </a:ext>
            </a:extLst>
          </p:cNvPr>
          <p:cNvSpPr/>
          <p:nvPr/>
        </p:nvSpPr>
        <p:spPr>
          <a:xfrm>
            <a:off x="9609545" y="2644097"/>
            <a:ext cx="1877961" cy="56988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Sequenced to stay ahead of rivals</a:t>
            </a:r>
            <a:endParaRPr lang="en-PH" sz="1200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47AF114F-D13C-4DFD-BBB9-87B1DBC5CC74}"/>
              </a:ext>
            </a:extLst>
          </p:cNvPr>
          <p:cNvSpPr/>
          <p:nvPr/>
        </p:nvSpPr>
        <p:spPr>
          <a:xfrm>
            <a:off x="9609545" y="3328103"/>
            <a:ext cx="1877961" cy="56988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Phasing assumes on-time approvals</a:t>
            </a:r>
            <a:endParaRPr lang="en-PH" sz="1200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D8E18D08-199A-43AA-9E43-99E79790879A}"/>
              </a:ext>
            </a:extLst>
          </p:cNvPr>
          <p:cNvSpPr/>
          <p:nvPr/>
        </p:nvSpPr>
        <p:spPr>
          <a:xfrm>
            <a:off x="9609545" y="4012109"/>
            <a:ext cx="1877961" cy="56988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Reviewed against the scorecard</a:t>
            </a:r>
            <a:endParaRPr lang="en-PH" sz="1200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178B7561-4412-44C6-AC37-BC67C8C6C42E}"/>
              </a:ext>
            </a:extLst>
          </p:cNvPr>
          <p:cNvSpPr/>
          <p:nvPr/>
        </p:nvSpPr>
        <p:spPr>
          <a:xfrm>
            <a:off x="9609545" y="4696115"/>
            <a:ext cx="1877961" cy="56988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Phase 1–5</a:t>
            </a:r>
            <a:endParaRPr lang="en-PH" sz="1200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563EC6F4-D226-4342-9689-867A3891628B}"/>
              </a:ext>
            </a:extLst>
          </p:cNvPr>
          <p:cNvSpPr/>
          <p:nvPr/>
        </p:nvSpPr>
        <p:spPr>
          <a:xfrm>
            <a:off x="9609545" y="5380120"/>
            <a:ext cx="1877961" cy="56988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Approval to maturity</a:t>
            </a:r>
            <a:endParaRPr lang="en-PH" sz="1200" dirty="0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5135FEA3-36F3-4FE2-BEC4-7E47B5760E6F}"/>
              </a:ext>
            </a:extLst>
          </p:cNvPr>
          <p:cNvGrpSpPr/>
          <p:nvPr/>
        </p:nvGrpSpPr>
        <p:grpSpPr>
          <a:xfrm>
            <a:off x="2250173" y="2290933"/>
            <a:ext cx="484609" cy="232409"/>
            <a:chOff x="2275309" y="2290933"/>
            <a:chExt cx="484609" cy="232409"/>
          </a:xfrm>
          <a:solidFill>
            <a:schemeClr val="accent6"/>
          </a:solidFill>
        </p:grpSpPr>
        <p:sp>
          <p:nvSpPr>
            <p:cNvPr id="48" name="Arrow: Right 47">
              <a:extLst>
                <a:ext uri="{FF2B5EF4-FFF2-40B4-BE49-F238E27FC236}">
                  <a16:creationId xmlns:a16="http://schemas.microsoft.com/office/drawing/2014/main" id="{637ED081-ABF2-4E07-A138-5E8C13241315}"/>
                </a:ext>
              </a:extLst>
            </p:cNvPr>
            <p:cNvSpPr/>
            <p:nvPr/>
          </p:nvSpPr>
          <p:spPr>
            <a:xfrm rot="16200000">
              <a:off x="2267689" y="2298554"/>
              <a:ext cx="232408" cy="217168"/>
            </a:xfrm>
            <a:prstGeom prst="right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sp>
          <p:nvSpPr>
            <p:cNvPr id="49" name="Arrow: Right 48">
              <a:extLst>
                <a:ext uri="{FF2B5EF4-FFF2-40B4-BE49-F238E27FC236}">
                  <a16:creationId xmlns:a16="http://schemas.microsoft.com/office/drawing/2014/main" id="{02D26759-8D2E-4121-8AFA-147731A3BA3C}"/>
                </a:ext>
              </a:extLst>
            </p:cNvPr>
            <p:cNvSpPr/>
            <p:nvPr/>
          </p:nvSpPr>
          <p:spPr>
            <a:xfrm rot="5400000" flipV="1">
              <a:off x="2535130" y="2298553"/>
              <a:ext cx="232408" cy="217168"/>
            </a:xfrm>
            <a:prstGeom prst="right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89D580C1-E2C1-4E9E-B25B-B0DE308CED21}"/>
              </a:ext>
            </a:extLst>
          </p:cNvPr>
          <p:cNvGrpSpPr/>
          <p:nvPr/>
        </p:nvGrpSpPr>
        <p:grpSpPr>
          <a:xfrm>
            <a:off x="4264185" y="2290933"/>
            <a:ext cx="484609" cy="232409"/>
            <a:chOff x="2275309" y="2290933"/>
            <a:chExt cx="484609" cy="232409"/>
          </a:xfrm>
          <a:solidFill>
            <a:schemeClr val="accent6"/>
          </a:solidFill>
        </p:grpSpPr>
        <p:sp>
          <p:nvSpPr>
            <p:cNvPr id="52" name="Arrow: Right 51">
              <a:extLst>
                <a:ext uri="{FF2B5EF4-FFF2-40B4-BE49-F238E27FC236}">
                  <a16:creationId xmlns:a16="http://schemas.microsoft.com/office/drawing/2014/main" id="{F3196006-0BA3-42E8-A65A-6B8673042BBA}"/>
                </a:ext>
              </a:extLst>
            </p:cNvPr>
            <p:cNvSpPr/>
            <p:nvPr/>
          </p:nvSpPr>
          <p:spPr>
            <a:xfrm rot="16200000">
              <a:off x="2267689" y="2298554"/>
              <a:ext cx="232408" cy="217168"/>
            </a:xfrm>
            <a:prstGeom prst="right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sp>
          <p:nvSpPr>
            <p:cNvPr id="53" name="Arrow: Right 52">
              <a:extLst>
                <a:ext uri="{FF2B5EF4-FFF2-40B4-BE49-F238E27FC236}">
                  <a16:creationId xmlns:a16="http://schemas.microsoft.com/office/drawing/2014/main" id="{22199035-5A3F-4841-B1FD-D6B6382E346D}"/>
                </a:ext>
              </a:extLst>
            </p:cNvPr>
            <p:cNvSpPr/>
            <p:nvPr/>
          </p:nvSpPr>
          <p:spPr>
            <a:xfrm rot="5400000" flipV="1">
              <a:off x="2535130" y="2298553"/>
              <a:ext cx="232408" cy="217168"/>
            </a:xfrm>
            <a:prstGeom prst="right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27B43F9B-9094-4D32-915B-A466C324F2C7}"/>
              </a:ext>
            </a:extLst>
          </p:cNvPr>
          <p:cNvGrpSpPr/>
          <p:nvPr/>
        </p:nvGrpSpPr>
        <p:grpSpPr>
          <a:xfrm>
            <a:off x="6278197" y="2290933"/>
            <a:ext cx="484609" cy="232409"/>
            <a:chOff x="2275309" y="2290933"/>
            <a:chExt cx="484609" cy="232409"/>
          </a:xfrm>
          <a:solidFill>
            <a:schemeClr val="accent6"/>
          </a:solidFill>
        </p:grpSpPr>
        <p:sp>
          <p:nvSpPr>
            <p:cNvPr id="55" name="Arrow: Right 54">
              <a:extLst>
                <a:ext uri="{FF2B5EF4-FFF2-40B4-BE49-F238E27FC236}">
                  <a16:creationId xmlns:a16="http://schemas.microsoft.com/office/drawing/2014/main" id="{5D6984DB-BC45-4F7D-BC78-6E23A57F8674}"/>
                </a:ext>
              </a:extLst>
            </p:cNvPr>
            <p:cNvSpPr/>
            <p:nvPr/>
          </p:nvSpPr>
          <p:spPr>
            <a:xfrm rot="16200000">
              <a:off x="2267689" y="2298554"/>
              <a:ext cx="232408" cy="217168"/>
            </a:xfrm>
            <a:prstGeom prst="right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sp>
          <p:nvSpPr>
            <p:cNvPr id="56" name="Arrow: Right 55">
              <a:extLst>
                <a:ext uri="{FF2B5EF4-FFF2-40B4-BE49-F238E27FC236}">
                  <a16:creationId xmlns:a16="http://schemas.microsoft.com/office/drawing/2014/main" id="{3CA70671-CAD2-43AA-BCEE-81A2D793BDB0}"/>
                </a:ext>
              </a:extLst>
            </p:cNvPr>
            <p:cNvSpPr/>
            <p:nvPr/>
          </p:nvSpPr>
          <p:spPr>
            <a:xfrm rot="5400000" flipV="1">
              <a:off x="2535130" y="2298553"/>
              <a:ext cx="232408" cy="217168"/>
            </a:xfrm>
            <a:prstGeom prst="right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4999982B-6DA3-4FA4-B909-079AF505539A}"/>
              </a:ext>
            </a:extLst>
          </p:cNvPr>
          <p:cNvGrpSpPr/>
          <p:nvPr/>
        </p:nvGrpSpPr>
        <p:grpSpPr>
          <a:xfrm>
            <a:off x="8292209" y="2290933"/>
            <a:ext cx="484609" cy="232409"/>
            <a:chOff x="2275309" y="2290933"/>
            <a:chExt cx="484609" cy="232409"/>
          </a:xfrm>
          <a:solidFill>
            <a:schemeClr val="accent6"/>
          </a:solidFill>
        </p:grpSpPr>
        <p:sp>
          <p:nvSpPr>
            <p:cNvPr id="58" name="Arrow: Right 57">
              <a:extLst>
                <a:ext uri="{FF2B5EF4-FFF2-40B4-BE49-F238E27FC236}">
                  <a16:creationId xmlns:a16="http://schemas.microsoft.com/office/drawing/2014/main" id="{AE435304-390B-41CC-A19D-9649DC4B032B}"/>
                </a:ext>
              </a:extLst>
            </p:cNvPr>
            <p:cNvSpPr/>
            <p:nvPr/>
          </p:nvSpPr>
          <p:spPr>
            <a:xfrm rot="16200000">
              <a:off x="2267689" y="2298554"/>
              <a:ext cx="232408" cy="217168"/>
            </a:xfrm>
            <a:prstGeom prst="right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sp>
          <p:nvSpPr>
            <p:cNvPr id="59" name="Arrow: Right 58">
              <a:extLst>
                <a:ext uri="{FF2B5EF4-FFF2-40B4-BE49-F238E27FC236}">
                  <a16:creationId xmlns:a16="http://schemas.microsoft.com/office/drawing/2014/main" id="{24977ED6-C5B1-46EB-9167-3FCA9ABA5E6E}"/>
                </a:ext>
              </a:extLst>
            </p:cNvPr>
            <p:cNvSpPr/>
            <p:nvPr/>
          </p:nvSpPr>
          <p:spPr>
            <a:xfrm rot="5400000" flipV="1">
              <a:off x="2535130" y="2298553"/>
              <a:ext cx="232408" cy="217168"/>
            </a:xfrm>
            <a:prstGeom prst="right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7DE88BF2-4398-4BC2-849D-5DE6AD9C224F}"/>
              </a:ext>
            </a:extLst>
          </p:cNvPr>
          <p:cNvGrpSpPr/>
          <p:nvPr/>
        </p:nvGrpSpPr>
        <p:grpSpPr>
          <a:xfrm>
            <a:off x="10306221" y="2290933"/>
            <a:ext cx="484609" cy="232409"/>
            <a:chOff x="2275309" y="2290933"/>
            <a:chExt cx="484609" cy="232409"/>
          </a:xfrm>
          <a:solidFill>
            <a:schemeClr val="accent6"/>
          </a:solidFill>
        </p:grpSpPr>
        <p:sp>
          <p:nvSpPr>
            <p:cNvPr id="64" name="Arrow: Right 63">
              <a:extLst>
                <a:ext uri="{FF2B5EF4-FFF2-40B4-BE49-F238E27FC236}">
                  <a16:creationId xmlns:a16="http://schemas.microsoft.com/office/drawing/2014/main" id="{BD5E5563-EC47-4AB1-BBF9-13068C7064DC}"/>
                </a:ext>
              </a:extLst>
            </p:cNvPr>
            <p:cNvSpPr/>
            <p:nvPr/>
          </p:nvSpPr>
          <p:spPr>
            <a:xfrm rot="16200000">
              <a:off x="2267689" y="2298554"/>
              <a:ext cx="232408" cy="217168"/>
            </a:xfrm>
            <a:prstGeom prst="right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sp>
          <p:nvSpPr>
            <p:cNvPr id="65" name="Arrow: Right 64">
              <a:extLst>
                <a:ext uri="{FF2B5EF4-FFF2-40B4-BE49-F238E27FC236}">
                  <a16:creationId xmlns:a16="http://schemas.microsoft.com/office/drawing/2014/main" id="{B490A341-9911-49DF-9BF1-DC16B3038596}"/>
                </a:ext>
              </a:extLst>
            </p:cNvPr>
            <p:cNvSpPr/>
            <p:nvPr/>
          </p:nvSpPr>
          <p:spPr>
            <a:xfrm rot="5400000" flipV="1">
              <a:off x="2535130" y="2298553"/>
              <a:ext cx="232408" cy="217168"/>
            </a:xfrm>
            <a:prstGeom prst="right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EF306C2F-3B98-4E68-983A-C4AAFECFB613}"/>
              </a:ext>
            </a:extLst>
          </p:cNvPr>
          <p:cNvGrpSpPr/>
          <p:nvPr/>
        </p:nvGrpSpPr>
        <p:grpSpPr>
          <a:xfrm>
            <a:off x="759511" y="2672962"/>
            <a:ext cx="541295" cy="1225026"/>
            <a:chOff x="759511" y="2672961"/>
            <a:chExt cx="541295" cy="1512077"/>
          </a:xfrm>
        </p:grpSpPr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C24D9E31-74C9-4B43-B87D-5D1471564CE1}"/>
                </a:ext>
              </a:extLst>
            </p:cNvPr>
            <p:cNvCxnSpPr>
              <a:cxnSpLocks/>
            </p:cNvCxnSpPr>
            <p:nvPr/>
          </p:nvCxnSpPr>
          <p:spPr>
            <a:xfrm>
              <a:off x="1300806" y="2672962"/>
              <a:ext cx="0" cy="1512076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1ECC0C72-88F7-4F7D-BB26-D7C83F31A9AD}"/>
                </a:ext>
              </a:extLst>
            </p:cNvPr>
            <p:cNvSpPr/>
            <p:nvPr/>
          </p:nvSpPr>
          <p:spPr>
            <a:xfrm rot="16200000">
              <a:off x="188139" y="3244333"/>
              <a:ext cx="1512076" cy="369332"/>
            </a:xfrm>
            <a:prstGeom prst="rect">
              <a:avLst/>
            </a:prstGeom>
          </p:spPr>
          <p:txBody>
            <a:bodyPr vert="horz" wrap="square" lIns="0" tIns="0" rIns="0" bIns="0" anchor="b" anchorCtr="0">
              <a:noAutofit/>
            </a:bodyPr>
            <a:lstStyle/>
            <a:p>
              <a:pPr algn="ctr"/>
              <a:r>
                <a:rPr lang="da-DK" sz="1200" dirty="0">
                  <a:solidFill>
                    <a:schemeClr val="accent6"/>
                  </a:solidFill>
                  <a:latin typeface="Arial" panose="020B0604020202020204" pitchFamily="34" charset="0"/>
                </a:rPr>
                <a:t>Exit criteria</a:t>
              </a:r>
              <a:endParaRPr lang="en-US" sz="1200" dirty="0">
                <a:solidFill>
                  <a:schemeClr val="accent6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4377F5F4-AEF6-4CA0-A0A4-BDF13E887DB3}"/>
              </a:ext>
            </a:extLst>
          </p:cNvPr>
          <p:cNvGrpSpPr/>
          <p:nvPr/>
        </p:nvGrpSpPr>
        <p:grpSpPr>
          <a:xfrm>
            <a:off x="759511" y="4012108"/>
            <a:ext cx="541295" cy="1937895"/>
            <a:chOff x="759511" y="2672961"/>
            <a:chExt cx="541295" cy="1512077"/>
          </a:xfrm>
        </p:grpSpPr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BCE1F95C-57B1-4EDC-BDB9-F3072309893C}"/>
                </a:ext>
              </a:extLst>
            </p:cNvPr>
            <p:cNvCxnSpPr>
              <a:cxnSpLocks/>
            </p:cNvCxnSpPr>
            <p:nvPr/>
          </p:nvCxnSpPr>
          <p:spPr>
            <a:xfrm>
              <a:off x="1300806" y="2672962"/>
              <a:ext cx="0" cy="1512076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221FFDF1-2E0B-4F06-85F0-6FD368957049}"/>
                </a:ext>
              </a:extLst>
            </p:cNvPr>
            <p:cNvSpPr/>
            <p:nvPr/>
          </p:nvSpPr>
          <p:spPr>
            <a:xfrm rot="16200000">
              <a:off x="188139" y="3244333"/>
              <a:ext cx="1512076" cy="369332"/>
            </a:xfrm>
            <a:prstGeom prst="rect">
              <a:avLst/>
            </a:prstGeom>
          </p:spPr>
          <p:txBody>
            <a:bodyPr vert="horz" wrap="square" lIns="0" tIns="0" rIns="0" bIns="0" anchor="b" anchorCtr="0">
              <a:noAutofit/>
            </a:bodyPr>
            <a:lstStyle/>
            <a:p>
              <a:pPr algn="ctr"/>
              <a:r>
                <a:rPr lang="da-DK" sz="1200" dirty="0">
                  <a:solidFill>
                    <a:schemeClr val="accent6"/>
                  </a:solidFill>
                  <a:latin typeface="Arial" panose="020B0604020202020204" pitchFamily="34" charset="0"/>
                </a:rPr>
                <a:t>Owners named</a:t>
              </a:r>
              <a:endParaRPr lang="en-US" sz="1200" dirty="0">
                <a:solidFill>
                  <a:schemeClr val="accent6"/>
                </a:solidFill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466284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5F06EB2-5BA0-4831-96B2-244AF4CFE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PH" dirty="0"/>
              <a:t>12-Week Launch Sprint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31</a:t>
            </a:fld>
            <a:endParaRPr lang="en-PH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2EC0433-6ACA-46FF-A500-C1DE8DF6E4DA}"/>
              </a:ext>
            </a:extLst>
          </p:cNvPr>
          <p:cNvSpPr/>
          <p:nvPr/>
        </p:nvSpPr>
        <p:spPr>
          <a:xfrm>
            <a:off x="628650" y="2031179"/>
            <a:ext cx="1108710" cy="685816"/>
          </a:xfrm>
          <a:prstGeom prst="rect">
            <a:avLst/>
          </a:pr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100" b="1" dirty="0">
                <a:solidFill>
                  <a:srgbClr val="FFFFFF"/>
                </a:solidFill>
              </a:rPr>
              <a:t>Field</a:t>
            </a:r>
          </a:p>
          <a:p>
            <a:pPr algn="ctr"/>
            <a:r>
              <a:rPr lang="da-DK" sz="900" dirty="0">
                <a:solidFill>
                  <a:srgbClr val="FFFFFF"/>
                </a:solidFill>
              </a:rPr>
              <a:t>Deploy field team to priority specialist accounts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C8AE509-064C-4231-A58D-5C70CE07AE55}"/>
              </a:ext>
            </a:extLst>
          </p:cNvPr>
          <p:cNvSpPr/>
          <p:nvPr/>
        </p:nvSpPr>
        <p:spPr>
          <a:xfrm>
            <a:off x="628650" y="2759127"/>
            <a:ext cx="1108710" cy="1413766"/>
          </a:xfrm>
          <a:prstGeom prst="rect">
            <a:avLst/>
          </a:pr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100" b="1" dirty="0">
                <a:solidFill>
                  <a:srgbClr val="FFFFFF"/>
                </a:solidFill>
              </a:rPr>
              <a:t>Access</a:t>
            </a:r>
          </a:p>
          <a:p>
            <a:pPr algn="ctr"/>
            <a:r>
              <a:rPr lang="da-DK" sz="900" dirty="0">
                <a:solidFill>
                  <a:srgbClr val="FFFFFF"/>
                </a:solidFill>
              </a:rPr>
              <a:t>Confirm formulary access and patient-support hub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6607B84-7E04-47A4-8E24-FC78886A0630}"/>
              </a:ext>
            </a:extLst>
          </p:cNvPr>
          <p:cNvSpPr/>
          <p:nvPr/>
        </p:nvSpPr>
        <p:spPr>
          <a:xfrm>
            <a:off x="628650" y="4215024"/>
            <a:ext cx="1108710" cy="1777737"/>
          </a:xfrm>
          <a:prstGeom prst="rect">
            <a:avLst/>
          </a:pr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100" b="1" dirty="0">
                <a:solidFill>
                  <a:srgbClr val="FFFFFF"/>
                </a:solidFill>
              </a:rPr>
              <a:t>Medical</a:t>
            </a:r>
          </a:p>
          <a:p>
            <a:pPr algn="ctr"/>
            <a:r>
              <a:rPr lang="da-DK" sz="900" dirty="0">
                <a:solidFill>
                  <a:srgbClr val="FFFFFF"/>
                </a:solidFill>
              </a:rPr>
              <a:t>Launch peer-to-peer and congress programs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848144-E8CD-41D0-9043-40527EB823F1}"/>
              </a:ext>
            </a:extLst>
          </p:cNvPr>
          <p:cNvSpPr/>
          <p:nvPr/>
        </p:nvSpPr>
        <p:spPr>
          <a:xfrm>
            <a:off x="1795671" y="2031178"/>
            <a:ext cx="1000066" cy="321843"/>
          </a:xfrm>
          <a:prstGeom prst="rect">
            <a:avLst/>
          </a:prstGeom>
          <a:noFill/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accent1"/>
                </a:solidFill>
              </a:rPr>
              <a:t>Workstreams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B3886C4-C3FF-4139-8380-6000A5382BE2}"/>
              </a:ext>
            </a:extLst>
          </p:cNvPr>
          <p:cNvSpPr/>
          <p:nvPr/>
        </p:nvSpPr>
        <p:spPr>
          <a:xfrm>
            <a:off x="1795671" y="2395153"/>
            <a:ext cx="1000066" cy="321843"/>
          </a:xfrm>
          <a:prstGeom prst="rect">
            <a:avLst/>
          </a:prstGeom>
          <a:noFill/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00" dirty="0">
                <a:solidFill>
                  <a:schemeClr val="accent1"/>
                </a:solidFill>
              </a:rPr>
              <a:t>Field force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4357565-EC85-4625-AE88-C72939A2514D}"/>
              </a:ext>
            </a:extLst>
          </p:cNvPr>
          <p:cNvSpPr/>
          <p:nvPr/>
        </p:nvSpPr>
        <p:spPr>
          <a:xfrm>
            <a:off x="1795671" y="2759127"/>
            <a:ext cx="1000066" cy="685817"/>
          </a:xfrm>
          <a:prstGeom prst="rect">
            <a:avLst/>
          </a:prstGeom>
          <a:noFill/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00" dirty="0">
                <a:solidFill>
                  <a:schemeClr val="accent1"/>
                </a:solidFill>
              </a:rPr>
              <a:t>Market access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F9FAD6E-C3D7-4892-B049-26495B5655DD}"/>
              </a:ext>
            </a:extLst>
          </p:cNvPr>
          <p:cNvSpPr/>
          <p:nvPr/>
        </p:nvSpPr>
        <p:spPr>
          <a:xfrm>
            <a:off x="1795671" y="3487075"/>
            <a:ext cx="1000066" cy="685818"/>
          </a:xfrm>
          <a:prstGeom prst="rect">
            <a:avLst/>
          </a:prstGeom>
          <a:noFill/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00" dirty="0">
                <a:solidFill>
                  <a:schemeClr val="accent1"/>
                </a:solidFill>
              </a:rPr>
              <a:t>Medical / KOL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BDF6B42-7CDA-4210-B17E-98997F7E0DE5}"/>
              </a:ext>
            </a:extLst>
          </p:cNvPr>
          <p:cNvSpPr/>
          <p:nvPr/>
        </p:nvSpPr>
        <p:spPr>
          <a:xfrm>
            <a:off x="1795671" y="4215024"/>
            <a:ext cx="1000066" cy="321843"/>
          </a:xfrm>
          <a:prstGeom prst="rect">
            <a:avLst/>
          </a:prstGeom>
          <a:noFill/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00" dirty="0">
                <a:solidFill>
                  <a:schemeClr val="accent1"/>
                </a:solidFill>
              </a:rPr>
              <a:t>Digital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3DC187F-0893-41A3-AB12-D00DAE0CC971}"/>
              </a:ext>
            </a:extLst>
          </p:cNvPr>
          <p:cNvSpPr/>
          <p:nvPr/>
        </p:nvSpPr>
        <p:spPr>
          <a:xfrm>
            <a:off x="1795671" y="4942970"/>
            <a:ext cx="1000066" cy="685817"/>
          </a:xfrm>
          <a:prstGeom prst="rect">
            <a:avLst/>
          </a:prstGeom>
          <a:noFill/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00" dirty="0">
                <a:solidFill>
                  <a:schemeClr val="accent1"/>
                </a:solidFill>
              </a:rPr>
              <a:t>Operations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5C5A343-38E6-466A-913C-55AF000A069E}"/>
              </a:ext>
            </a:extLst>
          </p:cNvPr>
          <p:cNvSpPr/>
          <p:nvPr/>
        </p:nvSpPr>
        <p:spPr>
          <a:xfrm>
            <a:off x="1795671" y="5670918"/>
            <a:ext cx="1000066" cy="321843"/>
          </a:xfrm>
          <a:prstGeom prst="rect">
            <a:avLst/>
          </a:prstGeom>
          <a:noFill/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00" dirty="0">
                <a:solidFill>
                  <a:schemeClr val="accent1"/>
                </a:solidFill>
              </a:rPr>
              <a:t>Review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BE63A81-6385-44DE-879A-1182E77FBE15}"/>
              </a:ext>
            </a:extLst>
          </p:cNvPr>
          <p:cNvSpPr/>
          <p:nvPr/>
        </p:nvSpPr>
        <p:spPr>
          <a:xfrm>
            <a:off x="2854048" y="1596973"/>
            <a:ext cx="1695211" cy="392074"/>
          </a:xfrm>
          <a:prstGeom prst="rect">
            <a:avLst/>
          </a:prstGeom>
          <a:solidFill>
            <a:schemeClr val="accent6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Sprint 1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(2/17-2/28)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BC3B81D-AE92-4A4B-8BF6-1303459DEA20}"/>
              </a:ext>
            </a:extLst>
          </p:cNvPr>
          <p:cNvSpPr/>
          <p:nvPr/>
        </p:nvSpPr>
        <p:spPr>
          <a:xfrm>
            <a:off x="4607570" y="1596973"/>
            <a:ext cx="1695211" cy="392074"/>
          </a:xfrm>
          <a:prstGeom prst="rect">
            <a:avLst/>
          </a:prstGeom>
          <a:solidFill>
            <a:schemeClr val="accent6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Sprint 2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(3/3 – 3/14)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737E2D3-86C7-4D5F-9111-4EABE8D74BAA}"/>
              </a:ext>
            </a:extLst>
          </p:cNvPr>
          <p:cNvSpPr/>
          <p:nvPr/>
        </p:nvSpPr>
        <p:spPr>
          <a:xfrm>
            <a:off x="6361092" y="1596973"/>
            <a:ext cx="1695211" cy="392074"/>
          </a:xfrm>
          <a:prstGeom prst="rect">
            <a:avLst/>
          </a:prstGeom>
          <a:solidFill>
            <a:schemeClr val="accent6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Sprint 3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(3/17 – 3/28)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FB50F7C-CDAE-4443-A105-AE96ED0D726D}"/>
              </a:ext>
            </a:extLst>
          </p:cNvPr>
          <p:cNvSpPr/>
          <p:nvPr/>
        </p:nvSpPr>
        <p:spPr>
          <a:xfrm>
            <a:off x="8114614" y="1596973"/>
            <a:ext cx="1695211" cy="392074"/>
          </a:xfrm>
          <a:prstGeom prst="rect">
            <a:avLst/>
          </a:prstGeom>
          <a:solidFill>
            <a:schemeClr val="accent6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Sprint 4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(3/31 – 4/11)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1C27263-044D-43E1-AA15-3CDAA75A8FB8}"/>
              </a:ext>
            </a:extLst>
          </p:cNvPr>
          <p:cNvSpPr/>
          <p:nvPr/>
        </p:nvSpPr>
        <p:spPr>
          <a:xfrm>
            <a:off x="9868139" y="1596973"/>
            <a:ext cx="1695211" cy="392074"/>
          </a:xfrm>
          <a:prstGeom prst="rect">
            <a:avLst/>
          </a:prstGeom>
          <a:solidFill>
            <a:schemeClr val="accent6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Sprint 5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(4/14 – 4/28)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39C58B98-CF64-4EFE-BBF7-2DC975EAAE99}"/>
              </a:ext>
            </a:extLst>
          </p:cNvPr>
          <p:cNvSpPr/>
          <p:nvPr/>
        </p:nvSpPr>
        <p:spPr>
          <a:xfrm>
            <a:off x="2854048" y="2395153"/>
            <a:ext cx="1695211" cy="32184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Account targeting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9968ED36-572A-4F6C-832F-936AE0843A99}"/>
              </a:ext>
            </a:extLst>
          </p:cNvPr>
          <p:cNvSpPr/>
          <p:nvPr/>
        </p:nvSpPr>
        <p:spPr>
          <a:xfrm>
            <a:off x="4607570" y="2395153"/>
            <a:ext cx="3448733" cy="32184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Rep deployment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CC0FA3A0-C089-4E8B-BEAC-BD69213CDB21}"/>
              </a:ext>
            </a:extLst>
          </p:cNvPr>
          <p:cNvSpPr/>
          <p:nvPr/>
        </p:nvSpPr>
        <p:spPr>
          <a:xfrm>
            <a:off x="2854048" y="2759127"/>
            <a:ext cx="1695211" cy="32184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Field certification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B6619A0C-0E22-4C4C-8486-5D8D427EF8AA}"/>
              </a:ext>
            </a:extLst>
          </p:cNvPr>
          <p:cNvSpPr/>
          <p:nvPr/>
        </p:nvSpPr>
        <p:spPr>
          <a:xfrm>
            <a:off x="2854048" y="3123101"/>
            <a:ext cx="1695211" cy="32184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Formulary access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2B7B8D29-E689-466C-A302-F8D8A1FC68CB}"/>
              </a:ext>
            </a:extLst>
          </p:cNvPr>
          <p:cNvSpPr/>
          <p:nvPr/>
        </p:nvSpPr>
        <p:spPr>
          <a:xfrm>
            <a:off x="6361092" y="2759127"/>
            <a:ext cx="1695211" cy="32184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Hub services live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8ABC26FE-4829-4734-9D99-C5FA425DC998}"/>
              </a:ext>
            </a:extLst>
          </p:cNvPr>
          <p:cNvSpPr/>
          <p:nvPr/>
        </p:nvSpPr>
        <p:spPr>
          <a:xfrm>
            <a:off x="8114614" y="2759127"/>
            <a:ext cx="3506368" cy="32184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Copay programs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DFB8AFC8-E220-4F7F-85D2-FDABA97DCA47}"/>
              </a:ext>
            </a:extLst>
          </p:cNvPr>
          <p:cNvSpPr/>
          <p:nvPr/>
        </p:nvSpPr>
        <p:spPr>
          <a:xfrm>
            <a:off x="4607570" y="2759127"/>
            <a:ext cx="1695211" cy="32184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Advisory boards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EAE5BEEF-F24D-47EF-B4C8-E3B5F7D6968B}"/>
              </a:ext>
            </a:extLst>
          </p:cNvPr>
          <p:cNvSpPr/>
          <p:nvPr/>
        </p:nvSpPr>
        <p:spPr>
          <a:xfrm>
            <a:off x="4607570" y="3123101"/>
            <a:ext cx="1695211" cy="32184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Congress presence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BEA9A268-EECB-4E0A-864C-0426FB022B81}"/>
              </a:ext>
            </a:extLst>
          </p:cNvPr>
          <p:cNvSpPr/>
          <p:nvPr/>
        </p:nvSpPr>
        <p:spPr>
          <a:xfrm>
            <a:off x="6361092" y="3487075"/>
            <a:ext cx="5202258" cy="32184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Publication plan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2D2AB367-745A-4529-89B4-67721818C2A2}"/>
              </a:ext>
            </a:extLst>
          </p:cNvPr>
          <p:cNvSpPr/>
          <p:nvPr/>
        </p:nvSpPr>
        <p:spPr>
          <a:xfrm>
            <a:off x="2854048" y="3851050"/>
            <a:ext cx="1695211" cy="32184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Digital campaigns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4B96F857-147E-4FA5-BF4D-DBCDF278EEF3}"/>
              </a:ext>
            </a:extLst>
          </p:cNvPr>
          <p:cNvSpPr/>
          <p:nvPr/>
        </p:nvSpPr>
        <p:spPr>
          <a:xfrm>
            <a:off x="4607570" y="3851050"/>
            <a:ext cx="1695211" cy="32184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CRM and analytics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E662A4C-D4C1-4D30-B043-EA4733ED0374}"/>
              </a:ext>
            </a:extLst>
          </p:cNvPr>
          <p:cNvSpPr/>
          <p:nvPr/>
        </p:nvSpPr>
        <p:spPr>
          <a:xfrm>
            <a:off x="6361092" y="3851050"/>
            <a:ext cx="5202258" cy="32184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Omnichannel live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D3841E6D-9DC4-4191-9D41-16F031A09110}"/>
              </a:ext>
            </a:extLst>
          </p:cNvPr>
          <p:cNvSpPr/>
          <p:nvPr/>
        </p:nvSpPr>
        <p:spPr>
          <a:xfrm>
            <a:off x="6361092" y="4215024"/>
            <a:ext cx="1695211" cy="32184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Supply confirmed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705FEA3D-0696-4F87-BF11-E1483B42B2C2}"/>
              </a:ext>
            </a:extLst>
          </p:cNvPr>
          <p:cNvSpPr/>
          <p:nvPr/>
        </p:nvSpPr>
        <p:spPr>
          <a:xfrm>
            <a:off x="2854048" y="4215024"/>
            <a:ext cx="1695211" cy="32184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Distribution ready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F4F881E4-59CB-40E9-BF87-00AC755EFA86}"/>
              </a:ext>
            </a:extLst>
          </p:cNvPr>
          <p:cNvSpPr/>
          <p:nvPr/>
        </p:nvSpPr>
        <p:spPr>
          <a:xfrm>
            <a:off x="4607570" y="4215024"/>
            <a:ext cx="1695211" cy="32184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Quality release</a:t>
            </a: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AE804E6A-B976-4565-9FFD-38051FFD4C78}"/>
              </a:ext>
            </a:extLst>
          </p:cNvPr>
          <p:cNvSpPr/>
          <p:nvPr/>
        </p:nvSpPr>
        <p:spPr>
          <a:xfrm>
            <a:off x="8114614" y="4578999"/>
            <a:ext cx="1695211" cy="32184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Weekly scorecard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EEDFD232-219E-433A-A506-3EF53DB46DE6}"/>
              </a:ext>
            </a:extLst>
          </p:cNvPr>
          <p:cNvSpPr/>
          <p:nvPr/>
        </p:nvSpPr>
        <p:spPr>
          <a:xfrm>
            <a:off x="6361092" y="4578996"/>
            <a:ext cx="1695211" cy="32184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Share of voice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89923537-865F-4870-A36B-EF1CA3EC7D88}"/>
              </a:ext>
            </a:extLst>
          </p:cNvPr>
          <p:cNvSpPr/>
          <p:nvPr/>
        </p:nvSpPr>
        <p:spPr>
          <a:xfrm>
            <a:off x="8114614" y="5306944"/>
            <a:ext cx="1695211" cy="32184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New-patient starts</a:t>
            </a: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FF46CD0E-4312-4FBB-AAED-74DD63C3DE71}"/>
              </a:ext>
            </a:extLst>
          </p:cNvPr>
          <p:cNvSpPr/>
          <p:nvPr/>
        </p:nvSpPr>
        <p:spPr>
          <a:xfrm>
            <a:off x="6361092" y="5306944"/>
            <a:ext cx="1695211" cy="32184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Access coverage</a:t>
            </a: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11359D78-AE64-48A6-80AF-AC9671F23F06}"/>
              </a:ext>
            </a:extLst>
          </p:cNvPr>
          <p:cNvSpPr/>
          <p:nvPr/>
        </p:nvSpPr>
        <p:spPr>
          <a:xfrm>
            <a:off x="6361092" y="5670918"/>
            <a:ext cx="1695211" cy="32184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Adherence rate</a:t>
            </a: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F4123E92-13C6-47D4-B6A5-80D458600FF7}"/>
              </a:ext>
            </a:extLst>
          </p:cNvPr>
          <p:cNvSpPr/>
          <p:nvPr/>
        </p:nvSpPr>
        <p:spPr>
          <a:xfrm>
            <a:off x="4607570" y="5670918"/>
            <a:ext cx="1695211" cy="32184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Net price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66FF6B6E-D066-47D6-88C8-CC74D87D86D5}"/>
              </a:ext>
            </a:extLst>
          </p:cNvPr>
          <p:cNvSpPr/>
          <p:nvPr/>
        </p:nvSpPr>
        <p:spPr>
          <a:xfrm>
            <a:off x="4607570" y="4942971"/>
            <a:ext cx="1695211" cy="32184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Escalation path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655C0C02-4CB8-436C-AEF7-23B6FBD1FBE2}"/>
              </a:ext>
            </a:extLst>
          </p:cNvPr>
          <p:cNvSpPr/>
          <p:nvPr/>
        </p:nvSpPr>
        <p:spPr>
          <a:xfrm>
            <a:off x="6361092" y="4942971"/>
            <a:ext cx="5259890" cy="32184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Steering review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B57760F3-36CC-4FF9-8DE6-170BD8AC1835}"/>
              </a:ext>
            </a:extLst>
          </p:cNvPr>
          <p:cNvSpPr/>
          <p:nvPr/>
        </p:nvSpPr>
        <p:spPr>
          <a:xfrm>
            <a:off x="1795671" y="4578996"/>
            <a:ext cx="1000066" cy="321843"/>
          </a:xfrm>
          <a:prstGeom prst="rect">
            <a:avLst/>
          </a:prstGeom>
          <a:noFill/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00" dirty="0">
                <a:solidFill>
                  <a:schemeClr val="accent1"/>
                </a:solidFill>
              </a:rPr>
              <a:t>Track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ACA77987-2ABF-4329-86F4-CA4665D9457E}"/>
              </a:ext>
            </a:extLst>
          </p:cNvPr>
          <p:cNvSpPr/>
          <p:nvPr/>
        </p:nvSpPr>
        <p:spPr>
          <a:xfrm>
            <a:off x="8114614" y="2031178"/>
            <a:ext cx="1695211" cy="32184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Plan refresh</a:t>
            </a:r>
          </a:p>
        </p:txBody>
      </p:sp>
    </p:spTree>
    <p:extLst>
      <p:ext uri="{BB962C8B-B14F-4D97-AF65-F5344CB8AC3E}">
        <p14:creationId xmlns:p14="http://schemas.microsoft.com/office/powerpoint/2010/main" val="1460896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E334F3A-0A5F-46A0-85BC-5C70EFE48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32</a:t>
            </a:fld>
            <a:endParaRPr lang="en-PH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02F8A30-E0ED-4C45-A83B-330AB935F7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Field Force Sizing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F55AB97-44BC-4A90-BF11-BA6A47EC6DD5}"/>
              </a:ext>
            </a:extLst>
          </p:cNvPr>
          <p:cNvSpPr/>
          <p:nvPr/>
        </p:nvSpPr>
        <p:spPr>
          <a:xfrm>
            <a:off x="4365779" y="471399"/>
            <a:ext cx="7288962" cy="369332"/>
          </a:xfrm>
          <a:prstGeom prst="rect">
            <a:avLst/>
          </a:prstGeom>
        </p:spPr>
        <p:txBody>
          <a:bodyPr vert="horz" wrap="square" lIns="0" tIns="0" rIns="0" bIns="0" anchor="b" anchorCtr="0">
            <a:noAutofit/>
          </a:bodyPr>
          <a:lstStyle/>
          <a:p>
            <a:r>
              <a:rPr lang="da-DK" sz="2000" dirty="0">
                <a:solidFill>
                  <a:schemeClr val="accent1"/>
                </a:solidFill>
                <a:latin typeface="Arial" panose="020B0604020202020204" pitchFamily="34" charset="0"/>
              </a:rPr>
              <a:t>Reps deployed by region over time</a:t>
            </a:r>
            <a:endParaRPr lang="en-US" sz="2000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D2E153F-9F50-472E-A7A0-1AE8460C2A55}"/>
              </a:ext>
            </a:extLst>
          </p:cNvPr>
          <p:cNvCxnSpPr>
            <a:cxnSpLocks/>
          </p:cNvCxnSpPr>
          <p:nvPr/>
        </p:nvCxnSpPr>
        <p:spPr>
          <a:xfrm>
            <a:off x="4365778" y="933331"/>
            <a:ext cx="7288964" cy="0"/>
          </a:xfrm>
          <a:prstGeom prst="line">
            <a:avLst/>
          </a:prstGeom>
          <a:ln w="15875" cap="rnd">
            <a:solidFill>
              <a:schemeClr val="tx1">
                <a:lumMod val="60000"/>
                <a:lumOff val="40000"/>
              </a:schemeClr>
            </a:solidFill>
            <a:prstDash val="sysDot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916ABC5E-8A3F-4140-8FEE-5C64210BCC9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75971868"/>
              </p:ext>
            </p:extLst>
          </p:nvPr>
        </p:nvGraphicFramePr>
        <p:xfrm>
          <a:off x="4365777" y="1182167"/>
          <a:ext cx="7395291" cy="40278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15CF80B4-5E0A-4274-8A23-92969D7B9140}"/>
              </a:ext>
            </a:extLst>
          </p:cNvPr>
          <p:cNvSpPr/>
          <p:nvPr/>
        </p:nvSpPr>
        <p:spPr>
          <a:xfrm>
            <a:off x="4256690" y="5318234"/>
            <a:ext cx="7366985" cy="92261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C10A23D-21F4-4CDC-A42C-CB211CCAF86F}"/>
              </a:ext>
            </a:extLst>
          </p:cNvPr>
          <p:cNvGrpSpPr/>
          <p:nvPr/>
        </p:nvGrpSpPr>
        <p:grpSpPr>
          <a:xfrm>
            <a:off x="4401545" y="5384653"/>
            <a:ext cx="7109050" cy="700855"/>
            <a:chOff x="571017" y="2061302"/>
            <a:chExt cx="2476983" cy="1412151"/>
          </a:xfrm>
        </p:grpSpPr>
        <p:sp>
          <p:nvSpPr>
            <p:cNvPr id="16" name="ee4pHeader1">
              <a:extLst>
                <a:ext uri="{FF2B5EF4-FFF2-40B4-BE49-F238E27FC236}">
                  <a16:creationId xmlns:a16="http://schemas.microsoft.com/office/drawing/2014/main" id="{C18B33A1-8DAD-48B4-BE61-7A83EC89EF53}"/>
                </a:ext>
              </a:extLst>
            </p:cNvPr>
            <p:cNvSpPr txBox="1"/>
            <p:nvPr/>
          </p:nvSpPr>
          <p:spPr>
            <a:xfrm>
              <a:off x="571018" y="2061302"/>
              <a:ext cx="2476982" cy="578772"/>
            </a:xfrm>
            <a:prstGeom prst="rect">
              <a:avLst/>
            </a:prstGeom>
            <a:noFill/>
            <a:ln cap="rnd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/>
            <a:p>
              <a:pPr marL="0" lvl="3"/>
              <a:r>
                <a:rPr lang="en-US" sz="16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Coverage goal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0FB1354-1D6C-4C6B-AF44-7FD9C61DA847}"/>
                </a:ext>
              </a:extLst>
            </p:cNvPr>
            <p:cNvSpPr txBox="1"/>
            <p:nvPr/>
          </p:nvSpPr>
          <p:spPr>
            <a:xfrm>
              <a:off x="571017" y="2729287"/>
              <a:ext cx="2476982" cy="744166"/>
            </a:xfrm>
            <a:prstGeom prst="rect">
              <a:avLst/>
            </a:prstGeom>
            <a:noFill/>
            <a:ln w="952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accent1"/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 anchorCtr="0">
              <a:spAutoFit/>
            </a:bodyPr>
            <a:lstStyle>
              <a:defPPr>
                <a:defRPr lang="en-US"/>
              </a:defPPr>
              <a:lvl1pPr>
                <a:buSzPct val="100000"/>
                <a:buFont typeface="Trebuchet MS" panose="020B0603020202020204" pitchFamily="34" charset="0"/>
                <a:buChar char="​"/>
                <a:defRPr sz="1200">
                  <a:solidFill>
                    <a:srgbClr val="748188"/>
                  </a:solidFill>
                  <a:latin typeface="Franklin Gothic Book" panose="020B0503020102020204" pitchFamily="34" charset="0"/>
                  <a:cs typeface="Arial" pitchFamily="34" charset="0"/>
                </a:defRPr>
              </a:lvl1pPr>
              <a:lvl2pPr marL="378000" lvl="1" indent="-252000">
                <a:buClr>
                  <a:schemeClr val="bg1"/>
                </a:buClr>
                <a:buSzPct val="100000"/>
                <a:buFont typeface="Trebuchet MS" panose="020B0703020202090204" pitchFamily="34" charset="0"/>
                <a:buChar char="•"/>
                <a:defRPr sz="1400">
                  <a:solidFill>
                    <a:schemeClr val="bg1"/>
                  </a:solidFill>
                  <a:latin typeface="Franklin Gothic Book" panose="020B0503020102020204" pitchFamily="34" charset="0"/>
                </a:defRPr>
              </a:lvl2pPr>
              <a:lvl3pPr marL="648000" lvl="2" indent="-216000">
                <a:buClr>
                  <a:srgbClr val="3738C0"/>
                </a:buClr>
                <a:buSzPct val="100000"/>
                <a:buFont typeface="Trebuchet MS" panose="020B0603020202020204" pitchFamily="34" charset="0"/>
                <a:buChar char="–"/>
                <a:defRPr sz="1200">
                  <a:solidFill>
                    <a:srgbClr val="748188"/>
                  </a:solidFill>
                  <a:latin typeface="Franklin Gothic Book" panose="020B0503020102020204" pitchFamily="34" charset="0"/>
                </a:defRPr>
              </a:lvl3pPr>
              <a:lvl4pPr marL="0" lvl="3">
                <a:buSzPct val="100000"/>
                <a:buFont typeface="Trebuchet MS" panose="020B0603020202020204" pitchFamily="34" charset="0"/>
                <a:buChar char="​"/>
                <a:defRPr sz="1600">
                  <a:solidFill>
                    <a:srgbClr val="3738C0"/>
                  </a:solidFill>
                  <a:latin typeface="Franklin Gothic Book" panose="020B0503020102020204" pitchFamily="34" charset="0"/>
                </a:defRPr>
              </a:lvl4pPr>
              <a:lvl5pPr marL="0" lvl="4">
                <a:buSzPct val="100000"/>
                <a:buFont typeface="Trebuchet MS" panose="020B0603020202020204" pitchFamily="34" charset="0"/>
                <a:buChar char="​"/>
                <a:defRPr sz="1600" b="1">
                  <a:solidFill>
                    <a:srgbClr val="748188"/>
                  </a:solidFill>
                  <a:latin typeface="Franklin Gothic Book" panose="020B0503020102020204" pitchFamily="34" charset="0"/>
                </a:defRPr>
              </a:lvl5pPr>
              <a:lvl6pPr marL="324000" lvl="5" indent="-216000">
                <a:buClr>
                  <a:srgbClr val="3738C0"/>
                </a:buClr>
                <a:buSzPct val="100000"/>
                <a:buFont typeface="Trebuchet MS" panose="020B0603020202020204" pitchFamily="34" charset="0"/>
                <a:buChar char="•"/>
                <a:defRPr sz="1600">
                  <a:solidFill>
                    <a:srgbClr val="748188"/>
                  </a:solidFill>
                  <a:latin typeface="Franklin Gothic Book" panose="020B0503020102020204" pitchFamily="34" charset="0"/>
                </a:defRPr>
              </a:lvl6pPr>
              <a:lvl7pPr marL="0" lvl="6">
                <a:buSzPct val="100000"/>
                <a:buFont typeface="Trebuchet MS" panose="020B0603020202020204" pitchFamily="34" charset="0"/>
                <a:buChar char="​"/>
                <a:defRPr sz="4400">
                  <a:solidFill>
                    <a:srgbClr val="8485DC"/>
                  </a:solidFill>
                  <a:latin typeface="Franklin Gothic Book" panose="020B0503020102020204" pitchFamily="34" charset="0"/>
                </a:defRPr>
              </a:lvl7pPr>
              <a:lvl8pPr marL="0" lvl="7">
                <a:buSzPct val="100000"/>
                <a:buFont typeface="Trebuchet MS" panose="020B0603020202020204" pitchFamily="34" charset="0"/>
                <a:buChar char="​"/>
                <a:defRPr sz="5400">
                  <a:solidFill>
                    <a:srgbClr val="93AED6"/>
                  </a:solidFill>
                  <a:latin typeface="Franklin Gothic Book" panose="020B0503020102020204" pitchFamily="34" charset="0"/>
                </a:defRPr>
              </a:lvl8pPr>
              <a:lvl9pPr marL="0" lvl="8">
                <a:buSzPct val="100000"/>
                <a:buFont typeface="Trebuchet MS" panose="020B0603020202020204" pitchFamily="34" charset="0"/>
                <a:buChar char="​"/>
                <a:defRPr sz="2400">
                  <a:solidFill>
                    <a:srgbClr val="93AED6"/>
                  </a:solidFill>
                  <a:latin typeface="Franklin Gothic Book" panose="020B0503020102020204" pitchFamily="34" charset="0"/>
                </a:defRPr>
              </a:lvl9pPr>
            </a:lstStyle>
            <a:p>
              <a:pPr marL="285750" indent="-285750">
                <a:spcAft>
                  <a:spcPts val="60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</a:rPr>
                <a:t>Headcount scales with account potential, not geography alone; deployment concentrates capacity on the highest-potential specialist accounts first.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8299849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B3C84EE0-B571-47C1-9939-6F68395449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Marketing Investment Mix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CB584B4-E2D0-428C-8089-8EF3854A2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90860" y="6349068"/>
            <a:ext cx="963882" cy="251764"/>
          </a:xfrm>
        </p:spPr>
        <p:txBody>
          <a:bodyPr/>
          <a:lstStyle/>
          <a:p>
            <a:fld id="{40FCC99B-2112-4769-A0F7-9B55781EDC8A}" type="slidenum">
              <a:rPr lang="en-PH" smtClean="0"/>
              <a:pPr/>
              <a:t>33</a:t>
            </a:fld>
            <a:endParaRPr lang="en-PH" dirty="0"/>
          </a:p>
        </p:txBody>
      </p:sp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A9AA4B58-9A73-4DDC-8F84-79FD5BEB6A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26723373"/>
              </p:ext>
            </p:extLst>
          </p:nvPr>
        </p:nvGraphicFramePr>
        <p:xfrm>
          <a:off x="1869440" y="2199571"/>
          <a:ext cx="9751540" cy="22665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ee4pHeader1">
            <a:extLst>
              <a:ext uri="{FF2B5EF4-FFF2-40B4-BE49-F238E27FC236}">
                <a16:creationId xmlns:a16="http://schemas.microsoft.com/office/drawing/2014/main" id="{ACA94B8E-386F-4C9B-A8EB-C702DE766585}"/>
              </a:ext>
            </a:extLst>
          </p:cNvPr>
          <p:cNvSpPr txBox="1"/>
          <p:nvPr/>
        </p:nvSpPr>
        <p:spPr>
          <a:xfrm>
            <a:off x="571016" y="1426885"/>
            <a:ext cx="11049963" cy="619737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Autofit/>
          </a:bodyPr>
          <a:lstStyle/>
          <a:p>
            <a:pPr marL="0" lvl="3"/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</a:rPr>
              <a:t>Promotional spend by channel, $M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3DECBE2-0225-478A-95A6-B32D514AF364}"/>
              </a:ext>
            </a:extLst>
          </p:cNvPr>
          <p:cNvCxnSpPr>
            <a:cxnSpLocks/>
          </p:cNvCxnSpPr>
          <p:nvPr/>
        </p:nvCxnSpPr>
        <p:spPr>
          <a:xfrm>
            <a:off x="571017" y="2097309"/>
            <a:ext cx="11049963" cy="0"/>
          </a:xfrm>
          <a:prstGeom prst="line">
            <a:avLst/>
          </a:prstGeom>
          <a:ln w="15875" cap="rnd">
            <a:solidFill>
              <a:schemeClr val="tx1">
                <a:lumMod val="60000"/>
                <a:lumOff val="40000"/>
              </a:schemeClr>
            </a:solidFill>
            <a:prstDash val="sysDot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7243F534-713C-472E-93E7-34753F6850F8}"/>
              </a:ext>
            </a:extLst>
          </p:cNvPr>
          <p:cNvSpPr txBox="1"/>
          <p:nvPr/>
        </p:nvSpPr>
        <p:spPr>
          <a:xfrm>
            <a:off x="2296160" y="5109762"/>
            <a:ext cx="2153920" cy="996033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spcAft>
                <a:spcPts val="600"/>
              </a:spcAft>
              <a:buClr>
                <a:schemeClr val="accent1"/>
              </a:buClr>
              <a:buNone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</a:rPr>
              <a:t>Investment concentrates where it moves prescribing behavior, weighted toward personal and peer channels in launch year.</a:t>
            </a:r>
          </a:p>
        </p:txBody>
      </p:sp>
      <p:sp>
        <p:nvSpPr>
          <p:cNvPr id="28" name="ee4pHeader1">
            <a:extLst>
              <a:ext uri="{FF2B5EF4-FFF2-40B4-BE49-F238E27FC236}">
                <a16:creationId xmlns:a16="http://schemas.microsoft.com/office/drawing/2014/main" id="{E802FDDC-8B78-4B25-A3F1-31A5863E1D32}"/>
              </a:ext>
            </a:extLst>
          </p:cNvPr>
          <p:cNvSpPr txBox="1"/>
          <p:nvPr/>
        </p:nvSpPr>
        <p:spPr>
          <a:xfrm>
            <a:off x="571017" y="5308487"/>
            <a:ext cx="1460983" cy="598582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pPr marL="0" lvl="3"/>
            <a:r>
              <a:rPr lang="en-US" sz="1400" dirty="0">
                <a:solidFill>
                  <a:schemeClr val="accent1"/>
                </a:solidFill>
                <a:latin typeface="Arial" panose="020B0604020202020204" pitchFamily="34" charset="0"/>
              </a:rPr>
              <a:t>Detail per channel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EFD19CF-6C9C-485F-BEE2-722E4073457A}"/>
              </a:ext>
            </a:extLst>
          </p:cNvPr>
          <p:cNvSpPr txBox="1"/>
          <p:nvPr/>
        </p:nvSpPr>
        <p:spPr>
          <a:xfrm>
            <a:off x="4619413" y="5109762"/>
            <a:ext cx="2153920" cy="996033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spcAft>
                <a:spcPts val="600"/>
              </a:spcAft>
              <a:buClr>
                <a:schemeClr val="accent1"/>
              </a:buClr>
              <a:buNone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</a:rPr>
              <a:t>Field force and medical engagement lead launch-year spend on priority prescribers.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E1FFD05-CDBC-480A-86D8-8E94067595F4}"/>
              </a:ext>
            </a:extLst>
          </p:cNvPr>
          <p:cNvSpPr txBox="1"/>
          <p:nvPr/>
        </p:nvSpPr>
        <p:spPr>
          <a:xfrm>
            <a:off x="9265920" y="5109762"/>
            <a:ext cx="2153920" cy="996033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spcAft>
                <a:spcPts val="600"/>
              </a:spcAft>
              <a:buClr>
                <a:schemeClr val="accent1"/>
              </a:buClr>
              <a:buNone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</a:rPr>
              <a:t>Digital programs grow share over time as the prescriber base broadens efficiently.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E8C4E37-3EBE-41EC-8547-D8D043379041}"/>
              </a:ext>
            </a:extLst>
          </p:cNvPr>
          <p:cNvSpPr txBox="1"/>
          <p:nvPr/>
        </p:nvSpPr>
        <p:spPr>
          <a:xfrm>
            <a:off x="6942666" y="5109762"/>
            <a:ext cx="2153920" cy="996033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spcAft>
                <a:spcPts val="600"/>
              </a:spcAft>
              <a:buClr>
                <a:schemeClr val="accent1"/>
              </a:buClr>
              <a:buNone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</a:rPr>
              <a:t>Patient services and congress presence round out a measured, accountable mix.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E4180CA-3C2D-4158-B172-627A7DAB37CA}"/>
              </a:ext>
            </a:extLst>
          </p:cNvPr>
          <p:cNvSpPr txBox="1"/>
          <p:nvPr/>
        </p:nvSpPr>
        <p:spPr>
          <a:xfrm>
            <a:off x="2296160" y="4632960"/>
            <a:ext cx="2153920" cy="374541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spcAft>
                <a:spcPts val="600"/>
              </a:spcAft>
              <a:buClr>
                <a:schemeClr val="accent1"/>
              </a:buClr>
              <a:buNone/>
            </a:pPr>
            <a:r>
              <a:rPr lang="en-US" sz="1400" b="1" dirty="0">
                <a:solidFill>
                  <a:schemeClr val="tx1"/>
                </a:solidFill>
                <a:latin typeface="Arial" panose="020B0604020202020204" pitchFamily="34" charset="0"/>
              </a:rPr>
              <a:t>$110M</a:t>
            </a:r>
          </a:p>
        </p:txBody>
      </p:sp>
      <p:sp>
        <p:nvSpPr>
          <p:cNvPr id="36" name="ee4pHeader1">
            <a:extLst>
              <a:ext uri="{FF2B5EF4-FFF2-40B4-BE49-F238E27FC236}">
                <a16:creationId xmlns:a16="http://schemas.microsoft.com/office/drawing/2014/main" id="{B615445B-E920-410A-A339-5D048AA0B404}"/>
              </a:ext>
            </a:extLst>
          </p:cNvPr>
          <p:cNvSpPr txBox="1"/>
          <p:nvPr/>
        </p:nvSpPr>
        <p:spPr>
          <a:xfrm>
            <a:off x="571017" y="4667106"/>
            <a:ext cx="1460983" cy="306249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pPr marL="0" lvl="3"/>
            <a:r>
              <a:rPr lang="en-US" sz="1400" dirty="0">
                <a:solidFill>
                  <a:schemeClr val="accent1"/>
                </a:solidFill>
                <a:latin typeface="Arial" panose="020B0604020202020204" pitchFamily="34" charset="0"/>
              </a:rPr>
              <a:t>Total spend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B89138A-C239-4A6C-8673-59D9E1D213CD}"/>
              </a:ext>
            </a:extLst>
          </p:cNvPr>
          <p:cNvSpPr txBox="1"/>
          <p:nvPr/>
        </p:nvSpPr>
        <p:spPr>
          <a:xfrm>
            <a:off x="4619413" y="4632960"/>
            <a:ext cx="2153920" cy="374541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spcAft>
                <a:spcPts val="600"/>
              </a:spcAft>
              <a:buClr>
                <a:schemeClr val="accent1"/>
              </a:buClr>
              <a:buNone/>
            </a:pPr>
            <a:r>
              <a:rPr lang="en-US" sz="1400" b="1" dirty="0">
                <a:solidFill>
                  <a:schemeClr val="tx1"/>
                </a:solidFill>
                <a:latin typeface="Arial" panose="020B0604020202020204" pitchFamily="34" charset="0"/>
              </a:rPr>
              <a:t>Field-led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107FFBA-E2E8-4AA1-A2B0-2E2BDE65C302}"/>
              </a:ext>
            </a:extLst>
          </p:cNvPr>
          <p:cNvSpPr txBox="1"/>
          <p:nvPr/>
        </p:nvSpPr>
        <p:spPr>
          <a:xfrm>
            <a:off x="9265920" y="4632960"/>
            <a:ext cx="2153920" cy="374541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spcAft>
                <a:spcPts val="600"/>
              </a:spcAft>
              <a:buClr>
                <a:schemeClr val="accent1"/>
              </a:buClr>
              <a:buNone/>
            </a:pPr>
            <a:r>
              <a:rPr lang="en-US" sz="1400" b="1" dirty="0">
                <a:solidFill>
                  <a:schemeClr val="tx1"/>
                </a:solidFill>
                <a:latin typeface="Arial" panose="020B0604020202020204" pitchFamily="34" charset="0"/>
              </a:rPr>
              <a:t>Rebalanced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FE8D9B1-2CAB-4B71-9B1D-D0ACCE4183FE}"/>
              </a:ext>
            </a:extLst>
          </p:cNvPr>
          <p:cNvSpPr txBox="1"/>
          <p:nvPr/>
        </p:nvSpPr>
        <p:spPr>
          <a:xfrm>
            <a:off x="6942666" y="4632960"/>
            <a:ext cx="2153920" cy="374541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spcAft>
                <a:spcPts val="600"/>
              </a:spcAft>
              <a:buClr>
                <a:schemeClr val="accent1"/>
              </a:buClr>
              <a:buNone/>
            </a:pPr>
            <a:r>
              <a:rPr lang="en-US" sz="1400" b="1" dirty="0">
                <a:solidFill>
                  <a:schemeClr val="tx1"/>
                </a:solidFill>
                <a:latin typeface="Arial" panose="020B0604020202020204" pitchFamily="34" charset="0"/>
              </a:rPr>
              <a:t>xxxxx</a:t>
            </a:r>
          </a:p>
        </p:txBody>
      </p:sp>
    </p:spTree>
    <p:extLst>
      <p:ext uri="{BB962C8B-B14F-4D97-AF65-F5344CB8AC3E}">
        <p14:creationId xmlns:p14="http://schemas.microsoft.com/office/powerpoint/2010/main" val="310864591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2687BEF-F9E1-4B1B-9552-B243F4CD9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7109942" cy="578772"/>
          </a:xfrm>
        </p:spPr>
        <p:txBody>
          <a:bodyPr/>
          <a:lstStyle/>
          <a:p>
            <a:r>
              <a:rPr lang="en-PH" dirty="0"/>
              <a:t>Operational Readiness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C79D12D-5052-49CC-ACF4-F8D3E0840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34</a:t>
            </a:fld>
            <a:endParaRPr lang="en-PH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39476E6-1B1F-4B7A-9D71-33E7FAF59C6A}"/>
              </a:ext>
            </a:extLst>
          </p:cNvPr>
          <p:cNvSpPr/>
          <p:nvPr/>
        </p:nvSpPr>
        <p:spPr>
          <a:xfrm>
            <a:off x="645289" y="2619379"/>
            <a:ext cx="760129" cy="76012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36A9AB7-070F-42A4-9C9C-1D0A3EEF056A}"/>
              </a:ext>
            </a:extLst>
          </p:cNvPr>
          <p:cNvSpPr/>
          <p:nvPr/>
        </p:nvSpPr>
        <p:spPr>
          <a:xfrm>
            <a:off x="645289" y="3529798"/>
            <a:ext cx="760129" cy="76012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9B793E84-A3B8-4D0B-BDC8-23F19B079B76}"/>
              </a:ext>
            </a:extLst>
          </p:cNvPr>
          <p:cNvSpPr/>
          <p:nvPr/>
        </p:nvSpPr>
        <p:spPr>
          <a:xfrm>
            <a:off x="645289" y="4440216"/>
            <a:ext cx="760129" cy="76012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F2522B75-3594-491F-8EBF-F916638EBE53}"/>
              </a:ext>
            </a:extLst>
          </p:cNvPr>
          <p:cNvSpPr/>
          <p:nvPr/>
        </p:nvSpPr>
        <p:spPr>
          <a:xfrm>
            <a:off x="645289" y="5350635"/>
            <a:ext cx="760129" cy="76012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1" name="Oval 20">
            <a:extLst>
              <a:ext uri="{FF2B5EF4-FFF2-40B4-BE49-F238E27FC236}">
                <a16:creationId xmlns:a16="http://schemas.microsoft.com/office/drawing/2014/main" id="{8B1BB51A-5B64-4DAC-B0B0-E672AA7F094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45110" y="2618645"/>
            <a:ext cx="253645" cy="2536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1000" dirty="0">
              <a:solidFill>
                <a:srgbClr val="FFFFFF">
                  <a:lumMod val="100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32" name="Oval 20">
            <a:extLst>
              <a:ext uri="{FF2B5EF4-FFF2-40B4-BE49-F238E27FC236}">
                <a16:creationId xmlns:a16="http://schemas.microsoft.com/office/drawing/2014/main" id="{EE9856EE-475F-48D6-9B0E-A09E12ADBC7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45109" y="3529063"/>
            <a:ext cx="253645" cy="2536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1000" dirty="0">
              <a:solidFill>
                <a:srgbClr val="FFFFFF">
                  <a:lumMod val="100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62A247F0-E65E-431F-AB75-11D9DC6411A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45109" y="4439481"/>
            <a:ext cx="253645" cy="2536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1000" dirty="0">
              <a:solidFill>
                <a:srgbClr val="FFFFFF">
                  <a:lumMod val="100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34" name="Oval 20">
            <a:extLst>
              <a:ext uri="{FF2B5EF4-FFF2-40B4-BE49-F238E27FC236}">
                <a16:creationId xmlns:a16="http://schemas.microsoft.com/office/drawing/2014/main" id="{C422560C-C1FF-4B7E-83AA-D4CF5AF0C6E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45108" y="5349900"/>
            <a:ext cx="253645" cy="2536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1000" dirty="0">
              <a:solidFill>
                <a:srgbClr val="FFFFFF">
                  <a:lumMod val="100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35" name="ee4pHeader1">
            <a:extLst>
              <a:ext uri="{FF2B5EF4-FFF2-40B4-BE49-F238E27FC236}">
                <a16:creationId xmlns:a16="http://schemas.microsoft.com/office/drawing/2014/main" id="{930E4517-430E-4723-A04D-6E859C5B4E07}"/>
              </a:ext>
            </a:extLst>
          </p:cNvPr>
          <p:cNvSpPr txBox="1"/>
          <p:nvPr/>
        </p:nvSpPr>
        <p:spPr>
          <a:xfrm>
            <a:off x="571018" y="1838621"/>
            <a:ext cx="7264319" cy="619737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Autofit/>
          </a:bodyPr>
          <a:lstStyle/>
          <a:p>
            <a:pPr marL="0" lvl="3"/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</a:rPr>
              <a:t>All workstreams are at or near full readiness for an approval-date launch.</a:t>
            </a:r>
          </a:p>
        </p:txBody>
      </p:sp>
      <p:sp>
        <p:nvSpPr>
          <p:cNvPr id="37" name="ee4pContent1">
            <a:extLst>
              <a:ext uri="{FF2B5EF4-FFF2-40B4-BE49-F238E27FC236}">
                <a16:creationId xmlns:a16="http://schemas.microsoft.com/office/drawing/2014/main" id="{144F85EF-1F8C-45E5-BBF5-E5794B8EF50F}"/>
              </a:ext>
            </a:extLst>
          </p:cNvPr>
          <p:cNvSpPr txBox="1"/>
          <p:nvPr/>
        </p:nvSpPr>
        <p:spPr>
          <a:xfrm>
            <a:off x="1672896" y="2630112"/>
            <a:ext cx="6112311" cy="73866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>
            <a:no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378000" lvl="1" indent="-252000">
              <a:spcAft>
                <a:spcPts val="3000"/>
              </a:spcAft>
              <a:buClr>
                <a:schemeClr val="accent1"/>
              </a:buClr>
              <a:buFont typeface="Trebuchet MS" panose="020B070302020209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</a:rPr>
              <a:t>Supply and manufacturing are secured with dual-source supply and six-month safety stock.</a:t>
            </a:r>
          </a:p>
        </p:txBody>
      </p:sp>
      <p:sp>
        <p:nvSpPr>
          <p:cNvPr id="38" name="ee4pContent1">
            <a:extLst>
              <a:ext uri="{FF2B5EF4-FFF2-40B4-BE49-F238E27FC236}">
                <a16:creationId xmlns:a16="http://schemas.microsoft.com/office/drawing/2014/main" id="{8BA56BF2-E5DF-4410-9650-C6257CED80E1}"/>
              </a:ext>
            </a:extLst>
          </p:cNvPr>
          <p:cNvSpPr txBox="1"/>
          <p:nvPr/>
        </p:nvSpPr>
        <p:spPr>
          <a:xfrm>
            <a:off x="1672896" y="3540530"/>
            <a:ext cx="6112311" cy="73866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>
            <a:no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378000" lvl="1" indent="-252000">
              <a:spcAft>
                <a:spcPts val="3000"/>
              </a:spcAft>
              <a:buClr>
                <a:schemeClr val="accent1"/>
              </a:buClr>
              <a:buFont typeface="Trebuchet MS" panose="020B070302020209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</a:rPr>
              <a:t>Quality and regulatory approvals are filed with site inspections passing and no open items.</a:t>
            </a:r>
          </a:p>
        </p:txBody>
      </p:sp>
      <p:sp>
        <p:nvSpPr>
          <p:cNvPr id="39" name="ee4pContent1">
            <a:extLst>
              <a:ext uri="{FF2B5EF4-FFF2-40B4-BE49-F238E27FC236}">
                <a16:creationId xmlns:a16="http://schemas.microsoft.com/office/drawing/2014/main" id="{ED876C57-F060-4B35-B680-22FF88061E85}"/>
              </a:ext>
            </a:extLst>
          </p:cNvPr>
          <p:cNvSpPr txBox="1"/>
          <p:nvPr/>
        </p:nvSpPr>
        <p:spPr>
          <a:xfrm>
            <a:off x="1671434" y="4450948"/>
            <a:ext cx="6113772" cy="73866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>
            <a:no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378000" lvl="1" indent="-252000">
              <a:spcAft>
                <a:spcPts val="3000"/>
              </a:spcAft>
              <a:buClr>
                <a:schemeClr val="accent1"/>
              </a:buClr>
              <a:buFont typeface="Trebuchet MS" panose="020B070302020209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</a:rPr>
              <a:t>Distribution and specialty pharmacy networks are contracted, validated, and integrated.</a:t>
            </a:r>
          </a:p>
        </p:txBody>
      </p:sp>
      <p:sp>
        <p:nvSpPr>
          <p:cNvPr id="40" name="ee4pContent1">
            <a:extLst>
              <a:ext uri="{FF2B5EF4-FFF2-40B4-BE49-F238E27FC236}">
                <a16:creationId xmlns:a16="http://schemas.microsoft.com/office/drawing/2014/main" id="{961A2B8A-6ABC-428E-A472-D44ED125496A}"/>
              </a:ext>
            </a:extLst>
          </p:cNvPr>
          <p:cNvSpPr txBox="1"/>
          <p:nvPr/>
        </p:nvSpPr>
        <p:spPr>
          <a:xfrm>
            <a:off x="1671437" y="5361367"/>
            <a:ext cx="6113770" cy="73866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>
            <a:no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378000" lvl="1" indent="-252000">
              <a:spcAft>
                <a:spcPts val="3000"/>
              </a:spcAft>
              <a:buClr>
                <a:schemeClr val="accent1"/>
              </a:buClr>
              <a:buFont typeface="Trebuchet MS" panose="020B070302020209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</a:rPr>
              <a:t>Patient-services hub and commercial systems are in final testing and on track.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49767ED-B821-47E1-99E1-16AE0B47DB61}"/>
              </a:ext>
            </a:extLst>
          </p:cNvPr>
          <p:cNvCxnSpPr>
            <a:cxnSpLocks/>
          </p:cNvCxnSpPr>
          <p:nvPr/>
        </p:nvCxnSpPr>
        <p:spPr>
          <a:xfrm>
            <a:off x="711251" y="5275490"/>
            <a:ext cx="7264318" cy="0"/>
          </a:xfrm>
          <a:prstGeom prst="line">
            <a:avLst/>
          </a:prstGeom>
          <a:ln w="12700" cap="rnd">
            <a:solidFill>
              <a:srgbClr val="C6CDD0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3A166723-690C-4A18-9B05-BA1427432DE3}"/>
              </a:ext>
            </a:extLst>
          </p:cNvPr>
          <p:cNvCxnSpPr>
            <a:cxnSpLocks/>
          </p:cNvCxnSpPr>
          <p:nvPr/>
        </p:nvCxnSpPr>
        <p:spPr>
          <a:xfrm>
            <a:off x="711251" y="4365071"/>
            <a:ext cx="7264318" cy="0"/>
          </a:xfrm>
          <a:prstGeom prst="line">
            <a:avLst/>
          </a:prstGeom>
          <a:ln w="12700" cap="rnd">
            <a:solidFill>
              <a:srgbClr val="C6CDD0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621EC7CD-A05E-42B5-BB32-E7F32E0C1A12}"/>
              </a:ext>
            </a:extLst>
          </p:cNvPr>
          <p:cNvCxnSpPr>
            <a:cxnSpLocks/>
          </p:cNvCxnSpPr>
          <p:nvPr/>
        </p:nvCxnSpPr>
        <p:spPr>
          <a:xfrm>
            <a:off x="711251" y="3454653"/>
            <a:ext cx="7264319" cy="0"/>
          </a:xfrm>
          <a:prstGeom prst="line">
            <a:avLst/>
          </a:prstGeom>
          <a:ln w="12700" cap="rnd">
            <a:solidFill>
              <a:srgbClr val="C6CDD0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ee4pHeader3">
            <a:extLst>
              <a:ext uri="{FF2B5EF4-FFF2-40B4-BE49-F238E27FC236}">
                <a16:creationId xmlns:a16="http://schemas.microsoft.com/office/drawing/2014/main" id="{5456245A-607A-4004-8D3B-9CB78EB6015F}"/>
              </a:ext>
            </a:extLst>
          </p:cNvPr>
          <p:cNvSpPr txBox="1"/>
          <p:nvPr/>
        </p:nvSpPr>
        <p:spPr>
          <a:xfrm>
            <a:off x="8449519" y="1838621"/>
            <a:ext cx="3345324" cy="619737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Autofit/>
          </a:bodyPr>
          <a:lstStyle/>
          <a:p>
            <a:pPr marL="0" lvl="3"/>
            <a:r>
              <a:rPr lang="en-US" dirty="0">
                <a:solidFill>
                  <a:schemeClr val="accent4"/>
                </a:solidFill>
                <a:latin typeface="Arial" panose="020B0604020202020204" pitchFamily="34" charset="0"/>
              </a:rPr>
              <a:t>Two items remain in final review; both carry no critical-path risk to launch.</a:t>
            </a:r>
          </a:p>
        </p:txBody>
      </p:sp>
      <p:sp>
        <p:nvSpPr>
          <p:cNvPr id="45" name="Oval 20">
            <a:extLst>
              <a:ext uri="{FF2B5EF4-FFF2-40B4-BE49-F238E27FC236}">
                <a16:creationId xmlns:a16="http://schemas.microsoft.com/office/drawing/2014/main" id="{97D524CA-A47E-4700-B544-F812E4A2E3D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68808" y="2640655"/>
            <a:ext cx="209624" cy="2096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000" dirty="0">
                <a:solidFill>
                  <a:srgbClr val="FFFFFF">
                    <a:lumMod val="100000"/>
                  </a:srgbClr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46" name="Oval 20">
            <a:extLst>
              <a:ext uri="{FF2B5EF4-FFF2-40B4-BE49-F238E27FC236}">
                <a16:creationId xmlns:a16="http://schemas.microsoft.com/office/drawing/2014/main" id="{80B47C6B-A773-4650-A76C-E880DDA370A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68807" y="3551073"/>
            <a:ext cx="209624" cy="2096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000" dirty="0">
                <a:solidFill>
                  <a:srgbClr val="FFFFFF">
                    <a:lumMod val="100000"/>
                  </a:srgbClr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89A937D1-868C-4DAD-8D5C-B7FA48CDFBB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68807" y="4461491"/>
            <a:ext cx="209624" cy="2096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000" dirty="0">
                <a:solidFill>
                  <a:srgbClr val="FFFFFF">
                    <a:lumMod val="100000"/>
                  </a:srgbClr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48" name="Oval 20">
            <a:extLst>
              <a:ext uri="{FF2B5EF4-FFF2-40B4-BE49-F238E27FC236}">
                <a16:creationId xmlns:a16="http://schemas.microsoft.com/office/drawing/2014/main" id="{DD47C367-BCD4-406F-BD2C-4C47AD472BB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68806" y="5371910"/>
            <a:ext cx="209624" cy="2096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000" dirty="0">
                <a:solidFill>
                  <a:srgbClr val="FFFFFF">
                    <a:lumMod val="100000"/>
                  </a:srgbClr>
                </a:solidFill>
                <a:latin typeface="Arial" panose="020B0604020202020204" pitchFamily="34" charset="0"/>
              </a:rPr>
              <a:t>4</a:t>
            </a:r>
          </a:p>
        </p:txBody>
      </p:sp>
      <p:grpSp>
        <p:nvGrpSpPr>
          <p:cNvPr id="61" name="Graphic 56"/>
          <p:cNvGrpSpPr/>
          <p:nvPr/>
        </p:nvGrpSpPr>
        <p:grpSpPr>
          <a:xfrm>
            <a:off x="795303" y="2769393"/>
            <a:ext cx="460100" cy="460100"/>
            <a:chOff x="697932" y="860662"/>
            <a:chExt cx="633600" cy="633600"/>
          </a:xfrm>
          <a:solidFill>
            <a:srgbClr val="FFFFFF"/>
          </a:solidFill>
        </p:grpSpPr>
        <p:sp>
          <p:nvSpPr>
            <p:cNvPr id="62" name="Accent"/>
            <p:cNvSpPr/>
            <p:nvPr/>
          </p:nvSpPr>
          <p:spPr>
            <a:xfrm>
              <a:off x="697932" y="860662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212" y="7544"/>
                  </a:moveTo>
                  <a:lnTo>
                    <a:pt x="6217" y="7544"/>
                  </a:lnTo>
                  <a:lnTo>
                    <a:pt x="6217" y="6548"/>
                  </a:lnTo>
                  <a:lnTo>
                    <a:pt x="7212" y="6548"/>
                  </a:lnTo>
                  <a:lnTo>
                    <a:pt x="7212" y="7544"/>
                  </a:lnTo>
                  <a:close/>
                  <a:moveTo>
                    <a:pt x="5221" y="7544"/>
                  </a:moveTo>
                  <a:lnTo>
                    <a:pt x="4226" y="7544"/>
                  </a:lnTo>
                  <a:lnTo>
                    <a:pt x="4226" y="6548"/>
                  </a:lnTo>
                  <a:lnTo>
                    <a:pt x="5221" y="6548"/>
                  </a:lnTo>
                  <a:lnTo>
                    <a:pt x="5221" y="7544"/>
                  </a:lnTo>
                  <a:close/>
                  <a:moveTo>
                    <a:pt x="2235" y="7544"/>
                  </a:moveTo>
                  <a:lnTo>
                    <a:pt x="2235" y="6548"/>
                  </a:lnTo>
                  <a:lnTo>
                    <a:pt x="3230" y="6548"/>
                  </a:lnTo>
                  <a:lnTo>
                    <a:pt x="3230" y="7544"/>
                  </a:lnTo>
                  <a:lnTo>
                    <a:pt x="2235" y="75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63" name="Outline"/>
            <p:cNvSpPr/>
            <p:nvPr/>
          </p:nvSpPr>
          <p:spPr>
            <a:xfrm>
              <a:off x="697932" y="860662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073" y="3673"/>
                  </a:moveTo>
                  <a:lnTo>
                    <a:pt x="7073" y="1903"/>
                  </a:lnTo>
                  <a:lnTo>
                    <a:pt x="7075" y="1870"/>
                  </a:lnTo>
                  <a:lnTo>
                    <a:pt x="7082" y="1838"/>
                  </a:lnTo>
                  <a:lnTo>
                    <a:pt x="7092" y="1807"/>
                  </a:lnTo>
                  <a:lnTo>
                    <a:pt x="7106" y="1778"/>
                  </a:lnTo>
                  <a:lnTo>
                    <a:pt x="7125" y="1751"/>
                  </a:lnTo>
                  <a:lnTo>
                    <a:pt x="7146" y="1726"/>
                  </a:lnTo>
                  <a:lnTo>
                    <a:pt x="7171" y="1705"/>
                  </a:lnTo>
                  <a:lnTo>
                    <a:pt x="7198" y="1686"/>
                  </a:lnTo>
                  <a:lnTo>
                    <a:pt x="7227" y="1672"/>
                  </a:lnTo>
                  <a:lnTo>
                    <a:pt x="7258" y="1662"/>
                  </a:lnTo>
                  <a:lnTo>
                    <a:pt x="7290" y="1655"/>
                  </a:lnTo>
                  <a:lnTo>
                    <a:pt x="7323" y="1653"/>
                  </a:lnTo>
                  <a:lnTo>
                    <a:pt x="8318" y="1653"/>
                  </a:lnTo>
                  <a:lnTo>
                    <a:pt x="8351" y="1655"/>
                  </a:lnTo>
                  <a:lnTo>
                    <a:pt x="8383" y="1662"/>
                  </a:lnTo>
                  <a:lnTo>
                    <a:pt x="8414" y="1672"/>
                  </a:lnTo>
                  <a:lnTo>
                    <a:pt x="8443" y="1686"/>
                  </a:lnTo>
                  <a:lnTo>
                    <a:pt x="8470" y="1705"/>
                  </a:lnTo>
                  <a:lnTo>
                    <a:pt x="8495" y="1726"/>
                  </a:lnTo>
                  <a:lnTo>
                    <a:pt x="8516" y="1751"/>
                  </a:lnTo>
                  <a:lnTo>
                    <a:pt x="8535" y="1778"/>
                  </a:lnTo>
                  <a:lnTo>
                    <a:pt x="8549" y="1807"/>
                  </a:lnTo>
                  <a:lnTo>
                    <a:pt x="8559" y="1838"/>
                  </a:lnTo>
                  <a:lnTo>
                    <a:pt x="8566" y="1870"/>
                  </a:lnTo>
                  <a:lnTo>
                    <a:pt x="8568" y="1903"/>
                  </a:lnTo>
                  <a:lnTo>
                    <a:pt x="8568" y="3423"/>
                  </a:lnTo>
                  <a:lnTo>
                    <a:pt x="8650" y="3423"/>
                  </a:lnTo>
                  <a:lnTo>
                    <a:pt x="8683" y="3425"/>
                  </a:lnTo>
                  <a:lnTo>
                    <a:pt x="8715" y="3432"/>
                  </a:lnTo>
                  <a:lnTo>
                    <a:pt x="8746" y="3442"/>
                  </a:lnTo>
                  <a:lnTo>
                    <a:pt x="8775" y="3456"/>
                  </a:lnTo>
                  <a:lnTo>
                    <a:pt x="8802" y="3475"/>
                  </a:lnTo>
                  <a:lnTo>
                    <a:pt x="8827" y="3496"/>
                  </a:lnTo>
                  <a:lnTo>
                    <a:pt x="8848" y="3521"/>
                  </a:lnTo>
                  <a:lnTo>
                    <a:pt x="8867" y="3548"/>
                  </a:lnTo>
                  <a:lnTo>
                    <a:pt x="8881" y="3577"/>
                  </a:lnTo>
                  <a:lnTo>
                    <a:pt x="8891" y="3608"/>
                  </a:lnTo>
                  <a:lnTo>
                    <a:pt x="8898" y="3640"/>
                  </a:lnTo>
                  <a:lnTo>
                    <a:pt x="8900" y="3673"/>
                  </a:lnTo>
                  <a:lnTo>
                    <a:pt x="8900" y="8097"/>
                  </a:lnTo>
                  <a:lnTo>
                    <a:pt x="8898" y="8130"/>
                  </a:lnTo>
                  <a:lnTo>
                    <a:pt x="8891" y="8162"/>
                  </a:lnTo>
                  <a:lnTo>
                    <a:pt x="8881" y="8193"/>
                  </a:lnTo>
                  <a:lnTo>
                    <a:pt x="8867" y="8222"/>
                  </a:lnTo>
                  <a:lnTo>
                    <a:pt x="8848" y="8249"/>
                  </a:lnTo>
                  <a:lnTo>
                    <a:pt x="8827" y="8274"/>
                  </a:lnTo>
                  <a:lnTo>
                    <a:pt x="8802" y="8295"/>
                  </a:lnTo>
                  <a:lnTo>
                    <a:pt x="8775" y="8314"/>
                  </a:lnTo>
                  <a:lnTo>
                    <a:pt x="8746" y="8328"/>
                  </a:lnTo>
                  <a:lnTo>
                    <a:pt x="8715" y="8338"/>
                  </a:lnTo>
                  <a:lnTo>
                    <a:pt x="8683" y="8345"/>
                  </a:lnTo>
                  <a:lnTo>
                    <a:pt x="8650" y="8347"/>
                  </a:lnTo>
                  <a:lnTo>
                    <a:pt x="1350" y="8347"/>
                  </a:lnTo>
                  <a:lnTo>
                    <a:pt x="1317" y="8345"/>
                  </a:lnTo>
                  <a:lnTo>
                    <a:pt x="1285" y="8338"/>
                  </a:lnTo>
                  <a:lnTo>
                    <a:pt x="1254" y="8328"/>
                  </a:lnTo>
                  <a:lnTo>
                    <a:pt x="1225" y="8314"/>
                  </a:lnTo>
                  <a:lnTo>
                    <a:pt x="1198" y="8295"/>
                  </a:lnTo>
                  <a:lnTo>
                    <a:pt x="1173" y="8274"/>
                  </a:lnTo>
                  <a:lnTo>
                    <a:pt x="1152" y="8249"/>
                  </a:lnTo>
                  <a:lnTo>
                    <a:pt x="1133" y="8222"/>
                  </a:lnTo>
                  <a:lnTo>
                    <a:pt x="1119" y="8193"/>
                  </a:lnTo>
                  <a:lnTo>
                    <a:pt x="1109" y="8162"/>
                  </a:lnTo>
                  <a:lnTo>
                    <a:pt x="1102" y="8130"/>
                  </a:lnTo>
                  <a:lnTo>
                    <a:pt x="1100" y="8097"/>
                  </a:lnTo>
                  <a:lnTo>
                    <a:pt x="1100" y="5000"/>
                  </a:lnTo>
                  <a:lnTo>
                    <a:pt x="1102" y="4967"/>
                  </a:lnTo>
                  <a:lnTo>
                    <a:pt x="1109" y="4934"/>
                  </a:lnTo>
                  <a:lnTo>
                    <a:pt x="1120" y="4903"/>
                  </a:lnTo>
                  <a:lnTo>
                    <a:pt x="1134" y="4874"/>
                  </a:lnTo>
                  <a:lnTo>
                    <a:pt x="1153" y="4846"/>
                  </a:lnTo>
                  <a:lnTo>
                    <a:pt x="1175" y="4821"/>
                  </a:lnTo>
                  <a:lnTo>
                    <a:pt x="1200" y="4800"/>
                  </a:lnTo>
                  <a:lnTo>
                    <a:pt x="1228" y="4782"/>
                  </a:lnTo>
                  <a:lnTo>
                    <a:pt x="1258" y="4768"/>
                  </a:lnTo>
                  <a:lnTo>
                    <a:pt x="1289" y="4757"/>
                  </a:lnTo>
                  <a:lnTo>
                    <a:pt x="1322" y="4752"/>
                  </a:lnTo>
                  <a:lnTo>
                    <a:pt x="1355" y="4750"/>
                  </a:lnTo>
                  <a:lnTo>
                    <a:pt x="1388" y="4753"/>
                  </a:lnTo>
                  <a:lnTo>
                    <a:pt x="1420" y="4760"/>
                  </a:lnTo>
                  <a:lnTo>
                    <a:pt x="1452" y="4772"/>
                  </a:lnTo>
                  <a:lnTo>
                    <a:pt x="3091" y="5500"/>
                  </a:lnTo>
                  <a:lnTo>
                    <a:pt x="3091" y="5000"/>
                  </a:lnTo>
                  <a:lnTo>
                    <a:pt x="3093" y="4967"/>
                  </a:lnTo>
                  <a:lnTo>
                    <a:pt x="3100" y="4934"/>
                  </a:lnTo>
                  <a:lnTo>
                    <a:pt x="3111" y="4903"/>
                  </a:lnTo>
                  <a:lnTo>
                    <a:pt x="3125" y="4874"/>
                  </a:lnTo>
                  <a:lnTo>
                    <a:pt x="3144" y="4846"/>
                  </a:lnTo>
                  <a:lnTo>
                    <a:pt x="3166" y="4821"/>
                  </a:lnTo>
                  <a:lnTo>
                    <a:pt x="3191" y="4800"/>
                  </a:lnTo>
                  <a:lnTo>
                    <a:pt x="3219" y="4782"/>
                  </a:lnTo>
                  <a:lnTo>
                    <a:pt x="3249" y="4768"/>
                  </a:lnTo>
                  <a:lnTo>
                    <a:pt x="3280" y="4757"/>
                  </a:lnTo>
                  <a:lnTo>
                    <a:pt x="3313" y="4752"/>
                  </a:lnTo>
                  <a:lnTo>
                    <a:pt x="3346" y="4750"/>
                  </a:lnTo>
                  <a:lnTo>
                    <a:pt x="3379" y="4753"/>
                  </a:lnTo>
                  <a:lnTo>
                    <a:pt x="3411" y="4760"/>
                  </a:lnTo>
                  <a:lnTo>
                    <a:pt x="3443" y="4772"/>
                  </a:lnTo>
                  <a:lnTo>
                    <a:pt x="5082" y="5500"/>
                  </a:lnTo>
                  <a:lnTo>
                    <a:pt x="5082" y="5000"/>
                  </a:lnTo>
                  <a:lnTo>
                    <a:pt x="5084" y="4967"/>
                  </a:lnTo>
                  <a:lnTo>
                    <a:pt x="5091" y="4934"/>
                  </a:lnTo>
                  <a:lnTo>
                    <a:pt x="5102" y="4903"/>
                  </a:lnTo>
                  <a:lnTo>
                    <a:pt x="5116" y="4874"/>
                  </a:lnTo>
                  <a:lnTo>
                    <a:pt x="5135" y="4846"/>
                  </a:lnTo>
                  <a:lnTo>
                    <a:pt x="5157" y="4821"/>
                  </a:lnTo>
                  <a:lnTo>
                    <a:pt x="5182" y="4800"/>
                  </a:lnTo>
                  <a:lnTo>
                    <a:pt x="5210" y="4782"/>
                  </a:lnTo>
                  <a:lnTo>
                    <a:pt x="5240" y="4768"/>
                  </a:lnTo>
                  <a:lnTo>
                    <a:pt x="5271" y="4757"/>
                  </a:lnTo>
                  <a:lnTo>
                    <a:pt x="5304" y="4752"/>
                  </a:lnTo>
                  <a:lnTo>
                    <a:pt x="5337" y="4750"/>
                  </a:lnTo>
                  <a:lnTo>
                    <a:pt x="5370" y="4753"/>
                  </a:lnTo>
                  <a:lnTo>
                    <a:pt x="5402" y="4760"/>
                  </a:lnTo>
                  <a:lnTo>
                    <a:pt x="5434" y="4772"/>
                  </a:lnTo>
                  <a:lnTo>
                    <a:pt x="7073" y="5500"/>
                  </a:lnTo>
                  <a:lnTo>
                    <a:pt x="7073" y="3673"/>
                  </a:lnTo>
                  <a:close/>
                  <a:moveTo>
                    <a:pt x="8318" y="3923"/>
                  </a:moveTo>
                  <a:lnTo>
                    <a:pt x="7573" y="3923"/>
                  </a:lnTo>
                  <a:lnTo>
                    <a:pt x="7573" y="5885"/>
                  </a:lnTo>
                  <a:lnTo>
                    <a:pt x="7571" y="5918"/>
                  </a:lnTo>
                  <a:lnTo>
                    <a:pt x="7564" y="5951"/>
                  </a:lnTo>
                  <a:lnTo>
                    <a:pt x="7553" y="5982"/>
                  </a:lnTo>
                  <a:lnTo>
                    <a:pt x="7539" y="6011"/>
                  </a:lnTo>
                  <a:lnTo>
                    <a:pt x="7520" y="6039"/>
                  </a:lnTo>
                  <a:lnTo>
                    <a:pt x="7498" y="6064"/>
                  </a:lnTo>
                  <a:lnTo>
                    <a:pt x="7473" y="6085"/>
                  </a:lnTo>
                  <a:lnTo>
                    <a:pt x="7445" y="6103"/>
                  </a:lnTo>
                  <a:lnTo>
                    <a:pt x="7415" y="6117"/>
                  </a:lnTo>
                  <a:lnTo>
                    <a:pt x="7384" y="6128"/>
                  </a:lnTo>
                  <a:lnTo>
                    <a:pt x="7351" y="6133"/>
                  </a:lnTo>
                  <a:lnTo>
                    <a:pt x="7318" y="6135"/>
                  </a:lnTo>
                  <a:lnTo>
                    <a:pt x="7285" y="6132"/>
                  </a:lnTo>
                  <a:lnTo>
                    <a:pt x="7253" y="6125"/>
                  </a:lnTo>
                  <a:lnTo>
                    <a:pt x="7221" y="6113"/>
                  </a:lnTo>
                  <a:lnTo>
                    <a:pt x="5582" y="5385"/>
                  </a:lnTo>
                  <a:lnTo>
                    <a:pt x="5582" y="5885"/>
                  </a:lnTo>
                  <a:lnTo>
                    <a:pt x="5580" y="5918"/>
                  </a:lnTo>
                  <a:lnTo>
                    <a:pt x="5573" y="5951"/>
                  </a:lnTo>
                  <a:lnTo>
                    <a:pt x="5562" y="5982"/>
                  </a:lnTo>
                  <a:lnTo>
                    <a:pt x="5548" y="6011"/>
                  </a:lnTo>
                  <a:lnTo>
                    <a:pt x="5529" y="6039"/>
                  </a:lnTo>
                  <a:lnTo>
                    <a:pt x="5507" y="6064"/>
                  </a:lnTo>
                  <a:lnTo>
                    <a:pt x="5482" y="6085"/>
                  </a:lnTo>
                  <a:lnTo>
                    <a:pt x="5454" y="6103"/>
                  </a:lnTo>
                  <a:lnTo>
                    <a:pt x="5424" y="6117"/>
                  </a:lnTo>
                  <a:lnTo>
                    <a:pt x="5393" y="6128"/>
                  </a:lnTo>
                  <a:lnTo>
                    <a:pt x="5360" y="6133"/>
                  </a:lnTo>
                  <a:lnTo>
                    <a:pt x="5327" y="6135"/>
                  </a:lnTo>
                  <a:lnTo>
                    <a:pt x="5294" y="6132"/>
                  </a:lnTo>
                  <a:lnTo>
                    <a:pt x="5262" y="6125"/>
                  </a:lnTo>
                  <a:lnTo>
                    <a:pt x="5230" y="6113"/>
                  </a:lnTo>
                  <a:lnTo>
                    <a:pt x="3591" y="5385"/>
                  </a:lnTo>
                  <a:lnTo>
                    <a:pt x="3591" y="5885"/>
                  </a:lnTo>
                  <a:lnTo>
                    <a:pt x="3589" y="5918"/>
                  </a:lnTo>
                  <a:lnTo>
                    <a:pt x="3582" y="5951"/>
                  </a:lnTo>
                  <a:lnTo>
                    <a:pt x="3571" y="5982"/>
                  </a:lnTo>
                  <a:lnTo>
                    <a:pt x="3557" y="6011"/>
                  </a:lnTo>
                  <a:lnTo>
                    <a:pt x="3538" y="6039"/>
                  </a:lnTo>
                  <a:lnTo>
                    <a:pt x="3516" y="6064"/>
                  </a:lnTo>
                  <a:lnTo>
                    <a:pt x="3491" y="6085"/>
                  </a:lnTo>
                  <a:lnTo>
                    <a:pt x="3463" y="6103"/>
                  </a:lnTo>
                  <a:lnTo>
                    <a:pt x="3433" y="6117"/>
                  </a:lnTo>
                  <a:lnTo>
                    <a:pt x="3402" y="6128"/>
                  </a:lnTo>
                  <a:lnTo>
                    <a:pt x="3369" y="6133"/>
                  </a:lnTo>
                  <a:lnTo>
                    <a:pt x="3336" y="6135"/>
                  </a:lnTo>
                  <a:lnTo>
                    <a:pt x="3303" y="6132"/>
                  </a:lnTo>
                  <a:lnTo>
                    <a:pt x="3271" y="6125"/>
                  </a:lnTo>
                  <a:lnTo>
                    <a:pt x="3239" y="6113"/>
                  </a:lnTo>
                  <a:lnTo>
                    <a:pt x="1600" y="5385"/>
                  </a:lnTo>
                  <a:lnTo>
                    <a:pt x="1600" y="7847"/>
                  </a:lnTo>
                  <a:lnTo>
                    <a:pt x="8400" y="7847"/>
                  </a:lnTo>
                  <a:lnTo>
                    <a:pt x="8400" y="3923"/>
                  </a:lnTo>
                  <a:lnTo>
                    <a:pt x="8318" y="3923"/>
                  </a:lnTo>
                  <a:close/>
                  <a:moveTo>
                    <a:pt x="8068" y="2153"/>
                  </a:moveTo>
                  <a:lnTo>
                    <a:pt x="7573" y="2153"/>
                  </a:lnTo>
                  <a:lnTo>
                    <a:pt x="7573" y="3423"/>
                  </a:lnTo>
                  <a:lnTo>
                    <a:pt x="8068" y="3423"/>
                  </a:lnTo>
                  <a:lnTo>
                    <a:pt x="8068" y="21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64" name="Graphic 57"/>
          <p:cNvGrpSpPr/>
          <p:nvPr/>
        </p:nvGrpSpPr>
        <p:grpSpPr>
          <a:xfrm>
            <a:off x="795303" y="3679812"/>
            <a:ext cx="460100" cy="460100"/>
            <a:chOff x="8624067" y="4459082"/>
            <a:chExt cx="633600" cy="633600"/>
          </a:xfrm>
          <a:solidFill>
            <a:srgbClr val="FFFFFF"/>
          </a:solidFill>
        </p:grpSpPr>
        <p:sp>
          <p:nvSpPr>
            <p:cNvPr id="65" name="Accent"/>
            <p:cNvSpPr/>
            <p:nvPr/>
          </p:nvSpPr>
          <p:spPr>
            <a:xfrm>
              <a:off x="8624067" y="4459082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225" y="7212"/>
                  </a:moveTo>
                  <a:lnTo>
                    <a:pt x="3267" y="6254"/>
                  </a:lnTo>
                  <a:lnTo>
                    <a:pt x="3246" y="6229"/>
                  </a:lnTo>
                  <a:lnTo>
                    <a:pt x="3227" y="6202"/>
                  </a:lnTo>
                  <a:lnTo>
                    <a:pt x="3213" y="6173"/>
                  </a:lnTo>
                  <a:lnTo>
                    <a:pt x="3203" y="6142"/>
                  </a:lnTo>
                  <a:lnTo>
                    <a:pt x="3196" y="6110"/>
                  </a:lnTo>
                  <a:lnTo>
                    <a:pt x="3194" y="6077"/>
                  </a:lnTo>
                  <a:lnTo>
                    <a:pt x="3196" y="6044"/>
                  </a:lnTo>
                  <a:lnTo>
                    <a:pt x="3203" y="6012"/>
                  </a:lnTo>
                  <a:lnTo>
                    <a:pt x="3213" y="5981"/>
                  </a:lnTo>
                  <a:lnTo>
                    <a:pt x="3227" y="5952"/>
                  </a:lnTo>
                  <a:lnTo>
                    <a:pt x="3246" y="5925"/>
                  </a:lnTo>
                  <a:lnTo>
                    <a:pt x="3267" y="5900"/>
                  </a:lnTo>
                  <a:lnTo>
                    <a:pt x="3292" y="5879"/>
                  </a:lnTo>
                  <a:lnTo>
                    <a:pt x="3319" y="5860"/>
                  </a:lnTo>
                  <a:lnTo>
                    <a:pt x="3348" y="5846"/>
                  </a:lnTo>
                  <a:lnTo>
                    <a:pt x="3379" y="5836"/>
                  </a:lnTo>
                  <a:lnTo>
                    <a:pt x="3411" y="5829"/>
                  </a:lnTo>
                  <a:lnTo>
                    <a:pt x="3444" y="5827"/>
                  </a:lnTo>
                  <a:lnTo>
                    <a:pt x="3477" y="5829"/>
                  </a:lnTo>
                  <a:lnTo>
                    <a:pt x="3509" y="5836"/>
                  </a:lnTo>
                  <a:lnTo>
                    <a:pt x="3540" y="5846"/>
                  </a:lnTo>
                  <a:lnTo>
                    <a:pt x="3569" y="5860"/>
                  </a:lnTo>
                  <a:lnTo>
                    <a:pt x="3596" y="5879"/>
                  </a:lnTo>
                  <a:lnTo>
                    <a:pt x="3621" y="5900"/>
                  </a:lnTo>
                  <a:lnTo>
                    <a:pt x="4402" y="6681"/>
                  </a:lnTo>
                  <a:lnTo>
                    <a:pt x="6379" y="4703"/>
                  </a:lnTo>
                  <a:lnTo>
                    <a:pt x="6404" y="4682"/>
                  </a:lnTo>
                  <a:lnTo>
                    <a:pt x="6431" y="4664"/>
                  </a:lnTo>
                  <a:lnTo>
                    <a:pt x="6460" y="4649"/>
                  </a:lnTo>
                  <a:lnTo>
                    <a:pt x="6491" y="4639"/>
                  </a:lnTo>
                  <a:lnTo>
                    <a:pt x="6523" y="4632"/>
                  </a:lnTo>
                  <a:lnTo>
                    <a:pt x="6556" y="4630"/>
                  </a:lnTo>
                  <a:lnTo>
                    <a:pt x="6589" y="4632"/>
                  </a:lnTo>
                  <a:lnTo>
                    <a:pt x="6621" y="4639"/>
                  </a:lnTo>
                  <a:lnTo>
                    <a:pt x="6652" y="4649"/>
                  </a:lnTo>
                  <a:lnTo>
                    <a:pt x="6681" y="4663"/>
                  </a:lnTo>
                  <a:lnTo>
                    <a:pt x="6708" y="4682"/>
                  </a:lnTo>
                  <a:lnTo>
                    <a:pt x="6733" y="4703"/>
                  </a:lnTo>
                  <a:lnTo>
                    <a:pt x="6754" y="4728"/>
                  </a:lnTo>
                  <a:lnTo>
                    <a:pt x="6772" y="4755"/>
                  </a:lnTo>
                  <a:lnTo>
                    <a:pt x="6787" y="4784"/>
                  </a:lnTo>
                  <a:lnTo>
                    <a:pt x="6797" y="4815"/>
                  </a:lnTo>
                  <a:lnTo>
                    <a:pt x="6804" y="4847"/>
                  </a:lnTo>
                  <a:lnTo>
                    <a:pt x="6806" y="4880"/>
                  </a:lnTo>
                  <a:lnTo>
                    <a:pt x="6804" y="4913"/>
                  </a:lnTo>
                  <a:lnTo>
                    <a:pt x="6797" y="4945"/>
                  </a:lnTo>
                  <a:lnTo>
                    <a:pt x="6787" y="4976"/>
                  </a:lnTo>
                  <a:lnTo>
                    <a:pt x="6773" y="5005"/>
                  </a:lnTo>
                  <a:lnTo>
                    <a:pt x="6754" y="5032"/>
                  </a:lnTo>
                  <a:lnTo>
                    <a:pt x="6733" y="5057"/>
                  </a:lnTo>
                  <a:lnTo>
                    <a:pt x="4579" y="7212"/>
                  </a:lnTo>
                  <a:lnTo>
                    <a:pt x="4554" y="7233"/>
                  </a:lnTo>
                  <a:lnTo>
                    <a:pt x="4527" y="7251"/>
                  </a:lnTo>
                  <a:lnTo>
                    <a:pt x="4498" y="7266"/>
                  </a:lnTo>
                  <a:lnTo>
                    <a:pt x="4467" y="7276"/>
                  </a:lnTo>
                  <a:lnTo>
                    <a:pt x="4435" y="7283"/>
                  </a:lnTo>
                  <a:lnTo>
                    <a:pt x="4402" y="7285"/>
                  </a:lnTo>
                  <a:lnTo>
                    <a:pt x="4369" y="7283"/>
                  </a:lnTo>
                  <a:lnTo>
                    <a:pt x="4337" y="7276"/>
                  </a:lnTo>
                  <a:lnTo>
                    <a:pt x="4306" y="7266"/>
                  </a:lnTo>
                  <a:lnTo>
                    <a:pt x="4277" y="7252"/>
                  </a:lnTo>
                  <a:lnTo>
                    <a:pt x="4250" y="7233"/>
                  </a:lnTo>
                  <a:lnTo>
                    <a:pt x="4225" y="72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66" name="Outline"/>
            <p:cNvSpPr/>
            <p:nvPr/>
          </p:nvSpPr>
          <p:spPr>
            <a:xfrm>
              <a:off x="8624067" y="4459082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268" y="800"/>
                  </a:moveTo>
                  <a:lnTo>
                    <a:pt x="4277" y="800"/>
                  </a:lnTo>
                  <a:lnTo>
                    <a:pt x="4282" y="800"/>
                  </a:lnTo>
                  <a:lnTo>
                    <a:pt x="5718" y="800"/>
                  </a:lnTo>
                  <a:lnTo>
                    <a:pt x="5723" y="800"/>
                  </a:lnTo>
                  <a:lnTo>
                    <a:pt x="5732" y="800"/>
                  </a:lnTo>
                  <a:lnTo>
                    <a:pt x="5741" y="801"/>
                  </a:lnTo>
                  <a:lnTo>
                    <a:pt x="5750" y="801"/>
                  </a:lnTo>
                  <a:lnTo>
                    <a:pt x="5759" y="802"/>
                  </a:lnTo>
                  <a:lnTo>
                    <a:pt x="5768" y="803"/>
                  </a:lnTo>
                  <a:lnTo>
                    <a:pt x="5777" y="804"/>
                  </a:lnTo>
                  <a:lnTo>
                    <a:pt x="5786" y="805"/>
                  </a:lnTo>
                  <a:lnTo>
                    <a:pt x="5796" y="806"/>
                  </a:lnTo>
                  <a:lnTo>
                    <a:pt x="5804" y="808"/>
                  </a:lnTo>
                  <a:lnTo>
                    <a:pt x="5813" y="809"/>
                  </a:lnTo>
                  <a:lnTo>
                    <a:pt x="5822" y="811"/>
                  </a:lnTo>
                  <a:lnTo>
                    <a:pt x="5831" y="813"/>
                  </a:lnTo>
                  <a:lnTo>
                    <a:pt x="5840" y="815"/>
                  </a:lnTo>
                  <a:lnTo>
                    <a:pt x="5849" y="818"/>
                  </a:lnTo>
                  <a:lnTo>
                    <a:pt x="5857" y="820"/>
                  </a:lnTo>
                  <a:lnTo>
                    <a:pt x="5866" y="823"/>
                  </a:lnTo>
                  <a:lnTo>
                    <a:pt x="5875" y="826"/>
                  </a:lnTo>
                  <a:lnTo>
                    <a:pt x="5883" y="829"/>
                  </a:lnTo>
                  <a:lnTo>
                    <a:pt x="5892" y="832"/>
                  </a:lnTo>
                  <a:lnTo>
                    <a:pt x="5900" y="835"/>
                  </a:lnTo>
                  <a:lnTo>
                    <a:pt x="5909" y="839"/>
                  </a:lnTo>
                  <a:lnTo>
                    <a:pt x="5917" y="842"/>
                  </a:lnTo>
                  <a:lnTo>
                    <a:pt x="5925" y="846"/>
                  </a:lnTo>
                  <a:lnTo>
                    <a:pt x="5933" y="850"/>
                  </a:lnTo>
                  <a:lnTo>
                    <a:pt x="5942" y="854"/>
                  </a:lnTo>
                  <a:lnTo>
                    <a:pt x="5949" y="858"/>
                  </a:lnTo>
                  <a:lnTo>
                    <a:pt x="5957" y="862"/>
                  </a:lnTo>
                  <a:lnTo>
                    <a:pt x="5968" y="868"/>
                  </a:lnTo>
                  <a:lnTo>
                    <a:pt x="5976" y="873"/>
                  </a:lnTo>
                  <a:lnTo>
                    <a:pt x="5983" y="878"/>
                  </a:lnTo>
                  <a:lnTo>
                    <a:pt x="5991" y="883"/>
                  </a:lnTo>
                  <a:lnTo>
                    <a:pt x="5998" y="888"/>
                  </a:lnTo>
                  <a:lnTo>
                    <a:pt x="6006" y="893"/>
                  </a:lnTo>
                  <a:lnTo>
                    <a:pt x="6013" y="899"/>
                  </a:lnTo>
                  <a:lnTo>
                    <a:pt x="6020" y="904"/>
                  </a:lnTo>
                  <a:lnTo>
                    <a:pt x="6027" y="910"/>
                  </a:lnTo>
                  <a:lnTo>
                    <a:pt x="6034" y="916"/>
                  </a:lnTo>
                  <a:lnTo>
                    <a:pt x="6041" y="922"/>
                  </a:lnTo>
                  <a:lnTo>
                    <a:pt x="6048" y="928"/>
                  </a:lnTo>
                  <a:lnTo>
                    <a:pt x="6054" y="934"/>
                  </a:lnTo>
                  <a:lnTo>
                    <a:pt x="6061" y="940"/>
                  </a:lnTo>
                  <a:lnTo>
                    <a:pt x="6067" y="946"/>
                  </a:lnTo>
                  <a:lnTo>
                    <a:pt x="6073" y="953"/>
                  </a:lnTo>
                  <a:lnTo>
                    <a:pt x="6080" y="960"/>
                  </a:lnTo>
                  <a:lnTo>
                    <a:pt x="6086" y="966"/>
                  </a:lnTo>
                  <a:lnTo>
                    <a:pt x="6091" y="973"/>
                  </a:lnTo>
                  <a:lnTo>
                    <a:pt x="6097" y="980"/>
                  </a:lnTo>
                  <a:lnTo>
                    <a:pt x="6103" y="987"/>
                  </a:lnTo>
                  <a:lnTo>
                    <a:pt x="6108" y="994"/>
                  </a:lnTo>
                  <a:lnTo>
                    <a:pt x="6114" y="1001"/>
                  </a:lnTo>
                  <a:lnTo>
                    <a:pt x="6119" y="1009"/>
                  </a:lnTo>
                  <a:lnTo>
                    <a:pt x="6124" y="1016"/>
                  </a:lnTo>
                  <a:lnTo>
                    <a:pt x="6129" y="1023"/>
                  </a:lnTo>
                  <a:lnTo>
                    <a:pt x="6134" y="1031"/>
                  </a:lnTo>
                  <a:lnTo>
                    <a:pt x="6139" y="1039"/>
                  </a:lnTo>
                  <a:lnTo>
                    <a:pt x="6144" y="1048"/>
                  </a:lnTo>
                  <a:lnTo>
                    <a:pt x="6149" y="1056"/>
                  </a:lnTo>
                  <a:lnTo>
                    <a:pt x="6153" y="1064"/>
                  </a:lnTo>
                  <a:lnTo>
                    <a:pt x="6157" y="1072"/>
                  </a:lnTo>
                  <a:lnTo>
                    <a:pt x="6161" y="1081"/>
                  </a:lnTo>
                  <a:lnTo>
                    <a:pt x="6165" y="1089"/>
                  </a:lnTo>
                  <a:lnTo>
                    <a:pt x="6169" y="1098"/>
                  </a:lnTo>
                  <a:lnTo>
                    <a:pt x="6172" y="1106"/>
                  </a:lnTo>
                  <a:lnTo>
                    <a:pt x="6176" y="1115"/>
                  </a:lnTo>
                  <a:lnTo>
                    <a:pt x="6179" y="1123"/>
                  </a:lnTo>
                  <a:lnTo>
                    <a:pt x="6182" y="1132"/>
                  </a:lnTo>
                  <a:lnTo>
                    <a:pt x="6185" y="1140"/>
                  </a:lnTo>
                  <a:lnTo>
                    <a:pt x="6188" y="1149"/>
                  </a:lnTo>
                  <a:lnTo>
                    <a:pt x="6190" y="1158"/>
                  </a:lnTo>
                  <a:lnTo>
                    <a:pt x="6192" y="1167"/>
                  </a:lnTo>
                  <a:lnTo>
                    <a:pt x="6195" y="1176"/>
                  </a:lnTo>
                  <a:lnTo>
                    <a:pt x="6197" y="1185"/>
                  </a:lnTo>
                  <a:lnTo>
                    <a:pt x="6199" y="1193"/>
                  </a:lnTo>
                  <a:lnTo>
                    <a:pt x="6200" y="1203"/>
                  </a:lnTo>
                  <a:lnTo>
                    <a:pt x="6202" y="1211"/>
                  </a:lnTo>
                  <a:lnTo>
                    <a:pt x="6203" y="1221"/>
                  </a:lnTo>
                  <a:lnTo>
                    <a:pt x="6204" y="1230"/>
                  </a:lnTo>
                  <a:lnTo>
                    <a:pt x="6205" y="1239"/>
                  </a:lnTo>
                  <a:lnTo>
                    <a:pt x="6206" y="1248"/>
                  </a:lnTo>
                  <a:lnTo>
                    <a:pt x="6207" y="1257"/>
                  </a:lnTo>
                  <a:lnTo>
                    <a:pt x="6207" y="1266"/>
                  </a:lnTo>
                  <a:lnTo>
                    <a:pt x="6208" y="1275"/>
                  </a:lnTo>
                  <a:lnTo>
                    <a:pt x="6208" y="1284"/>
                  </a:lnTo>
                  <a:lnTo>
                    <a:pt x="6208" y="1289"/>
                  </a:lnTo>
                  <a:lnTo>
                    <a:pt x="6208" y="1518"/>
                  </a:lnTo>
                  <a:lnTo>
                    <a:pt x="7394" y="1518"/>
                  </a:lnTo>
                  <a:lnTo>
                    <a:pt x="7399" y="1518"/>
                  </a:lnTo>
                  <a:lnTo>
                    <a:pt x="7417" y="1518"/>
                  </a:lnTo>
                  <a:lnTo>
                    <a:pt x="7426" y="1519"/>
                  </a:lnTo>
                  <a:lnTo>
                    <a:pt x="7444" y="1520"/>
                  </a:lnTo>
                  <a:lnTo>
                    <a:pt x="7453" y="1520"/>
                  </a:lnTo>
                  <a:lnTo>
                    <a:pt x="7471" y="1522"/>
                  </a:lnTo>
                  <a:lnTo>
                    <a:pt x="7480" y="1523"/>
                  </a:lnTo>
                  <a:lnTo>
                    <a:pt x="7498" y="1525"/>
                  </a:lnTo>
                  <a:lnTo>
                    <a:pt x="7507" y="1527"/>
                  </a:lnTo>
                  <a:lnTo>
                    <a:pt x="7525" y="1530"/>
                  </a:lnTo>
                  <a:lnTo>
                    <a:pt x="7534" y="1532"/>
                  </a:lnTo>
                  <a:lnTo>
                    <a:pt x="7552" y="1535"/>
                  </a:lnTo>
                  <a:lnTo>
                    <a:pt x="7561" y="1537"/>
                  </a:lnTo>
                  <a:lnTo>
                    <a:pt x="7578" y="1542"/>
                  </a:lnTo>
                  <a:lnTo>
                    <a:pt x="7587" y="1544"/>
                  </a:lnTo>
                  <a:lnTo>
                    <a:pt x="7604" y="1549"/>
                  </a:lnTo>
                  <a:lnTo>
                    <a:pt x="7613" y="1552"/>
                  </a:lnTo>
                  <a:lnTo>
                    <a:pt x="7630" y="1557"/>
                  </a:lnTo>
                  <a:lnTo>
                    <a:pt x="7639" y="1560"/>
                  </a:lnTo>
                  <a:lnTo>
                    <a:pt x="7656" y="1567"/>
                  </a:lnTo>
                  <a:lnTo>
                    <a:pt x="7665" y="1570"/>
                  </a:lnTo>
                  <a:lnTo>
                    <a:pt x="7681" y="1577"/>
                  </a:lnTo>
                  <a:lnTo>
                    <a:pt x="7690" y="1581"/>
                  </a:lnTo>
                  <a:lnTo>
                    <a:pt x="7706" y="1588"/>
                  </a:lnTo>
                  <a:lnTo>
                    <a:pt x="7715" y="1592"/>
                  </a:lnTo>
                  <a:lnTo>
                    <a:pt x="7731" y="1600"/>
                  </a:lnTo>
                  <a:lnTo>
                    <a:pt x="7739" y="1605"/>
                  </a:lnTo>
                  <a:lnTo>
                    <a:pt x="7755" y="1614"/>
                  </a:lnTo>
                  <a:lnTo>
                    <a:pt x="7762" y="1618"/>
                  </a:lnTo>
                  <a:lnTo>
                    <a:pt x="7777" y="1627"/>
                  </a:lnTo>
                  <a:lnTo>
                    <a:pt x="7785" y="1632"/>
                  </a:lnTo>
                  <a:lnTo>
                    <a:pt x="7800" y="1642"/>
                  </a:lnTo>
                  <a:lnTo>
                    <a:pt x="7808" y="1647"/>
                  </a:lnTo>
                  <a:lnTo>
                    <a:pt x="7823" y="1658"/>
                  </a:lnTo>
                  <a:lnTo>
                    <a:pt x="7830" y="1663"/>
                  </a:lnTo>
                  <a:lnTo>
                    <a:pt x="7845" y="1674"/>
                  </a:lnTo>
                  <a:lnTo>
                    <a:pt x="7852" y="1680"/>
                  </a:lnTo>
                  <a:lnTo>
                    <a:pt x="7866" y="1691"/>
                  </a:lnTo>
                  <a:lnTo>
                    <a:pt x="7873" y="1698"/>
                  </a:lnTo>
                  <a:lnTo>
                    <a:pt x="7886" y="1710"/>
                  </a:lnTo>
                  <a:lnTo>
                    <a:pt x="7893" y="1716"/>
                  </a:lnTo>
                  <a:lnTo>
                    <a:pt x="7906" y="1728"/>
                  </a:lnTo>
                  <a:lnTo>
                    <a:pt x="7913" y="1735"/>
                  </a:lnTo>
                  <a:lnTo>
                    <a:pt x="7925" y="1748"/>
                  </a:lnTo>
                  <a:lnTo>
                    <a:pt x="7931" y="1755"/>
                  </a:lnTo>
                  <a:lnTo>
                    <a:pt x="7943" y="1768"/>
                  </a:lnTo>
                  <a:lnTo>
                    <a:pt x="7950" y="1775"/>
                  </a:lnTo>
                  <a:lnTo>
                    <a:pt x="7961" y="1789"/>
                  </a:lnTo>
                  <a:lnTo>
                    <a:pt x="7967" y="1796"/>
                  </a:lnTo>
                  <a:lnTo>
                    <a:pt x="7978" y="1811"/>
                  </a:lnTo>
                  <a:lnTo>
                    <a:pt x="7983" y="1818"/>
                  </a:lnTo>
                  <a:lnTo>
                    <a:pt x="7994" y="1833"/>
                  </a:lnTo>
                  <a:lnTo>
                    <a:pt x="7999" y="1841"/>
                  </a:lnTo>
                  <a:lnTo>
                    <a:pt x="8009" y="1856"/>
                  </a:lnTo>
                  <a:lnTo>
                    <a:pt x="8014" y="1864"/>
                  </a:lnTo>
                  <a:lnTo>
                    <a:pt x="8023" y="1879"/>
                  </a:lnTo>
                  <a:lnTo>
                    <a:pt x="8027" y="1886"/>
                  </a:lnTo>
                  <a:lnTo>
                    <a:pt x="8036" y="1902"/>
                  </a:lnTo>
                  <a:lnTo>
                    <a:pt x="8041" y="1910"/>
                  </a:lnTo>
                  <a:lnTo>
                    <a:pt x="8049" y="1926"/>
                  </a:lnTo>
                  <a:lnTo>
                    <a:pt x="8053" y="1935"/>
                  </a:lnTo>
                  <a:lnTo>
                    <a:pt x="8060" y="1951"/>
                  </a:lnTo>
                  <a:lnTo>
                    <a:pt x="8064" y="1960"/>
                  </a:lnTo>
                  <a:lnTo>
                    <a:pt x="8071" y="1976"/>
                  </a:lnTo>
                  <a:lnTo>
                    <a:pt x="8074" y="1985"/>
                  </a:lnTo>
                  <a:lnTo>
                    <a:pt x="8081" y="2002"/>
                  </a:lnTo>
                  <a:lnTo>
                    <a:pt x="8084" y="2011"/>
                  </a:lnTo>
                  <a:lnTo>
                    <a:pt x="8089" y="2028"/>
                  </a:lnTo>
                  <a:lnTo>
                    <a:pt x="8092" y="2037"/>
                  </a:lnTo>
                  <a:lnTo>
                    <a:pt x="8097" y="2054"/>
                  </a:lnTo>
                  <a:lnTo>
                    <a:pt x="8099" y="2063"/>
                  </a:lnTo>
                  <a:lnTo>
                    <a:pt x="8104" y="2080"/>
                  </a:lnTo>
                  <a:lnTo>
                    <a:pt x="8106" y="2089"/>
                  </a:lnTo>
                  <a:lnTo>
                    <a:pt x="8109" y="2107"/>
                  </a:lnTo>
                  <a:lnTo>
                    <a:pt x="8111" y="2116"/>
                  </a:lnTo>
                  <a:lnTo>
                    <a:pt x="8114" y="2134"/>
                  </a:lnTo>
                  <a:lnTo>
                    <a:pt x="8116" y="2143"/>
                  </a:lnTo>
                  <a:lnTo>
                    <a:pt x="8118" y="2161"/>
                  </a:lnTo>
                  <a:lnTo>
                    <a:pt x="8119" y="2170"/>
                  </a:lnTo>
                  <a:lnTo>
                    <a:pt x="8121" y="2188"/>
                  </a:lnTo>
                  <a:lnTo>
                    <a:pt x="8121" y="2197"/>
                  </a:lnTo>
                  <a:lnTo>
                    <a:pt x="8122" y="2215"/>
                  </a:lnTo>
                  <a:lnTo>
                    <a:pt x="8123" y="2224"/>
                  </a:lnTo>
                  <a:lnTo>
                    <a:pt x="8123" y="2242"/>
                  </a:lnTo>
                  <a:lnTo>
                    <a:pt x="8123" y="2247"/>
                  </a:lnTo>
                  <a:lnTo>
                    <a:pt x="8123" y="8471"/>
                  </a:lnTo>
                  <a:lnTo>
                    <a:pt x="8123" y="8476"/>
                  </a:lnTo>
                  <a:lnTo>
                    <a:pt x="8123" y="8494"/>
                  </a:lnTo>
                  <a:lnTo>
                    <a:pt x="8122" y="8503"/>
                  </a:lnTo>
                  <a:lnTo>
                    <a:pt x="8121" y="8521"/>
                  </a:lnTo>
                  <a:lnTo>
                    <a:pt x="8121" y="8530"/>
                  </a:lnTo>
                  <a:lnTo>
                    <a:pt x="8119" y="8548"/>
                  </a:lnTo>
                  <a:lnTo>
                    <a:pt x="8118" y="8557"/>
                  </a:lnTo>
                  <a:lnTo>
                    <a:pt x="8116" y="8575"/>
                  </a:lnTo>
                  <a:lnTo>
                    <a:pt x="8114" y="8584"/>
                  </a:lnTo>
                  <a:lnTo>
                    <a:pt x="8111" y="8602"/>
                  </a:lnTo>
                  <a:lnTo>
                    <a:pt x="8109" y="8611"/>
                  </a:lnTo>
                  <a:lnTo>
                    <a:pt x="8106" y="8629"/>
                  </a:lnTo>
                  <a:lnTo>
                    <a:pt x="8104" y="8638"/>
                  </a:lnTo>
                  <a:lnTo>
                    <a:pt x="8099" y="8655"/>
                  </a:lnTo>
                  <a:lnTo>
                    <a:pt x="8097" y="8664"/>
                  </a:lnTo>
                  <a:lnTo>
                    <a:pt x="8092" y="8681"/>
                  </a:lnTo>
                  <a:lnTo>
                    <a:pt x="8089" y="8690"/>
                  </a:lnTo>
                  <a:lnTo>
                    <a:pt x="8084" y="8707"/>
                  </a:lnTo>
                  <a:lnTo>
                    <a:pt x="8081" y="8716"/>
                  </a:lnTo>
                  <a:lnTo>
                    <a:pt x="8075" y="8733"/>
                  </a:lnTo>
                  <a:lnTo>
                    <a:pt x="8071" y="8741"/>
                  </a:lnTo>
                  <a:lnTo>
                    <a:pt x="8064" y="8758"/>
                  </a:lnTo>
                  <a:lnTo>
                    <a:pt x="8061" y="8767"/>
                  </a:lnTo>
                  <a:lnTo>
                    <a:pt x="8053" y="8783"/>
                  </a:lnTo>
                  <a:lnTo>
                    <a:pt x="8049" y="8791"/>
                  </a:lnTo>
                  <a:lnTo>
                    <a:pt x="8041" y="8807"/>
                  </a:lnTo>
                  <a:lnTo>
                    <a:pt x="8037" y="8816"/>
                  </a:lnTo>
                  <a:lnTo>
                    <a:pt x="8028" y="8832"/>
                  </a:lnTo>
                  <a:lnTo>
                    <a:pt x="8023" y="8841"/>
                  </a:lnTo>
                  <a:lnTo>
                    <a:pt x="8013" y="8856"/>
                  </a:lnTo>
                  <a:lnTo>
                    <a:pt x="8008" y="8864"/>
                  </a:lnTo>
                  <a:lnTo>
                    <a:pt x="7998" y="8879"/>
                  </a:lnTo>
                  <a:lnTo>
                    <a:pt x="7993" y="8887"/>
                  </a:lnTo>
                  <a:lnTo>
                    <a:pt x="7983" y="8901"/>
                  </a:lnTo>
                  <a:lnTo>
                    <a:pt x="7977" y="8909"/>
                  </a:lnTo>
                  <a:lnTo>
                    <a:pt x="7966" y="8923"/>
                  </a:lnTo>
                  <a:lnTo>
                    <a:pt x="7960" y="8930"/>
                  </a:lnTo>
                  <a:lnTo>
                    <a:pt x="7949" y="8944"/>
                  </a:lnTo>
                  <a:lnTo>
                    <a:pt x="7943" y="8951"/>
                  </a:lnTo>
                  <a:lnTo>
                    <a:pt x="7931" y="8964"/>
                  </a:lnTo>
                  <a:lnTo>
                    <a:pt x="7925" y="8971"/>
                  </a:lnTo>
                  <a:lnTo>
                    <a:pt x="7912" y="8984"/>
                  </a:lnTo>
                  <a:lnTo>
                    <a:pt x="7906" y="8990"/>
                  </a:lnTo>
                  <a:lnTo>
                    <a:pt x="7893" y="9003"/>
                  </a:lnTo>
                  <a:lnTo>
                    <a:pt x="7886" y="9009"/>
                  </a:lnTo>
                  <a:lnTo>
                    <a:pt x="7873" y="9021"/>
                  </a:lnTo>
                  <a:lnTo>
                    <a:pt x="7866" y="9027"/>
                  </a:lnTo>
                  <a:lnTo>
                    <a:pt x="7852" y="9038"/>
                  </a:lnTo>
                  <a:lnTo>
                    <a:pt x="7845" y="9044"/>
                  </a:lnTo>
                  <a:lnTo>
                    <a:pt x="7830" y="9055"/>
                  </a:lnTo>
                  <a:lnTo>
                    <a:pt x="7823" y="9060"/>
                  </a:lnTo>
                  <a:lnTo>
                    <a:pt x="7808" y="9071"/>
                  </a:lnTo>
                  <a:lnTo>
                    <a:pt x="7800" y="9076"/>
                  </a:lnTo>
                  <a:lnTo>
                    <a:pt x="7785" y="9086"/>
                  </a:lnTo>
                  <a:lnTo>
                    <a:pt x="7777" y="9091"/>
                  </a:lnTo>
                  <a:lnTo>
                    <a:pt x="7762" y="9100"/>
                  </a:lnTo>
                  <a:lnTo>
                    <a:pt x="7755" y="9104"/>
                  </a:lnTo>
                  <a:lnTo>
                    <a:pt x="7739" y="9113"/>
                  </a:lnTo>
                  <a:lnTo>
                    <a:pt x="7731" y="9118"/>
                  </a:lnTo>
                  <a:lnTo>
                    <a:pt x="7715" y="9126"/>
                  </a:lnTo>
                  <a:lnTo>
                    <a:pt x="7706" y="9130"/>
                  </a:lnTo>
                  <a:lnTo>
                    <a:pt x="7690" y="9137"/>
                  </a:lnTo>
                  <a:lnTo>
                    <a:pt x="7681" y="9141"/>
                  </a:lnTo>
                  <a:lnTo>
                    <a:pt x="7665" y="9148"/>
                  </a:lnTo>
                  <a:lnTo>
                    <a:pt x="7656" y="9151"/>
                  </a:lnTo>
                  <a:lnTo>
                    <a:pt x="7639" y="9158"/>
                  </a:lnTo>
                  <a:lnTo>
                    <a:pt x="7630" y="9161"/>
                  </a:lnTo>
                  <a:lnTo>
                    <a:pt x="7613" y="9166"/>
                  </a:lnTo>
                  <a:lnTo>
                    <a:pt x="7604" y="9169"/>
                  </a:lnTo>
                  <a:lnTo>
                    <a:pt x="7587" y="9174"/>
                  </a:lnTo>
                  <a:lnTo>
                    <a:pt x="7578" y="9176"/>
                  </a:lnTo>
                  <a:lnTo>
                    <a:pt x="7561" y="9181"/>
                  </a:lnTo>
                  <a:lnTo>
                    <a:pt x="7552" y="9183"/>
                  </a:lnTo>
                  <a:lnTo>
                    <a:pt x="7534" y="9186"/>
                  </a:lnTo>
                  <a:lnTo>
                    <a:pt x="7525" y="9188"/>
                  </a:lnTo>
                  <a:lnTo>
                    <a:pt x="7507" y="9191"/>
                  </a:lnTo>
                  <a:lnTo>
                    <a:pt x="7498" y="9193"/>
                  </a:lnTo>
                  <a:lnTo>
                    <a:pt x="7480" y="9195"/>
                  </a:lnTo>
                  <a:lnTo>
                    <a:pt x="7471" y="9196"/>
                  </a:lnTo>
                  <a:lnTo>
                    <a:pt x="7453" y="9198"/>
                  </a:lnTo>
                  <a:lnTo>
                    <a:pt x="7444" y="9198"/>
                  </a:lnTo>
                  <a:lnTo>
                    <a:pt x="7426" y="9199"/>
                  </a:lnTo>
                  <a:lnTo>
                    <a:pt x="7417" y="9200"/>
                  </a:lnTo>
                  <a:lnTo>
                    <a:pt x="7399" y="9200"/>
                  </a:lnTo>
                  <a:lnTo>
                    <a:pt x="7394" y="9200"/>
                  </a:lnTo>
                  <a:lnTo>
                    <a:pt x="2606" y="9200"/>
                  </a:lnTo>
                  <a:lnTo>
                    <a:pt x="2601" y="9200"/>
                  </a:lnTo>
                  <a:lnTo>
                    <a:pt x="2583" y="9200"/>
                  </a:lnTo>
                  <a:lnTo>
                    <a:pt x="2574" y="9199"/>
                  </a:lnTo>
                  <a:lnTo>
                    <a:pt x="2556" y="9198"/>
                  </a:lnTo>
                  <a:lnTo>
                    <a:pt x="2547" y="9198"/>
                  </a:lnTo>
                  <a:lnTo>
                    <a:pt x="2529" y="9196"/>
                  </a:lnTo>
                  <a:lnTo>
                    <a:pt x="2520" y="9195"/>
                  </a:lnTo>
                  <a:lnTo>
                    <a:pt x="2502" y="9193"/>
                  </a:lnTo>
                  <a:lnTo>
                    <a:pt x="2493" y="9191"/>
                  </a:lnTo>
                  <a:lnTo>
                    <a:pt x="2475" y="9188"/>
                  </a:lnTo>
                  <a:lnTo>
                    <a:pt x="2466" y="9186"/>
                  </a:lnTo>
                  <a:lnTo>
                    <a:pt x="2448" y="9183"/>
                  </a:lnTo>
                  <a:lnTo>
                    <a:pt x="2439" y="9181"/>
                  </a:lnTo>
                  <a:lnTo>
                    <a:pt x="2422" y="9176"/>
                  </a:lnTo>
                  <a:lnTo>
                    <a:pt x="2413" y="9174"/>
                  </a:lnTo>
                  <a:lnTo>
                    <a:pt x="2396" y="9169"/>
                  </a:lnTo>
                  <a:lnTo>
                    <a:pt x="2387" y="9166"/>
                  </a:lnTo>
                  <a:lnTo>
                    <a:pt x="2370" y="9161"/>
                  </a:lnTo>
                  <a:lnTo>
                    <a:pt x="2361" y="9158"/>
                  </a:lnTo>
                  <a:lnTo>
                    <a:pt x="2344" y="9151"/>
                  </a:lnTo>
                  <a:lnTo>
                    <a:pt x="2335" y="9148"/>
                  </a:lnTo>
                  <a:lnTo>
                    <a:pt x="2319" y="9141"/>
                  </a:lnTo>
                  <a:lnTo>
                    <a:pt x="2310" y="9137"/>
                  </a:lnTo>
                  <a:lnTo>
                    <a:pt x="2294" y="9130"/>
                  </a:lnTo>
                  <a:lnTo>
                    <a:pt x="2285" y="9126"/>
                  </a:lnTo>
                  <a:lnTo>
                    <a:pt x="2269" y="9118"/>
                  </a:lnTo>
                  <a:lnTo>
                    <a:pt x="2261" y="9113"/>
                  </a:lnTo>
                  <a:lnTo>
                    <a:pt x="2245" y="9104"/>
                  </a:lnTo>
                  <a:lnTo>
                    <a:pt x="2238" y="9100"/>
                  </a:lnTo>
                  <a:lnTo>
                    <a:pt x="2223" y="9091"/>
                  </a:lnTo>
                  <a:lnTo>
                    <a:pt x="2215" y="9086"/>
                  </a:lnTo>
                  <a:lnTo>
                    <a:pt x="2200" y="9076"/>
                  </a:lnTo>
                  <a:lnTo>
                    <a:pt x="2192" y="9071"/>
                  </a:lnTo>
                  <a:lnTo>
                    <a:pt x="2177" y="9060"/>
                  </a:lnTo>
                  <a:lnTo>
                    <a:pt x="2170" y="9055"/>
                  </a:lnTo>
                  <a:lnTo>
                    <a:pt x="2155" y="9044"/>
                  </a:lnTo>
                  <a:lnTo>
                    <a:pt x="2148" y="9038"/>
                  </a:lnTo>
                  <a:lnTo>
                    <a:pt x="2134" y="9027"/>
                  </a:lnTo>
                  <a:lnTo>
                    <a:pt x="2127" y="9021"/>
                  </a:lnTo>
                  <a:lnTo>
                    <a:pt x="2114" y="9009"/>
                  </a:lnTo>
                  <a:lnTo>
                    <a:pt x="2107" y="9003"/>
                  </a:lnTo>
                  <a:lnTo>
                    <a:pt x="2094" y="8990"/>
                  </a:lnTo>
                  <a:lnTo>
                    <a:pt x="2088" y="8984"/>
                  </a:lnTo>
                  <a:lnTo>
                    <a:pt x="2075" y="8971"/>
                  </a:lnTo>
                  <a:lnTo>
                    <a:pt x="2069" y="8964"/>
                  </a:lnTo>
                  <a:lnTo>
                    <a:pt x="2057" y="8951"/>
                  </a:lnTo>
                  <a:lnTo>
                    <a:pt x="2051" y="8944"/>
                  </a:lnTo>
                  <a:lnTo>
                    <a:pt x="2040" y="8930"/>
                  </a:lnTo>
                  <a:lnTo>
                    <a:pt x="2034" y="8923"/>
                  </a:lnTo>
                  <a:lnTo>
                    <a:pt x="2023" y="8909"/>
                  </a:lnTo>
                  <a:lnTo>
                    <a:pt x="2017" y="8901"/>
                  </a:lnTo>
                  <a:lnTo>
                    <a:pt x="2007" y="8887"/>
                  </a:lnTo>
                  <a:lnTo>
                    <a:pt x="2002" y="8879"/>
                  </a:lnTo>
                  <a:lnTo>
                    <a:pt x="1992" y="8864"/>
                  </a:lnTo>
                  <a:lnTo>
                    <a:pt x="1987" y="8856"/>
                  </a:lnTo>
                  <a:lnTo>
                    <a:pt x="1977" y="8841"/>
                  </a:lnTo>
                  <a:lnTo>
                    <a:pt x="1972" y="8832"/>
                  </a:lnTo>
                  <a:lnTo>
                    <a:pt x="1963" y="8816"/>
                  </a:lnTo>
                  <a:lnTo>
                    <a:pt x="1959" y="8807"/>
                  </a:lnTo>
                  <a:lnTo>
                    <a:pt x="1951" y="8791"/>
                  </a:lnTo>
                  <a:lnTo>
                    <a:pt x="1947" y="8783"/>
                  </a:lnTo>
                  <a:lnTo>
                    <a:pt x="1939" y="8767"/>
                  </a:lnTo>
                  <a:lnTo>
                    <a:pt x="1936" y="8758"/>
                  </a:lnTo>
                  <a:lnTo>
                    <a:pt x="1929" y="8741"/>
                  </a:lnTo>
                  <a:lnTo>
                    <a:pt x="1925" y="8733"/>
                  </a:lnTo>
                  <a:lnTo>
                    <a:pt x="1919" y="8716"/>
                  </a:lnTo>
                  <a:lnTo>
                    <a:pt x="1916" y="8707"/>
                  </a:lnTo>
                  <a:lnTo>
                    <a:pt x="1911" y="8690"/>
                  </a:lnTo>
                  <a:lnTo>
                    <a:pt x="1908" y="8681"/>
                  </a:lnTo>
                  <a:lnTo>
                    <a:pt x="1903" y="8664"/>
                  </a:lnTo>
                  <a:lnTo>
                    <a:pt x="1901" y="8655"/>
                  </a:lnTo>
                  <a:lnTo>
                    <a:pt x="1896" y="8638"/>
                  </a:lnTo>
                  <a:lnTo>
                    <a:pt x="1894" y="8629"/>
                  </a:lnTo>
                  <a:lnTo>
                    <a:pt x="1891" y="8611"/>
                  </a:lnTo>
                  <a:lnTo>
                    <a:pt x="1889" y="8602"/>
                  </a:lnTo>
                  <a:lnTo>
                    <a:pt x="1886" y="8584"/>
                  </a:lnTo>
                  <a:lnTo>
                    <a:pt x="1884" y="8575"/>
                  </a:lnTo>
                  <a:lnTo>
                    <a:pt x="1882" y="8557"/>
                  </a:lnTo>
                  <a:lnTo>
                    <a:pt x="1881" y="8548"/>
                  </a:lnTo>
                  <a:lnTo>
                    <a:pt x="1879" y="8530"/>
                  </a:lnTo>
                  <a:lnTo>
                    <a:pt x="1879" y="8521"/>
                  </a:lnTo>
                  <a:lnTo>
                    <a:pt x="1878" y="8503"/>
                  </a:lnTo>
                  <a:lnTo>
                    <a:pt x="1877" y="8494"/>
                  </a:lnTo>
                  <a:lnTo>
                    <a:pt x="1877" y="8476"/>
                  </a:lnTo>
                  <a:lnTo>
                    <a:pt x="1877" y="8471"/>
                  </a:lnTo>
                  <a:lnTo>
                    <a:pt x="1877" y="2247"/>
                  </a:lnTo>
                  <a:lnTo>
                    <a:pt x="1877" y="2242"/>
                  </a:lnTo>
                  <a:lnTo>
                    <a:pt x="1877" y="2224"/>
                  </a:lnTo>
                  <a:lnTo>
                    <a:pt x="1878" y="2215"/>
                  </a:lnTo>
                  <a:lnTo>
                    <a:pt x="1879" y="2197"/>
                  </a:lnTo>
                  <a:lnTo>
                    <a:pt x="1879" y="2188"/>
                  </a:lnTo>
                  <a:lnTo>
                    <a:pt x="1881" y="2170"/>
                  </a:lnTo>
                  <a:lnTo>
                    <a:pt x="1882" y="2161"/>
                  </a:lnTo>
                  <a:lnTo>
                    <a:pt x="1884" y="2143"/>
                  </a:lnTo>
                  <a:lnTo>
                    <a:pt x="1886" y="2134"/>
                  </a:lnTo>
                  <a:lnTo>
                    <a:pt x="1889" y="2116"/>
                  </a:lnTo>
                  <a:lnTo>
                    <a:pt x="1891" y="2107"/>
                  </a:lnTo>
                  <a:lnTo>
                    <a:pt x="1894" y="2089"/>
                  </a:lnTo>
                  <a:lnTo>
                    <a:pt x="1896" y="2080"/>
                  </a:lnTo>
                  <a:lnTo>
                    <a:pt x="1901" y="2063"/>
                  </a:lnTo>
                  <a:lnTo>
                    <a:pt x="1903" y="2054"/>
                  </a:lnTo>
                  <a:lnTo>
                    <a:pt x="1908" y="2037"/>
                  </a:lnTo>
                  <a:lnTo>
                    <a:pt x="1911" y="2028"/>
                  </a:lnTo>
                  <a:lnTo>
                    <a:pt x="1916" y="2011"/>
                  </a:lnTo>
                  <a:lnTo>
                    <a:pt x="1919" y="2002"/>
                  </a:lnTo>
                  <a:lnTo>
                    <a:pt x="1926" y="1985"/>
                  </a:lnTo>
                  <a:lnTo>
                    <a:pt x="1929" y="1976"/>
                  </a:lnTo>
                  <a:lnTo>
                    <a:pt x="1936" y="1960"/>
                  </a:lnTo>
                  <a:lnTo>
                    <a:pt x="1940" y="1951"/>
                  </a:lnTo>
                  <a:lnTo>
                    <a:pt x="1947" y="1935"/>
                  </a:lnTo>
                  <a:lnTo>
                    <a:pt x="1951" y="1926"/>
                  </a:lnTo>
                  <a:lnTo>
                    <a:pt x="1959" y="1910"/>
                  </a:lnTo>
                  <a:lnTo>
                    <a:pt x="1964" y="1902"/>
                  </a:lnTo>
                  <a:lnTo>
                    <a:pt x="1973" y="1886"/>
                  </a:lnTo>
                  <a:lnTo>
                    <a:pt x="1977" y="1879"/>
                  </a:lnTo>
                  <a:lnTo>
                    <a:pt x="1986" y="1864"/>
                  </a:lnTo>
                  <a:lnTo>
                    <a:pt x="1991" y="1856"/>
                  </a:lnTo>
                  <a:lnTo>
                    <a:pt x="2001" y="1841"/>
                  </a:lnTo>
                  <a:lnTo>
                    <a:pt x="2006" y="1833"/>
                  </a:lnTo>
                  <a:lnTo>
                    <a:pt x="2017" y="1818"/>
                  </a:lnTo>
                  <a:lnTo>
                    <a:pt x="2022" y="1811"/>
                  </a:lnTo>
                  <a:lnTo>
                    <a:pt x="2033" y="1796"/>
                  </a:lnTo>
                  <a:lnTo>
                    <a:pt x="2039" y="1789"/>
                  </a:lnTo>
                  <a:lnTo>
                    <a:pt x="2050" y="1775"/>
                  </a:lnTo>
                  <a:lnTo>
                    <a:pt x="2057" y="1768"/>
                  </a:lnTo>
                  <a:lnTo>
                    <a:pt x="2069" y="1755"/>
                  </a:lnTo>
                  <a:lnTo>
                    <a:pt x="2075" y="1748"/>
                  </a:lnTo>
                  <a:lnTo>
                    <a:pt x="2087" y="1735"/>
                  </a:lnTo>
                  <a:lnTo>
                    <a:pt x="2094" y="1728"/>
                  </a:lnTo>
                  <a:lnTo>
                    <a:pt x="2107" y="1716"/>
                  </a:lnTo>
                  <a:lnTo>
                    <a:pt x="2114" y="1710"/>
                  </a:lnTo>
                  <a:lnTo>
                    <a:pt x="2127" y="1698"/>
                  </a:lnTo>
                  <a:lnTo>
                    <a:pt x="2134" y="1691"/>
                  </a:lnTo>
                  <a:lnTo>
                    <a:pt x="2148" y="1680"/>
                  </a:lnTo>
                  <a:lnTo>
                    <a:pt x="2155" y="1674"/>
                  </a:lnTo>
                  <a:lnTo>
                    <a:pt x="2170" y="1663"/>
                  </a:lnTo>
                  <a:lnTo>
                    <a:pt x="2177" y="1658"/>
                  </a:lnTo>
                  <a:lnTo>
                    <a:pt x="2192" y="1647"/>
                  </a:lnTo>
                  <a:lnTo>
                    <a:pt x="2200" y="1642"/>
                  </a:lnTo>
                  <a:lnTo>
                    <a:pt x="2215" y="1632"/>
                  </a:lnTo>
                  <a:lnTo>
                    <a:pt x="2223" y="1627"/>
                  </a:lnTo>
                  <a:lnTo>
                    <a:pt x="2238" y="1618"/>
                  </a:lnTo>
                  <a:lnTo>
                    <a:pt x="2245" y="1614"/>
                  </a:lnTo>
                  <a:lnTo>
                    <a:pt x="2261" y="1605"/>
                  </a:lnTo>
                  <a:lnTo>
                    <a:pt x="2269" y="1600"/>
                  </a:lnTo>
                  <a:lnTo>
                    <a:pt x="2285" y="1592"/>
                  </a:lnTo>
                  <a:lnTo>
                    <a:pt x="2294" y="1588"/>
                  </a:lnTo>
                  <a:lnTo>
                    <a:pt x="2310" y="1581"/>
                  </a:lnTo>
                  <a:lnTo>
                    <a:pt x="2319" y="1577"/>
                  </a:lnTo>
                  <a:lnTo>
                    <a:pt x="2335" y="1570"/>
                  </a:lnTo>
                  <a:lnTo>
                    <a:pt x="2344" y="1567"/>
                  </a:lnTo>
                  <a:lnTo>
                    <a:pt x="2361" y="1560"/>
                  </a:lnTo>
                  <a:lnTo>
                    <a:pt x="2370" y="1557"/>
                  </a:lnTo>
                  <a:lnTo>
                    <a:pt x="2387" y="1552"/>
                  </a:lnTo>
                  <a:lnTo>
                    <a:pt x="2396" y="1549"/>
                  </a:lnTo>
                  <a:lnTo>
                    <a:pt x="2413" y="1544"/>
                  </a:lnTo>
                  <a:lnTo>
                    <a:pt x="2422" y="1542"/>
                  </a:lnTo>
                  <a:lnTo>
                    <a:pt x="2439" y="1537"/>
                  </a:lnTo>
                  <a:lnTo>
                    <a:pt x="2448" y="1535"/>
                  </a:lnTo>
                  <a:lnTo>
                    <a:pt x="2466" y="1532"/>
                  </a:lnTo>
                  <a:lnTo>
                    <a:pt x="2475" y="1530"/>
                  </a:lnTo>
                  <a:lnTo>
                    <a:pt x="2493" y="1527"/>
                  </a:lnTo>
                  <a:lnTo>
                    <a:pt x="2502" y="1525"/>
                  </a:lnTo>
                  <a:lnTo>
                    <a:pt x="2520" y="1523"/>
                  </a:lnTo>
                  <a:lnTo>
                    <a:pt x="2529" y="1522"/>
                  </a:lnTo>
                  <a:lnTo>
                    <a:pt x="2547" y="1520"/>
                  </a:lnTo>
                  <a:lnTo>
                    <a:pt x="2556" y="1520"/>
                  </a:lnTo>
                  <a:lnTo>
                    <a:pt x="2574" y="1519"/>
                  </a:lnTo>
                  <a:lnTo>
                    <a:pt x="2583" y="1518"/>
                  </a:lnTo>
                  <a:lnTo>
                    <a:pt x="2601" y="1518"/>
                  </a:lnTo>
                  <a:lnTo>
                    <a:pt x="2606" y="1518"/>
                  </a:lnTo>
                  <a:lnTo>
                    <a:pt x="3792" y="1518"/>
                  </a:lnTo>
                  <a:lnTo>
                    <a:pt x="3792" y="1289"/>
                  </a:lnTo>
                  <a:lnTo>
                    <a:pt x="3792" y="1284"/>
                  </a:lnTo>
                  <a:lnTo>
                    <a:pt x="3792" y="1275"/>
                  </a:lnTo>
                  <a:lnTo>
                    <a:pt x="3793" y="1266"/>
                  </a:lnTo>
                  <a:lnTo>
                    <a:pt x="3793" y="1257"/>
                  </a:lnTo>
                  <a:lnTo>
                    <a:pt x="3794" y="1248"/>
                  </a:lnTo>
                  <a:lnTo>
                    <a:pt x="3795" y="1239"/>
                  </a:lnTo>
                  <a:lnTo>
                    <a:pt x="3796" y="1230"/>
                  </a:lnTo>
                  <a:lnTo>
                    <a:pt x="3797" y="1221"/>
                  </a:lnTo>
                  <a:lnTo>
                    <a:pt x="3798" y="1211"/>
                  </a:lnTo>
                  <a:lnTo>
                    <a:pt x="3800" y="1203"/>
                  </a:lnTo>
                  <a:lnTo>
                    <a:pt x="3801" y="1193"/>
                  </a:lnTo>
                  <a:lnTo>
                    <a:pt x="3803" y="1185"/>
                  </a:lnTo>
                  <a:lnTo>
                    <a:pt x="3805" y="1176"/>
                  </a:lnTo>
                  <a:lnTo>
                    <a:pt x="3808" y="1167"/>
                  </a:lnTo>
                  <a:lnTo>
                    <a:pt x="3810" y="1158"/>
                  </a:lnTo>
                  <a:lnTo>
                    <a:pt x="3812" y="1149"/>
                  </a:lnTo>
                  <a:lnTo>
                    <a:pt x="3815" y="1140"/>
                  </a:lnTo>
                  <a:lnTo>
                    <a:pt x="3818" y="1132"/>
                  </a:lnTo>
                  <a:lnTo>
                    <a:pt x="3821" y="1123"/>
                  </a:lnTo>
                  <a:lnTo>
                    <a:pt x="3824" y="1115"/>
                  </a:lnTo>
                  <a:lnTo>
                    <a:pt x="3828" y="1106"/>
                  </a:lnTo>
                  <a:lnTo>
                    <a:pt x="3831" y="1098"/>
                  </a:lnTo>
                  <a:lnTo>
                    <a:pt x="3835" y="1089"/>
                  </a:lnTo>
                  <a:lnTo>
                    <a:pt x="3839" y="1081"/>
                  </a:lnTo>
                  <a:lnTo>
                    <a:pt x="3843" y="1072"/>
                  </a:lnTo>
                  <a:lnTo>
                    <a:pt x="3847" y="1064"/>
                  </a:lnTo>
                  <a:lnTo>
                    <a:pt x="3851" y="1056"/>
                  </a:lnTo>
                  <a:lnTo>
                    <a:pt x="3856" y="1048"/>
                  </a:lnTo>
                  <a:lnTo>
                    <a:pt x="3861" y="1039"/>
                  </a:lnTo>
                  <a:lnTo>
                    <a:pt x="3866" y="1031"/>
                  </a:lnTo>
                  <a:lnTo>
                    <a:pt x="3871" y="1023"/>
                  </a:lnTo>
                  <a:lnTo>
                    <a:pt x="3876" y="1016"/>
                  </a:lnTo>
                  <a:lnTo>
                    <a:pt x="3881" y="1009"/>
                  </a:lnTo>
                  <a:lnTo>
                    <a:pt x="3886" y="1001"/>
                  </a:lnTo>
                  <a:lnTo>
                    <a:pt x="3892" y="994"/>
                  </a:lnTo>
                  <a:lnTo>
                    <a:pt x="3897" y="987"/>
                  </a:lnTo>
                  <a:lnTo>
                    <a:pt x="3903" y="980"/>
                  </a:lnTo>
                  <a:lnTo>
                    <a:pt x="3909" y="973"/>
                  </a:lnTo>
                  <a:lnTo>
                    <a:pt x="3914" y="966"/>
                  </a:lnTo>
                  <a:lnTo>
                    <a:pt x="3920" y="960"/>
                  </a:lnTo>
                  <a:lnTo>
                    <a:pt x="3927" y="953"/>
                  </a:lnTo>
                  <a:lnTo>
                    <a:pt x="3933" y="946"/>
                  </a:lnTo>
                  <a:lnTo>
                    <a:pt x="3939" y="940"/>
                  </a:lnTo>
                  <a:lnTo>
                    <a:pt x="3946" y="934"/>
                  </a:lnTo>
                  <a:lnTo>
                    <a:pt x="3952" y="928"/>
                  </a:lnTo>
                  <a:lnTo>
                    <a:pt x="3959" y="922"/>
                  </a:lnTo>
                  <a:lnTo>
                    <a:pt x="3966" y="916"/>
                  </a:lnTo>
                  <a:lnTo>
                    <a:pt x="3973" y="910"/>
                  </a:lnTo>
                  <a:lnTo>
                    <a:pt x="3980" y="904"/>
                  </a:lnTo>
                  <a:lnTo>
                    <a:pt x="3987" y="899"/>
                  </a:lnTo>
                  <a:lnTo>
                    <a:pt x="3994" y="893"/>
                  </a:lnTo>
                  <a:lnTo>
                    <a:pt x="4002" y="888"/>
                  </a:lnTo>
                  <a:lnTo>
                    <a:pt x="4009" y="883"/>
                  </a:lnTo>
                  <a:lnTo>
                    <a:pt x="4017" y="878"/>
                  </a:lnTo>
                  <a:lnTo>
                    <a:pt x="4024" y="873"/>
                  </a:lnTo>
                  <a:lnTo>
                    <a:pt x="4032" y="868"/>
                  </a:lnTo>
                  <a:lnTo>
                    <a:pt x="4043" y="862"/>
                  </a:lnTo>
                  <a:lnTo>
                    <a:pt x="4051" y="858"/>
                  </a:lnTo>
                  <a:lnTo>
                    <a:pt x="4058" y="854"/>
                  </a:lnTo>
                  <a:lnTo>
                    <a:pt x="4067" y="850"/>
                  </a:lnTo>
                  <a:lnTo>
                    <a:pt x="4075" y="846"/>
                  </a:lnTo>
                  <a:lnTo>
                    <a:pt x="4083" y="842"/>
                  </a:lnTo>
                  <a:lnTo>
                    <a:pt x="4091" y="839"/>
                  </a:lnTo>
                  <a:lnTo>
                    <a:pt x="4100" y="835"/>
                  </a:lnTo>
                  <a:lnTo>
                    <a:pt x="4108" y="832"/>
                  </a:lnTo>
                  <a:lnTo>
                    <a:pt x="4117" y="829"/>
                  </a:lnTo>
                  <a:lnTo>
                    <a:pt x="4125" y="826"/>
                  </a:lnTo>
                  <a:lnTo>
                    <a:pt x="4134" y="823"/>
                  </a:lnTo>
                  <a:lnTo>
                    <a:pt x="4143" y="820"/>
                  </a:lnTo>
                  <a:lnTo>
                    <a:pt x="4151" y="818"/>
                  </a:lnTo>
                  <a:lnTo>
                    <a:pt x="4160" y="815"/>
                  </a:lnTo>
                  <a:lnTo>
                    <a:pt x="4169" y="813"/>
                  </a:lnTo>
                  <a:lnTo>
                    <a:pt x="4178" y="811"/>
                  </a:lnTo>
                  <a:lnTo>
                    <a:pt x="4187" y="809"/>
                  </a:lnTo>
                  <a:lnTo>
                    <a:pt x="4196" y="808"/>
                  </a:lnTo>
                  <a:lnTo>
                    <a:pt x="4204" y="806"/>
                  </a:lnTo>
                  <a:lnTo>
                    <a:pt x="4214" y="805"/>
                  </a:lnTo>
                  <a:lnTo>
                    <a:pt x="4223" y="804"/>
                  </a:lnTo>
                  <a:lnTo>
                    <a:pt x="4232" y="803"/>
                  </a:lnTo>
                  <a:lnTo>
                    <a:pt x="4241" y="802"/>
                  </a:lnTo>
                  <a:lnTo>
                    <a:pt x="4250" y="801"/>
                  </a:lnTo>
                  <a:lnTo>
                    <a:pt x="4259" y="801"/>
                  </a:lnTo>
                  <a:lnTo>
                    <a:pt x="4268" y="800"/>
                  </a:lnTo>
                  <a:close/>
                  <a:moveTo>
                    <a:pt x="3792" y="2127"/>
                  </a:moveTo>
                  <a:lnTo>
                    <a:pt x="3792" y="2018"/>
                  </a:lnTo>
                  <a:lnTo>
                    <a:pt x="2608" y="2018"/>
                  </a:lnTo>
                  <a:lnTo>
                    <a:pt x="2597" y="2018"/>
                  </a:lnTo>
                  <a:lnTo>
                    <a:pt x="2589" y="2019"/>
                  </a:lnTo>
                  <a:lnTo>
                    <a:pt x="2580" y="2019"/>
                  </a:lnTo>
                  <a:lnTo>
                    <a:pt x="2572" y="2021"/>
                  </a:lnTo>
                  <a:lnTo>
                    <a:pt x="2563" y="2022"/>
                  </a:lnTo>
                  <a:lnTo>
                    <a:pt x="2555" y="2024"/>
                  </a:lnTo>
                  <a:lnTo>
                    <a:pt x="2547" y="2026"/>
                  </a:lnTo>
                  <a:lnTo>
                    <a:pt x="2538" y="2028"/>
                  </a:lnTo>
                  <a:lnTo>
                    <a:pt x="2530" y="2031"/>
                  </a:lnTo>
                  <a:lnTo>
                    <a:pt x="2523" y="2034"/>
                  </a:lnTo>
                  <a:lnTo>
                    <a:pt x="2515" y="2037"/>
                  </a:lnTo>
                  <a:lnTo>
                    <a:pt x="2507" y="2040"/>
                  </a:lnTo>
                  <a:lnTo>
                    <a:pt x="2500" y="2044"/>
                  </a:lnTo>
                  <a:lnTo>
                    <a:pt x="2492" y="2048"/>
                  </a:lnTo>
                  <a:lnTo>
                    <a:pt x="2484" y="2053"/>
                  </a:lnTo>
                  <a:lnTo>
                    <a:pt x="2477" y="2058"/>
                  </a:lnTo>
                  <a:lnTo>
                    <a:pt x="2470" y="2063"/>
                  </a:lnTo>
                  <a:lnTo>
                    <a:pt x="2463" y="2068"/>
                  </a:lnTo>
                  <a:lnTo>
                    <a:pt x="2457" y="2073"/>
                  </a:lnTo>
                  <a:lnTo>
                    <a:pt x="2450" y="2079"/>
                  </a:lnTo>
                  <a:lnTo>
                    <a:pt x="2444" y="2085"/>
                  </a:lnTo>
                  <a:lnTo>
                    <a:pt x="2438" y="2091"/>
                  </a:lnTo>
                  <a:lnTo>
                    <a:pt x="2432" y="2098"/>
                  </a:lnTo>
                  <a:lnTo>
                    <a:pt x="2427" y="2104"/>
                  </a:lnTo>
                  <a:lnTo>
                    <a:pt x="2422" y="2111"/>
                  </a:lnTo>
                  <a:lnTo>
                    <a:pt x="2417" y="2118"/>
                  </a:lnTo>
                  <a:lnTo>
                    <a:pt x="2412" y="2125"/>
                  </a:lnTo>
                  <a:lnTo>
                    <a:pt x="2407" y="2133"/>
                  </a:lnTo>
                  <a:lnTo>
                    <a:pt x="2403" y="2141"/>
                  </a:lnTo>
                  <a:lnTo>
                    <a:pt x="2399" y="2148"/>
                  </a:lnTo>
                  <a:lnTo>
                    <a:pt x="2396" y="2156"/>
                  </a:lnTo>
                  <a:lnTo>
                    <a:pt x="2393" y="2164"/>
                  </a:lnTo>
                  <a:lnTo>
                    <a:pt x="2390" y="2171"/>
                  </a:lnTo>
                  <a:lnTo>
                    <a:pt x="2387" y="2179"/>
                  </a:lnTo>
                  <a:lnTo>
                    <a:pt x="2385" y="2188"/>
                  </a:lnTo>
                  <a:lnTo>
                    <a:pt x="2383" y="2196"/>
                  </a:lnTo>
                  <a:lnTo>
                    <a:pt x="2381" y="2204"/>
                  </a:lnTo>
                  <a:lnTo>
                    <a:pt x="2380" y="2213"/>
                  </a:lnTo>
                  <a:lnTo>
                    <a:pt x="2378" y="2221"/>
                  </a:lnTo>
                  <a:lnTo>
                    <a:pt x="2378" y="2230"/>
                  </a:lnTo>
                  <a:lnTo>
                    <a:pt x="2377" y="2238"/>
                  </a:lnTo>
                  <a:lnTo>
                    <a:pt x="2377" y="2249"/>
                  </a:lnTo>
                  <a:lnTo>
                    <a:pt x="2377" y="8469"/>
                  </a:lnTo>
                  <a:lnTo>
                    <a:pt x="2377" y="8480"/>
                  </a:lnTo>
                  <a:lnTo>
                    <a:pt x="2378" y="8488"/>
                  </a:lnTo>
                  <a:lnTo>
                    <a:pt x="2378" y="8497"/>
                  </a:lnTo>
                  <a:lnTo>
                    <a:pt x="2380" y="8505"/>
                  </a:lnTo>
                  <a:lnTo>
                    <a:pt x="2381" y="8514"/>
                  </a:lnTo>
                  <a:lnTo>
                    <a:pt x="2383" y="8522"/>
                  </a:lnTo>
                  <a:lnTo>
                    <a:pt x="2385" y="8531"/>
                  </a:lnTo>
                  <a:lnTo>
                    <a:pt x="2387" y="8539"/>
                  </a:lnTo>
                  <a:lnTo>
                    <a:pt x="2390" y="8547"/>
                  </a:lnTo>
                  <a:lnTo>
                    <a:pt x="2393" y="8555"/>
                  </a:lnTo>
                  <a:lnTo>
                    <a:pt x="2396" y="8563"/>
                  </a:lnTo>
                  <a:lnTo>
                    <a:pt x="2400" y="8571"/>
                  </a:lnTo>
                  <a:lnTo>
                    <a:pt x="2404" y="8579"/>
                  </a:lnTo>
                  <a:lnTo>
                    <a:pt x="2407" y="8586"/>
                  </a:lnTo>
                  <a:lnTo>
                    <a:pt x="2411" y="8592"/>
                  </a:lnTo>
                  <a:lnTo>
                    <a:pt x="2416" y="8599"/>
                  </a:lnTo>
                  <a:lnTo>
                    <a:pt x="2421" y="8606"/>
                  </a:lnTo>
                  <a:lnTo>
                    <a:pt x="2426" y="8613"/>
                  </a:lnTo>
                  <a:lnTo>
                    <a:pt x="2432" y="8620"/>
                  </a:lnTo>
                  <a:lnTo>
                    <a:pt x="2438" y="8626"/>
                  </a:lnTo>
                  <a:lnTo>
                    <a:pt x="2444" y="8633"/>
                  </a:lnTo>
                  <a:lnTo>
                    <a:pt x="2450" y="8639"/>
                  </a:lnTo>
                  <a:lnTo>
                    <a:pt x="2457" y="8644"/>
                  </a:lnTo>
                  <a:lnTo>
                    <a:pt x="2463" y="8650"/>
                  </a:lnTo>
                  <a:lnTo>
                    <a:pt x="2470" y="8655"/>
                  </a:lnTo>
                  <a:lnTo>
                    <a:pt x="2477" y="8660"/>
                  </a:lnTo>
                  <a:lnTo>
                    <a:pt x="2484" y="8665"/>
                  </a:lnTo>
                  <a:lnTo>
                    <a:pt x="2492" y="8670"/>
                  </a:lnTo>
                  <a:lnTo>
                    <a:pt x="2500" y="8674"/>
                  </a:lnTo>
                  <a:lnTo>
                    <a:pt x="2507" y="8678"/>
                  </a:lnTo>
                  <a:lnTo>
                    <a:pt x="2515" y="8681"/>
                  </a:lnTo>
                  <a:lnTo>
                    <a:pt x="2523" y="8684"/>
                  </a:lnTo>
                  <a:lnTo>
                    <a:pt x="2530" y="8687"/>
                  </a:lnTo>
                  <a:lnTo>
                    <a:pt x="2538" y="8690"/>
                  </a:lnTo>
                  <a:lnTo>
                    <a:pt x="2547" y="8692"/>
                  </a:lnTo>
                  <a:lnTo>
                    <a:pt x="2555" y="8694"/>
                  </a:lnTo>
                  <a:lnTo>
                    <a:pt x="2563" y="8696"/>
                  </a:lnTo>
                  <a:lnTo>
                    <a:pt x="2572" y="8697"/>
                  </a:lnTo>
                  <a:lnTo>
                    <a:pt x="2580" y="8699"/>
                  </a:lnTo>
                  <a:lnTo>
                    <a:pt x="2589" y="8699"/>
                  </a:lnTo>
                  <a:lnTo>
                    <a:pt x="2597" y="8700"/>
                  </a:lnTo>
                  <a:lnTo>
                    <a:pt x="2608" y="8700"/>
                  </a:lnTo>
                  <a:lnTo>
                    <a:pt x="7392" y="8700"/>
                  </a:lnTo>
                  <a:lnTo>
                    <a:pt x="7403" y="8700"/>
                  </a:lnTo>
                  <a:lnTo>
                    <a:pt x="7411" y="8699"/>
                  </a:lnTo>
                  <a:lnTo>
                    <a:pt x="7420" y="8699"/>
                  </a:lnTo>
                  <a:lnTo>
                    <a:pt x="7428" y="8697"/>
                  </a:lnTo>
                  <a:lnTo>
                    <a:pt x="7437" y="8696"/>
                  </a:lnTo>
                  <a:lnTo>
                    <a:pt x="7445" y="8694"/>
                  </a:lnTo>
                  <a:lnTo>
                    <a:pt x="7453" y="8692"/>
                  </a:lnTo>
                  <a:lnTo>
                    <a:pt x="7462" y="8690"/>
                  </a:lnTo>
                  <a:lnTo>
                    <a:pt x="7470" y="8687"/>
                  </a:lnTo>
                  <a:lnTo>
                    <a:pt x="7477" y="8684"/>
                  </a:lnTo>
                  <a:lnTo>
                    <a:pt x="7485" y="8681"/>
                  </a:lnTo>
                  <a:lnTo>
                    <a:pt x="7493" y="8678"/>
                  </a:lnTo>
                  <a:lnTo>
                    <a:pt x="7500" y="8674"/>
                  </a:lnTo>
                  <a:lnTo>
                    <a:pt x="7508" y="8670"/>
                  </a:lnTo>
                  <a:lnTo>
                    <a:pt x="7516" y="8665"/>
                  </a:lnTo>
                  <a:lnTo>
                    <a:pt x="7523" y="8660"/>
                  </a:lnTo>
                  <a:lnTo>
                    <a:pt x="7530" y="8655"/>
                  </a:lnTo>
                  <a:lnTo>
                    <a:pt x="7537" y="8650"/>
                  </a:lnTo>
                  <a:lnTo>
                    <a:pt x="7543" y="8644"/>
                  </a:lnTo>
                  <a:lnTo>
                    <a:pt x="7550" y="8639"/>
                  </a:lnTo>
                  <a:lnTo>
                    <a:pt x="7556" y="8633"/>
                  </a:lnTo>
                  <a:lnTo>
                    <a:pt x="7562" y="8626"/>
                  </a:lnTo>
                  <a:lnTo>
                    <a:pt x="7568" y="8620"/>
                  </a:lnTo>
                  <a:lnTo>
                    <a:pt x="7574" y="8613"/>
                  </a:lnTo>
                  <a:lnTo>
                    <a:pt x="7579" y="8606"/>
                  </a:lnTo>
                  <a:lnTo>
                    <a:pt x="7584" y="8599"/>
                  </a:lnTo>
                  <a:lnTo>
                    <a:pt x="7589" y="8592"/>
                  </a:lnTo>
                  <a:lnTo>
                    <a:pt x="7593" y="8586"/>
                  </a:lnTo>
                  <a:lnTo>
                    <a:pt x="7596" y="8579"/>
                  </a:lnTo>
                  <a:lnTo>
                    <a:pt x="7600" y="8571"/>
                  </a:lnTo>
                  <a:lnTo>
                    <a:pt x="7604" y="8563"/>
                  </a:lnTo>
                  <a:lnTo>
                    <a:pt x="7607" y="8555"/>
                  </a:lnTo>
                  <a:lnTo>
                    <a:pt x="7610" y="8547"/>
                  </a:lnTo>
                  <a:lnTo>
                    <a:pt x="7613" y="8539"/>
                  </a:lnTo>
                  <a:lnTo>
                    <a:pt x="7615" y="8531"/>
                  </a:lnTo>
                  <a:lnTo>
                    <a:pt x="7617" y="8522"/>
                  </a:lnTo>
                  <a:lnTo>
                    <a:pt x="7619" y="8514"/>
                  </a:lnTo>
                  <a:lnTo>
                    <a:pt x="7620" y="8505"/>
                  </a:lnTo>
                  <a:lnTo>
                    <a:pt x="7622" y="8497"/>
                  </a:lnTo>
                  <a:lnTo>
                    <a:pt x="7622" y="8488"/>
                  </a:lnTo>
                  <a:lnTo>
                    <a:pt x="7623" y="8480"/>
                  </a:lnTo>
                  <a:lnTo>
                    <a:pt x="7623" y="8469"/>
                  </a:lnTo>
                  <a:lnTo>
                    <a:pt x="7623" y="2249"/>
                  </a:lnTo>
                  <a:lnTo>
                    <a:pt x="7623" y="2238"/>
                  </a:lnTo>
                  <a:lnTo>
                    <a:pt x="7622" y="2230"/>
                  </a:lnTo>
                  <a:lnTo>
                    <a:pt x="7622" y="2221"/>
                  </a:lnTo>
                  <a:lnTo>
                    <a:pt x="7620" y="2213"/>
                  </a:lnTo>
                  <a:lnTo>
                    <a:pt x="7619" y="2204"/>
                  </a:lnTo>
                  <a:lnTo>
                    <a:pt x="7617" y="2196"/>
                  </a:lnTo>
                  <a:lnTo>
                    <a:pt x="7615" y="2188"/>
                  </a:lnTo>
                  <a:lnTo>
                    <a:pt x="7613" y="2179"/>
                  </a:lnTo>
                  <a:lnTo>
                    <a:pt x="7610" y="2171"/>
                  </a:lnTo>
                  <a:lnTo>
                    <a:pt x="7607" y="2164"/>
                  </a:lnTo>
                  <a:lnTo>
                    <a:pt x="7604" y="2156"/>
                  </a:lnTo>
                  <a:lnTo>
                    <a:pt x="7601" y="2148"/>
                  </a:lnTo>
                  <a:lnTo>
                    <a:pt x="7597" y="2141"/>
                  </a:lnTo>
                  <a:lnTo>
                    <a:pt x="7593" y="2133"/>
                  </a:lnTo>
                  <a:lnTo>
                    <a:pt x="7588" y="2125"/>
                  </a:lnTo>
                  <a:lnTo>
                    <a:pt x="7583" y="2118"/>
                  </a:lnTo>
                  <a:lnTo>
                    <a:pt x="7578" y="2111"/>
                  </a:lnTo>
                  <a:lnTo>
                    <a:pt x="7573" y="2104"/>
                  </a:lnTo>
                  <a:lnTo>
                    <a:pt x="7568" y="2098"/>
                  </a:lnTo>
                  <a:lnTo>
                    <a:pt x="7562" y="2091"/>
                  </a:lnTo>
                  <a:lnTo>
                    <a:pt x="7556" y="2085"/>
                  </a:lnTo>
                  <a:lnTo>
                    <a:pt x="7550" y="2079"/>
                  </a:lnTo>
                  <a:lnTo>
                    <a:pt x="7543" y="2073"/>
                  </a:lnTo>
                  <a:lnTo>
                    <a:pt x="7537" y="2068"/>
                  </a:lnTo>
                  <a:lnTo>
                    <a:pt x="7530" y="2063"/>
                  </a:lnTo>
                  <a:lnTo>
                    <a:pt x="7523" y="2058"/>
                  </a:lnTo>
                  <a:lnTo>
                    <a:pt x="7516" y="2053"/>
                  </a:lnTo>
                  <a:lnTo>
                    <a:pt x="7508" y="2048"/>
                  </a:lnTo>
                  <a:lnTo>
                    <a:pt x="7500" y="2044"/>
                  </a:lnTo>
                  <a:lnTo>
                    <a:pt x="7493" y="2040"/>
                  </a:lnTo>
                  <a:lnTo>
                    <a:pt x="7485" y="2037"/>
                  </a:lnTo>
                  <a:lnTo>
                    <a:pt x="7477" y="2034"/>
                  </a:lnTo>
                  <a:lnTo>
                    <a:pt x="7470" y="2031"/>
                  </a:lnTo>
                  <a:lnTo>
                    <a:pt x="7462" y="2028"/>
                  </a:lnTo>
                  <a:lnTo>
                    <a:pt x="7453" y="2026"/>
                  </a:lnTo>
                  <a:lnTo>
                    <a:pt x="7445" y="2024"/>
                  </a:lnTo>
                  <a:lnTo>
                    <a:pt x="7437" y="2022"/>
                  </a:lnTo>
                  <a:lnTo>
                    <a:pt x="7428" y="2021"/>
                  </a:lnTo>
                  <a:lnTo>
                    <a:pt x="7420" y="2019"/>
                  </a:lnTo>
                  <a:lnTo>
                    <a:pt x="7411" y="2019"/>
                  </a:lnTo>
                  <a:lnTo>
                    <a:pt x="7403" y="2018"/>
                  </a:lnTo>
                  <a:lnTo>
                    <a:pt x="7392" y="2018"/>
                  </a:lnTo>
                  <a:lnTo>
                    <a:pt x="6208" y="2018"/>
                  </a:lnTo>
                  <a:lnTo>
                    <a:pt x="6208" y="2127"/>
                  </a:lnTo>
                  <a:lnTo>
                    <a:pt x="6208" y="2132"/>
                  </a:lnTo>
                  <a:lnTo>
                    <a:pt x="6208" y="2141"/>
                  </a:lnTo>
                  <a:lnTo>
                    <a:pt x="6207" y="2150"/>
                  </a:lnTo>
                  <a:lnTo>
                    <a:pt x="6207" y="2159"/>
                  </a:lnTo>
                  <a:lnTo>
                    <a:pt x="6206" y="2168"/>
                  </a:lnTo>
                  <a:lnTo>
                    <a:pt x="6205" y="2177"/>
                  </a:lnTo>
                  <a:lnTo>
                    <a:pt x="6204" y="2186"/>
                  </a:lnTo>
                  <a:lnTo>
                    <a:pt x="6203" y="2195"/>
                  </a:lnTo>
                  <a:lnTo>
                    <a:pt x="6202" y="2204"/>
                  </a:lnTo>
                  <a:lnTo>
                    <a:pt x="6200" y="2213"/>
                  </a:lnTo>
                  <a:lnTo>
                    <a:pt x="6199" y="2222"/>
                  </a:lnTo>
                  <a:lnTo>
                    <a:pt x="6197" y="2231"/>
                  </a:lnTo>
                  <a:lnTo>
                    <a:pt x="6195" y="2240"/>
                  </a:lnTo>
                  <a:lnTo>
                    <a:pt x="6193" y="2249"/>
                  </a:lnTo>
                  <a:lnTo>
                    <a:pt x="6190" y="2258"/>
                  </a:lnTo>
                  <a:lnTo>
                    <a:pt x="6188" y="2267"/>
                  </a:lnTo>
                  <a:lnTo>
                    <a:pt x="6185" y="2275"/>
                  </a:lnTo>
                  <a:lnTo>
                    <a:pt x="6182" y="2284"/>
                  </a:lnTo>
                  <a:lnTo>
                    <a:pt x="6179" y="2293"/>
                  </a:lnTo>
                  <a:lnTo>
                    <a:pt x="6176" y="2301"/>
                  </a:lnTo>
                  <a:lnTo>
                    <a:pt x="6173" y="2310"/>
                  </a:lnTo>
                  <a:lnTo>
                    <a:pt x="6169" y="2318"/>
                  </a:lnTo>
                  <a:lnTo>
                    <a:pt x="6165" y="2327"/>
                  </a:lnTo>
                  <a:lnTo>
                    <a:pt x="6162" y="2335"/>
                  </a:lnTo>
                  <a:lnTo>
                    <a:pt x="6157" y="2344"/>
                  </a:lnTo>
                  <a:lnTo>
                    <a:pt x="6153" y="2352"/>
                  </a:lnTo>
                  <a:lnTo>
                    <a:pt x="6149" y="2361"/>
                  </a:lnTo>
                  <a:lnTo>
                    <a:pt x="6144" y="2369"/>
                  </a:lnTo>
                  <a:lnTo>
                    <a:pt x="6137" y="2381"/>
                  </a:lnTo>
                  <a:lnTo>
                    <a:pt x="6132" y="2388"/>
                  </a:lnTo>
                  <a:lnTo>
                    <a:pt x="6128" y="2395"/>
                  </a:lnTo>
                  <a:lnTo>
                    <a:pt x="6123" y="2403"/>
                  </a:lnTo>
                  <a:lnTo>
                    <a:pt x="6118" y="2409"/>
                  </a:lnTo>
                  <a:lnTo>
                    <a:pt x="6113" y="2417"/>
                  </a:lnTo>
                  <a:lnTo>
                    <a:pt x="6108" y="2423"/>
                  </a:lnTo>
                  <a:lnTo>
                    <a:pt x="6102" y="2430"/>
                  </a:lnTo>
                  <a:lnTo>
                    <a:pt x="6097" y="2437"/>
                  </a:lnTo>
                  <a:lnTo>
                    <a:pt x="6091" y="2444"/>
                  </a:lnTo>
                  <a:lnTo>
                    <a:pt x="6086" y="2450"/>
                  </a:lnTo>
                  <a:lnTo>
                    <a:pt x="6080" y="2457"/>
                  </a:lnTo>
                  <a:lnTo>
                    <a:pt x="6074" y="2463"/>
                  </a:lnTo>
                  <a:lnTo>
                    <a:pt x="6068" y="2470"/>
                  </a:lnTo>
                  <a:lnTo>
                    <a:pt x="6062" y="2476"/>
                  </a:lnTo>
                  <a:lnTo>
                    <a:pt x="6055" y="2482"/>
                  </a:lnTo>
                  <a:lnTo>
                    <a:pt x="6049" y="2488"/>
                  </a:lnTo>
                  <a:lnTo>
                    <a:pt x="6042" y="2494"/>
                  </a:lnTo>
                  <a:lnTo>
                    <a:pt x="6035" y="2500"/>
                  </a:lnTo>
                  <a:lnTo>
                    <a:pt x="6028" y="2506"/>
                  </a:lnTo>
                  <a:lnTo>
                    <a:pt x="6021" y="2512"/>
                  </a:lnTo>
                  <a:lnTo>
                    <a:pt x="6014" y="2517"/>
                  </a:lnTo>
                  <a:lnTo>
                    <a:pt x="6007" y="2523"/>
                  </a:lnTo>
                  <a:lnTo>
                    <a:pt x="5999" y="2528"/>
                  </a:lnTo>
                  <a:lnTo>
                    <a:pt x="5992" y="2534"/>
                  </a:lnTo>
                  <a:lnTo>
                    <a:pt x="5984" y="2538"/>
                  </a:lnTo>
                  <a:lnTo>
                    <a:pt x="5976" y="2544"/>
                  </a:lnTo>
                  <a:lnTo>
                    <a:pt x="5968" y="2548"/>
                  </a:lnTo>
                  <a:lnTo>
                    <a:pt x="5957" y="2555"/>
                  </a:lnTo>
                  <a:lnTo>
                    <a:pt x="5949" y="2559"/>
                  </a:lnTo>
                  <a:lnTo>
                    <a:pt x="5942" y="2563"/>
                  </a:lnTo>
                  <a:lnTo>
                    <a:pt x="5933" y="2567"/>
                  </a:lnTo>
                  <a:lnTo>
                    <a:pt x="5925" y="2571"/>
                  </a:lnTo>
                  <a:lnTo>
                    <a:pt x="5917" y="2575"/>
                  </a:lnTo>
                  <a:lnTo>
                    <a:pt x="5909" y="2578"/>
                  </a:lnTo>
                  <a:lnTo>
                    <a:pt x="5900" y="2582"/>
                  </a:lnTo>
                  <a:lnTo>
                    <a:pt x="5892" y="2585"/>
                  </a:lnTo>
                  <a:lnTo>
                    <a:pt x="5883" y="2588"/>
                  </a:lnTo>
                  <a:lnTo>
                    <a:pt x="5875" y="2591"/>
                  </a:lnTo>
                  <a:lnTo>
                    <a:pt x="5866" y="2594"/>
                  </a:lnTo>
                  <a:lnTo>
                    <a:pt x="5857" y="2597"/>
                  </a:lnTo>
                  <a:lnTo>
                    <a:pt x="5849" y="2599"/>
                  </a:lnTo>
                  <a:lnTo>
                    <a:pt x="5840" y="2602"/>
                  </a:lnTo>
                  <a:lnTo>
                    <a:pt x="5831" y="2604"/>
                  </a:lnTo>
                  <a:lnTo>
                    <a:pt x="5822" y="2606"/>
                  </a:lnTo>
                  <a:lnTo>
                    <a:pt x="5813" y="2608"/>
                  </a:lnTo>
                  <a:lnTo>
                    <a:pt x="5804" y="2609"/>
                  </a:lnTo>
                  <a:lnTo>
                    <a:pt x="5796" y="2611"/>
                  </a:lnTo>
                  <a:lnTo>
                    <a:pt x="5786" y="2612"/>
                  </a:lnTo>
                  <a:lnTo>
                    <a:pt x="5777" y="2613"/>
                  </a:lnTo>
                  <a:lnTo>
                    <a:pt x="5768" y="2614"/>
                  </a:lnTo>
                  <a:lnTo>
                    <a:pt x="5759" y="2615"/>
                  </a:lnTo>
                  <a:lnTo>
                    <a:pt x="5750" y="2616"/>
                  </a:lnTo>
                  <a:lnTo>
                    <a:pt x="5741" y="2616"/>
                  </a:lnTo>
                  <a:lnTo>
                    <a:pt x="5732" y="2617"/>
                  </a:lnTo>
                  <a:lnTo>
                    <a:pt x="5723" y="2617"/>
                  </a:lnTo>
                  <a:lnTo>
                    <a:pt x="5718" y="2617"/>
                  </a:lnTo>
                  <a:lnTo>
                    <a:pt x="4282" y="2617"/>
                  </a:lnTo>
                  <a:lnTo>
                    <a:pt x="4277" y="2617"/>
                  </a:lnTo>
                  <a:lnTo>
                    <a:pt x="4268" y="2617"/>
                  </a:lnTo>
                  <a:lnTo>
                    <a:pt x="4259" y="2616"/>
                  </a:lnTo>
                  <a:lnTo>
                    <a:pt x="4250" y="2616"/>
                  </a:lnTo>
                  <a:lnTo>
                    <a:pt x="4241" y="2615"/>
                  </a:lnTo>
                  <a:lnTo>
                    <a:pt x="4232" y="2614"/>
                  </a:lnTo>
                  <a:lnTo>
                    <a:pt x="4223" y="2613"/>
                  </a:lnTo>
                  <a:lnTo>
                    <a:pt x="4214" y="2612"/>
                  </a:lnTo>
                  <a:lnTo>
                    <a:pt x="4204" y="2611"/>
                  </a:lnTo>
                  <a:lnTo>
                    <a:pt x="4196" y="2609"/>
                  </a:lnTo>
                  <a:lnTo>
                    <a:pt x="4187" y="2608"/>
                  </a:lnTo>
                  <a:lnTo>
                    <a:pt x="4178" y="2606"/>
                  </a:lnTo>
                  <a:lnTo>
                    <a:pt x="4169" y="2604"/>
                  </a:lnTo>
                  <a:lnTo>
                    <a:pt x="4160" y="2602"/>
                  </a:lnTo>
                  <a:lnTo>
                    <a:pt x="4151" y="2599"/>
                  </a:lnTo>
                  <a:lnTo>
                    <a:pt x="4143" y="2597"/>
                  </a:lnTo>
                  <a:lnTo>
                    <a:pt x="4134" y="2594"/>
                  </a:lnTo>
                  <a:lnTo>
                    <a:pt x="4125" y="2591"/>
                  </a:lnTo>
                  <a:lnTo>
                    <a:pt x="4117" y="2588"/>
                  </a:lnTo>
                  <a:lnTo>
                    <a:pt x="4108" y="2585"/>
                  </a:lnTo>
                  <a:lnTo>
                    <a:pt x="4100" y="2582"/>
                  </a:lnTo>
                  <a:lnTo>
                    <a:pt x="4091" y="2578"/>
                  </a:lnTo>
                  <a:lnTo>
                    <a:pt x="4083" y="2575"/>
                  </a:lnTo>
                  <a:lnTo>
                    <a:pt x="4075" y="2571"/>
                  </a:lnTo>
                  <a:lnTo>
                    <a:pt x="4067" y="2567"/>
                  </a:lnTo>
                  <a:lnTo>
                    <a:pt x="4058" y="2563"/>
                  </a:lnTo>
                  <a:lnTo>
                    <a:pt x="4051" y="2559"/>
                  </a:lnTo>
                  <a:lnTo>
                    <a:pt x="4043" y="2555"/>
                  </a:lnTo>
                  <a:lnTo>
                    <a:pt x="4032" y="2548"/>
                  </a:lnTo>
                  <a:lnTo>
                    <a:pt x="4024" y="2544"/>
                  </a:lnTo>
                  <a:lnTo>
                    <a:pt x="4016" y="2538"/>
                  </a:lnTo>
                  <a:lnTo>
                    <a:pt x="4008" y="2534"/>
                  </a:lnTo>
                  <a:lnTo>
                    <a:pt x="4001" y="2528"/>
                  </a:lnTo>
                  <a:lnTo>
                    <a:pt x="3993" y="2523"/>
                  </a:lnTo>
                  <a:lnTo>
                    <a:pt x="3986" y="2517"/>
                  </a:lnTo>
                  <a:lnTo>
                    <a:pt x="3979" y="2512"/>
                  </a:lnTo>
                  <a:lnTo>
                    <a:pt x="3972" y="2506"/>
                  </a:lnTo>
                  <a:lnTo>
                    <a:pt x="3965" y="2500"/>
                  </a:lnTo>
                  <a:lnTo>
                    <a:pt x="3958" y="2494"/>
                  </a:lnTo>
                  <a:lnTo>
                    <a:pt x="3951" y="2488"/>
                  </a:lnTo>
                  <a:lnTo>
                    <a:pt x="3945" y="2482"/>
                  </a:lnTo>
                  <a:lnTo>
                    <a:pt x="3938" y="2476"/>
                  </a:lnTo>
                  <a:lnTo>
                    <a:pt x="3932" y="2470"/>
                  </a:lnTo>
                  <a:lnTo>
                    <a:pt x="3926" y="2463"/>
                  </a:lnTo>
                  <a:lnTo>
                    <a:pt x="3920" y="2457"/>
                  </a:lnTo>
                  <a:lnTo>
                    <a:pt x="3914" y="2450"/>
                  </a:lnTo>
                  <a:lnTo>
                    <a:pt x="3909" y="2444"/>
                  </a:lnTo>
                  <a:lnTo>
                    <a:pt x="3903" y="2437"/>
                  </a:lnTo>
                  <a:lnTo>
                    <a:pt x="3898" y="2430"/>
                  </a:lnTo>
                  <a:lnTo>
                    <a:pt x="3892" y="2423"/>
                  </a:lnTo>
                  <a:lnTo>
                    <a:pt x="3887" y="2417"/>
                  </a:lnTo>
                  <a:lnTo>
                    <a:pt x="3882" y="2409"/>
                  </a:lnTo>
                  <a:lnTo>
                    <a:pt x="3877" y="2403"/>
                  </a:lnTo>
                  <a:lnTo>
                    <a:pt x="3872" y="2395"/>
                  </a:lnTo>
                  <a:lnTo>
                    <a:pt x="3868" y="2388"/>
                  </a:lnTo>
                  <a:lnTo>
                    <a:pt x="3863" y="2381"/>
                  </a:lnTo>
                  <a:lnTo>
                    <a:pt x="3856" y="2369"/>
                  </a:lnTo>
                  <a:lnTo>
                    <a:pt x="3851" y="2361"/>
                  </a:lnTo>
                  <a:lnTo>
                    <a:pt x="3847" y="2352"/>
                  </a:lnTo>
                  <a:lnTo>
                    <a:pt x="3843" y="2344"/>
                  </a:lnTo>
                  <a:lnTo>
                    <a:pt x="3838" y="2335"/>
                  </a:lnTo>
                  <a:lnTo>
                    <a:pt x="3835" y="2327"/>
                  </a:lnTo>
                  <a:lnTo>
                    <a:pt x="3831" y="2318"/>
                  </a:lnTo>
                  <a:lnTo>
                    <a:pt x="3827" y="2310"/>
                  </a:lnTo>
                  <a:lnTo>
                    <a:pt x="3824" y="2301"/>
                  </a:lnTo>
                  <a:lnTo>
                    <a:pt x="3821" y="2293"/>
                  </a:lnTo>
                  <a:lnTo>
                    <a:pt x="3818" y="2284"/>
                  </a:lnTo>
                  <a:lnTo>
                    <a:pt x="3815" y="2275"/>
                  </a:lnTo>
                  <a:lnTo>
                    <a:pt x="3812" y="2267"/>
                  </a:lnTo>
                  <a:lnTo>
                    <a:pt x="3810" y="2258"/>
                  </a:lnTo>
                  <a:lnTo>
                    <a:pt x="3807" y="2249"/>
                  </a:lnTo>
                  <a:lnTo>
                    <a:pt x="3805" y="2240"/>
                  </a:lnTo>
                  <a:lnTo>
                    <a:pt x="3803" y="2231"/>
                  </a:lnTo>
                  <a:lnTo>
                    <a:pt x="3801" y="2222"/>
                  </a:lnTo>
                  <a:lnTo>
                    <a:pt x="3800" y="2213"/>
                  </a:lnTo>
                  <a:lnTo>
                    <a:pt x="3798" y="2204"/>
                  </a:lnTo>
                  <a:lnTo>
                    <a:pt x="3797" y="2195"/>
                  </a:lnTo>
                  <a:lnTo>
                    <a:pt x="3796" y="2186"/>
                  </a:lnTo>
                  <a:lnTo>
                    <a:pt x="3795" y="2177"/>
                  </a:lnTo>
                  <a:lnTo>
                    <a:pt x="3794" y="2168"/>
                  </a:lnTo>
                  <a:lnTo>
                    <a:pt x="3793" y="2159"/>
                  </a:lnTo>
                  <a:lnTo>
                    <a:pt x="3793" y="2150"/>
                  </a:lnTo>
                  <a:lnTo>
                    <a:pt x="3792" y="2141"/>
                  </a:lnTo>
                  <a:lnTo>
                    <a:pt x="3792" y="2132"/>
                  </a:lnTo>
                  <a:lnTo>
                    <a:pt x="3792" y="2127"/>
                  </a:lnTo>
                  <a:close/>
                  <a:moveTo>
                    <a:pt x="5708" y="1300"/>
                  </a:moveTo>
                  <a:lnTo>
                    <a:pt x="4292" y="1300"/>
                  </a:lnTo>
                  <a:lnTo>
                    <a:pt x="4292" y="1518"/>
                  </a:lnTo>
                  <a:lnTo>
                    <a:pt x="5708" y="1518"/>
                  </a:lnTo>
                  <a:lnTo>
                    <a:pt x="5708" y="1300"/>
                  </a:lnTo>
                  <a:close/>
                  <a:moveTo>
                    <a:pt x="5708" y="2117"/>
                  </a:moveTo>
                  <a:lnTo>
                    <a:pt x="5708" y="2018"/>
                  </a:lnTo>
                  <a:lnTo>
                    <a:pt x="4292" y="2018"/>
                  </a:lnTo>
                  <a:lnTo>
                    <a:pt x="4292" y="2117"/>
                  </a:lnTo>
                  <a:lnTo>
                    <a:pt x="5708" y="2117"/>
                  </a:lnTo>
                  <a:close/>
                  <a:moveTo>
                    <a:pt x="6715" y="4068"/>
                  </a:moveTo>
                  <a:lnTo>
                    <a:pt x="6696" y="4072"/>
                  </a:lnTo>
                  <a:lnTo>
                    <a:pt x="6676" y="4073"/>
                  </a:lnTo>
                  <a:lnTo>
                    <a:pt x="3324" y="4073"/>
                  </a:lnTo>
                  <a:lnTo>
                    <a:pt x="3304" y="4072"/>
                  </a:lnTo>
                  <a:lnTo>
                    <a:pt x="3285" y="4068"/>
                  </a:lnTo>
                  <a:lnTo>
                    <a:pt x="3267" y="4062"/>
                  </a:lnTo>
                  <a:lnTo>
                    <a:pt x="3249" y="4053"/>
                  </a:lnTo>
                  <a:lnTo>
                    <a:pt x="3233" y="4042"/>
                  </a:lnTo>
                  <a:lnTo>
                    <a:pt x="3218" y="4029"/>
                  </a:lnTo>
                  <a:lnTo>
                    <a:pt x="3205" y="4014"/>
                  </a:lnTo>
                  <a:lnTo>
                    <a:pt x="3194" y="3998"/>
                  </a:lnTo>
                  <a:lnTo>
                    <a:pt x="3185" y="3980"/>
                  </a:lnTo>
                  <a:lnTo>
                    <a:pt x="3179" y="3962"/>
                  </a:lnTo>
                  <a:lnTo>
                    <a:pt x="3175" y="3943"/>
                  </a:lnTo>
                  <a:lnTo>
                    <a:pt x="3174" y="3923"/>
                  </a:lnTo>
                  <a:lnTo>
                    <a:pt x="3175" y="3903"/>
                  </a:lnTo>
                  <a:lnTo>
                    <a:pt x="3179" y="3884"/>
                  </a:lnTo>
                  <a:lnTo>
                    <a:pt x="3185" y="3866"/>
                  </a:lnTo>
                  <a:lnTo>
                    <a:pt x="3194" y="3848"/>
                  </a:lnTo>
                  <a:lnTo>
                    <a:pt x="3205" y="3832"/>
                  </a:lnTo>
                  <a:lnTo>
                    <a:pt x="3218" y="3817"/>
                  </a:lnTo>
                  <a:lnTo>
                    <a:pt x="3233" y="3804"/>
                  </a:lnTo>
                  <a:lnTo>
                    <a:pt x="3249" y="3793"/>
                  </a:lnTo>
                  <a:lnTo>
                    <a:pt x="3267" y="3784"/>
                  </a:lnTo>
                  <a:lnTo>
                    <a:pt x="3285" y="3778"/>
                  </a:lnTo>
                  <a:lnTo>
                    <a:pt x="3304" y="3774"/>
                  </a:lnTo>
                  <a:lnTo>
                    <a:pt x="3324" y="3773"/>
                  </a:lnTo>
                  <a:lnTo>
                    <a:pt x="6676" y="3773"/>
                  </a:lnTo>
                  <a:lnTo>
                    <a:pt x="6696" y="3774"/>
                  </a:lnTo>
                  <a:lnTo>
                    <a:pt x="6715" y="3778"/>
                  </a:lnTo>
                  <a:lnTo>
                    <a:pt x="6733" y="3784"/>
                  </a:lnTo>
                  <a:lnTo>
                    <a:pt x="6751" y="3793"/>
                  </a:lnTo>
                  <a:lnTo>
                    <a:pt x="6767" y="3804"/>
                  </a:lnTo>
                  <a:lnTo>
                    <a:pt x="6782" y="3817"/>
                  </a:lnTo>
                  <a:lnTo>
                    <a:pt x="6795" y="3832"/>
                  </a:lnTo>
                  <a:lnTo>
                    <a:pt x="6806" y="3848"/>
                  </a:lnTo>
                  <a:lnTo>
                    <a:pt x="6815" y="3866"/>
                  </a:lnTo>
                  <a:lnTo>
                    <a:pt x="6821" y="3884"/>
                  </a:lnTo>
                  <a:lnTo>
                    <a:pt x="6825" y="3903"/>
                  </a:lnTo>
                  <a:lnTo>
                    <a:pt x="6826" y="3923"/>
                  </a:lnTo>
                  <a:lnTo>
                    <a:pt x="6825" y="3943"/>
                  </a:lnTo>
                  <a:lnTo>
                    <a:pt x="6821" y="3962"/>
                  </a:lnTo>
                  <a:lnTo>
                    <a:pt x="6815" y="3980"/>
                  </a:lnTo>
                  <a:lnTo>
                    <a:pt x="6806" y="3998"/>
                  </a:lnTo>
                  <a:lnTo>
                    <a:pt x="6795" y="4014"/>
                  </a:lnTo>
                  <a:lnTo>
                    <a:pt x="6782" y="4029"/>
                  </a:lnTo>
                  <a:lnTo>
                    <a:pt x="6767" y="4042"/>
                  </a:lnTo>
                  <a:lnTo>
                    <a:pt x="6751" y="4053"/>
                  </a:lnTo>
                  <a:lnTo>
                    <a:pt x="6733" y="4062"/>
                  </a:lnTo>
                  <a:lnTo>
                    <a:pt x="6715" y="40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67" name="Graphic 58"/>
          <p:cNvGrpSpPr/>
          <p:nvPr/>
        </p:nvGrpSpPr>
        <p:grpSpPr>
          <a:xfrm>
            <a:off x="795303" y="4590230"/>
            <a:ext cx="460100" cy="460100"/>
            <a:chOff x="1830237" y="3558673"/>
            <a:chExt cx="633600" cy="633600"/>
          </a:xfrm>
          <a:solidFill>
            <a:srgbClr val="FFFFFF"/>
          </a:solidFill>
        </p:grpSpPr>
        <p:sp>
          <p:nvSpPr>
            <p:cNvPr id="68" name="Accent"/>
            <p:cNvSpPr/>
            <p:nvPr/>
          </p:nvSpPr>
          <p:spPr>
            <a:xfrm>
              <a:off x="1830237" y="3558673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728" y="3827"/>
                  </a:moveTo>
                  <a:lnTo>
                    <a:pt x="7839" y="3827"/>
                  </a:lnTo>
                  <a:lnTo>
                    <a:pt x="7839" y="4691"/>
                  </a:lnTo>
                  <a:lnTo>
                    <a:pt x="6728" y="4691"/>
                  </a:lnTo>
                  <a:lnTo>
                    <a:pt x="6728" y="38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69" name="Outline"/>
            <p:cNvSpPr/>
            <p:nvPr/>
          </p:nvSpPr>
          <p:spPr>
            <a:xfrm>
              <a:off x="1830237" y="3558673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02" y="5835"/>
                  </a:moveTo>
                  <a:lnTo>
                    <a:pt x="800" y="5802"/>
                  </a:lnTo>
                  <a:lnTo>
                    <a:pt x="800" y="2593"/>
                  </a:lnTo>
                  <a:lnTo>
                    <a:pt x="802" y="2560"/>
                  </a:lnTo>
                  <a:lnTo>
                    <a:pt x="809" y="2528"/>
                  </a:lnTo>
                  <a:lnTo>
                    <a:pt x="819" y="2497"/>
                  </a:lnTo>
                  <a:lnTo>
                    <a:pt x="833" y="2468"/>
                  </a:lnTo>
                  <a:lnTo>
                    <a:pt x="852" y="2441"/>
                  </a:lnTo>
                  <a:lnTo>
                    <a:pt x="873" y="2416"/>
                  </a:lnTo>
                  <a:lnTo>
                    <a:pt x="898" y="2395"/>
                  </a:lnTo>
                  <a:lnTo>
                    <a:pt x="925" y="2376"/>
                  </a:lnTo>
                  <a:lnTo>
                    <a:pt x="954" y="2362"/>
                  </a:lnTo>
                  <a:lnTo>
                    <a:pt x="985" y="2352"/>
                  </a:lnTo>
                  <a:lnTo>
                    <a:pt x="1017" y="2345"/>
                  </a:lnTo>
                  <a:lnTo>
                    <a:pt x="1050" y="2343"/>
                  </a:lnTo>
                  <a:lnTo>
                    <a:pt x="6234" y="2343"/>
                  </a:lnTo>
                  <a:lnTo>
                    <a:pt x="6267" y="2345"/>
                  </a:lnTo>
                  <a:lnTo>
                    <a:pt x="6299" y="2352"/>
                  </a:lnTo>
                  <a:lnTo>
                    <a:pt x="6330" y="2362"/>
                  </a:lnTo>
                  <a:lnTo>
                    <a:pt x="6359" y="2376"/>
                  </a:lnTo>
                  <a:lnTo>
                    <a:pt x="6386" y="2395"/>
                  </a:lnTo>
                  <a:lnTo>
                    <a:pt x="6411" y="2416"/>
                  </a:lnTo>
                  <a:lnTo>
                    <a:pt x="6432" y="2441"/>
                  </a:lnTo>
                  <a:lnTo>
                    <a:pt x="6451" y="2468"/>
                  </a:lnTo>
                  <a:lnTo>
                    <a:pt x="6465" y="2497"/>
                  </a:lnTo>
                  <a:lnTo>
                    <a:pt x="6475" y="2528"/>
                  </a:lnTo>
                  <a:lnTo>
                    <a:pt x="6482" y="2560"/>
                  </a:lnTo>
                  <a:lnTo>
                    <a:pt x="6484" y="2593"/>
                  </a:lnTo>
                  <a:lnTo>
                    <a:pt x="6484" y="3330"/>
                  </a:lnTo>
                  <a:lnTo>
                    <a:pt x="7716" y="3330"/>
                  </a:lnTo>
                  <a:lnTo>
                    <a:pt x="7749" y="3332"/>
                  </a:lnTo>
                  <a:lnTo>
                    <a:pt x="7781" y="3339"/>
                  </a:lnTo>
                  <a:lnTo>
                    <a:pt x="7812" y="3349"/>
                  </a:lnTo>
                  <a:lnTo>
                    <a:pt x="7841" y="3364"/>
                  </a:lnTo>
                  <a:lnTo>
                    <a:pt x="7868" y="3382"/>
                  </a:lnTo>
                  <a:lnTo>
                    <a:pt x="7893" y="3403"/>
                  </a:lnTo>
                  <a:lnTo>
                    <a:pt x="9127" y="4638"/>
                  </a:lnTo>
                  <a:lnTo>
                    <a:pt x="9148" y="4663"/>
                  </a:lnTo>
                  <a:lnTo>
                    <a:pt x="9167" y="4690"/>
                  </a:lnTo>
                  <a:lnTo>
                    <a:pt x="9181" y="4719"/>
                  </a:lnTo>
                  <a:lnTo>
                    <a:pt x="9191" y="4750"/>
                  </a:lnTo>
                  <a:lnTo>
                    <a:pt x="9198" y="4782"/>
                  </a:lnTo>
                  <a:lnTo>
                    <a:pt x="9200" y="4815"/>
                  </a:lnTo>
                  <a:lnTo>
                    <a:pt x="9200" y="5802"/>
                  </a:lnTo>
                  <a:lnTo>
                    <a:pt x="9198" y="5835"/>
                  </a:lnTo>
                  <a:lnTo>
                    <a:pt x="9191" y="5867"/>
                  </a:lnTo>
                  <a:lnTo>
                    <a:pt x="9181" y="5898"/>
                  </a:lnTo>
                  <a:lnTo>
                    <a:pt x="9167" y="5927"/>
                  </a:lnTo>
                  <a:lnTo>
                    <a:pt x="9148" y="5954"/>
                  </a:lnTo>
                  <a:lnTo>
                    <a:pt x="9127" y="5979"/>
                  </a:lnTo>
                  <a:lnTo>
                    <a:pt x="9102" y="6000"/>
                  </a:lnTo>
                  <a:lnTo>
                    <a:pt x="9075" y="6019"/>
                  </a:lnTo>
                  <a:lnTo>
                    <a:pt x="9046" y="6033"/>
                  </a:lnTo>
                  <a:lnTo>
                    <a:pt x="9015" y="6043"/>
                  </a:lnTo>
                  <a:lnTo>
                    <a:pt x="8983" y="6050"/>
                  </a:lnTo>
                  <a:lnTo>
                    <a:pt x="8950" y="6052"/>
                  </a:lnTo>
                  <a:lnTo>
                    <a:pt x="8469" y="6052"/>
                  </a:lnTo>
                  <a:lnTo>
                    <a:pt x="8470" y="6055"/>
                  </a:lnTo>
                  <a:lnTo>
                    <a:pt x="8474" y="6064"/>
                  </a:lnTo>
                  <a:lnTo>
                    <a:pt x="8488" y="6093"/>
                  </a:lnTo>
                  <a:lnTo>
                    <a:pt x="8492" y="6102"/>
                  </a:lnTo>
                  <a:lnTo>
                    <a:pt x="8504" y="6131"/>
                  </a:lnTo>
                  <a:lnTo>
                    <a:pt x="8508" y="6140"/>
                  </a:lnTo>
                  <a:lnTo>
                    <a:pt x="8519" y="6170"/>
                  </a:lnTo>
                  <a:lnTo>
                    <a:pt x="8522" y="6179"/>
                  </a:lnTo>
                  <a:lnTo>
                    <a:pt x="8532" y="6210"/>
                  </a:lnTo>
                  <a:lnTo>
                    <a:pt x="8535" y="6219"/>
                  </a:lnTo>
                  <a:lnTo>
                    <a:pt x="8544" y="6250"/>
                  </a:lnTo>
                  <a:lnTo>
                    <a:pt x="8546" y="6259"/>
                  </a:lnTo>
                  <a:lnTo>
                    <a:pt x="8554" y="6290"/>
                  </a:lnTo>
                  <a:lnTo>
                    <a:pt x="8556" y="6299"/>
                  </a:lnTo>
                  <a:lnTo>
                    <a:pt x="8563" y="6331"/>
                  </a:lnTo>
                  <a:lnTo>
                    <a:pt x="8564" y="6340"/>
                  </a:lnTo>
                  <a:lnTo>
                    <a:pt x="8570" y="6372"/>
                  </a:lnTo>
                  <a:lnTo>
                    <a:pt x="8571" y="6381"/>
                  </a:lnTo>
                  <a:lnTo>
                    <a:pt x="8575" y="6413"/>
                  </a:lnTo>
                  <a:lnTo>
                    <a:pt x="8576" y="6422"/>
                  </a:lnTo>
                  <a:lnTo>
                    <a:pt x="8579" y="6455"/>
                  </a:lnTo>
                  <a:lnTo>
                    <a:pt x="8580" y="6464"/>
                  </a:lnTo>
                  <a:lnTo>
                    <a:pt x="8582" y="6496"/>
                  </a:lnTo>
                  <a:lnTo>
                    <a:pt x="8582" y="6506"/>
                  </a:lnTo>
                  <a:lnTo>
                    <a:pt x="8583" y="6538"/>
                  </a:lnTo>
                  <a:lnTo>
                    <a:pt x="8583" y="6548"/>
                  </a:lnTo>
                  <a:lnTo>
                    <a:pt x="8582" y="6580"/>
                  </a:lnTo>
                  <a:lnTo>
                    <a:pt x="8582" y="6590"/>
                  </a:lnTo>
                  <a:lnTo>
                    <a:pt x="8580" y="6622"/>
                  </a:lnTo>
                  <a:lnTo>
                    <a:pt x="8579" y="6631"/>
                  </a:lnTo>
                  <a:lnTo>
                    <a:pt x="8576" y="6664"/>
                  </a:lnTo>
                  <a:lnTo>
                    <a:pt x="8575" y="6673"/>
                  </a:lnTo>
                  <a:lnTo>
                    <a:pt x="8571" y="6705"/>
                  </a:lnTo>
                  <a:lnTo>
                    <a:pt x="8570" y="6714"/>
                  </a:lnTo>
                  <a:lnTo>
                    <a:pt x="8564" y="6746"/>
                  </a:lnTo>
                  <a:lnTo>
                    <a:pt x="8563" y="6755"/>
                  </a:lnTo>
                  <a:lnTo>
                    <a:pt x="8556" y="6787"/>
                  </a:lnTo>
                  <a:lnTo>
                    <a:pt x="8554" y="6796"/>
                  </a:lnTo>
                  <a:lnTo>
                    <a:pt x="8546" y="6827"/>
                  </a:lnTo>
                  <a:lnTo>
                    <a:pt x="8544" y="6836"/>
                  </a:lnTo>
                  <a:lnTo>
                    <a:pt x="8535" y="6867"/>
                  </a:lnTo>
                  <a:lnTo>
                    <a:pt x="8532" y="6876"/>
                  </a:lnTo>
                  <a:lnTo>
                    <a:pt x="8522" y="6907"/>
                  </a:lnTo>
                  <a:lnTo>
                    <a:pt x="8519" y="6916"/>
                  </a:lnTo>
                  <a:lnTo>
                    <a:pt x="8508" y="6946"/>
                  </a:lnTo>
                  <a:lnTo>
                    <a:pt x="8504" y="6955"/>
                  </a:lnTo>
                  <a:lnTo>
                    <a:pt x="8492" y="6984"/>
                  </a:lnTo>
                  <a:lnTo>
                    <a:pt x="8488" y="6993"/>
                  </a:lnTo>
                  <a:lnTo>
                    <a:pt x="8474" y="7022"/>
                  </a:lnTo>
                  <a:lnTo>
                    <a:pt x="8470" y="7031"/>
                  </a:lnTo>
                  <a:lnTo>
                    <a:pt x="8456" y="7060"/>
                  </a:lnTo>
                  <a:lnTo>
                    <a:pt x="8451" y="7068"/>
                  </a:lnTo>
                  <a:lnTo>
                    <a:pt x="8436" y="7096"/>
                  </a:lnTo>
                  <a:lnTo>
                    <a:pt x="8431" y="7104"/>
                  </a:lnTo>
                  <a:lnTo>
                    <a:pt x="8414" y="7132"/>
                  </a:lnTo>
                  <a:lnTo>
                    <a:pt x="8409" y="7140"/>
                  </a:lnTo>
                  <a:lnTo>
                    <a:pt x="8391" y="7167"/>
                  </a:lnTo>
                  <a:lnTo>
                    <a:pt x="8386" y="7175"/>
                  </a:lnTo>
                  <a:lnTo>
                    <a:pt x="8367" y="7201"/>
                  </a:lnTo>
                  <a:lnTo>
                    <a:pt x="8362" y="7209"/>
                  </a:lnTo>
                  <a:lnTo>
                    <a:pt x="8342" y="7234"/>
                  </a:lnTo>
                  <a:lnTo>
                    <a:pt x="8336" y="7241"/>
                  </a:lnTo>
                  <a:lnTo>
                    <a:pt x="8316" y="7266"/>
                  </a:lnTo>
                  <a:lnTo>
                    <a:pt x="8310" y="7273"/>
                  </a:lnTo>
                  <a:lnTo>
                    <a:pt x="8288" y="7297"/>
                  </a:lnTo>
                  <a:lnTo>
                    <a:pt x="8282" y="7304"/>
                  </a:lnTo>
                  <a:lnTo>
                    <a:pt x="8260" y="7327"/>
                  </a:lnTo>
                  <a:lnTo>
                    <a:pt x="8253" y="7334"/>
                  </a:lnTo>
                  <a:lnTo>
                    <a:pt x="8230" y="7356"/>
                  </a:lnTo>
                  <a:lnTo>
                    <a:pt x="8223" y="7362"/>
                  </a:lnTo>
                  <a:lnTo>
                    <a:pt x="8199" y="7384"/>
                  </a:lnTo>
                  <a:lnTo>
                    <a:pt x="8192" y="7390"/>
                  </a:lnTo>
                  <a:lnTo>
                    <a:pt x="8167" y="7410"/>
                  </a:lnTo>
                  <a:lnTo>
                    <a:pt x="8160" y="7416"/>
                  </a:lnTo>
                  <a:lnTo>
                    <a:pt x="8135" y="7436"/>
                  </a:lnTo>
                  <a:lnTo>
                    <a:pt x="8127" y="7441"/>
                  </a:lnTo>
                  <a:lnTo>
                    <a:pt x="8101" y="7460"/>
                  </a:lnTo>
                  <a:lnTo>
                    <a:pt x="8093" y="7465"/>
                  </a:lnTo>
                  <a:lnTo>
                    <a:pt x="8066" y="7483"/>
                  </a:lnTo>
                  <a:lnTo>
                    <a:pt x="8058" y="7488"/>
                  </a:lnTo>
                  <a:lnTo>
                    <a:pt x="8030" y="7505"/>
                  </a:lnTo>
                  <a:lnTo>
                    <a:pt x="8022" y="7510"/>
                  </a:lnTo>
                  <a:lnTo>
                    <a:pt x="7993" y="7526"/>
                  </a:lnTo>
                  <a:lnTo>
                    <a:pt x="7985" y="7530"/>
                  </a:lnTo>
                  <a:lnTo>
                    <a:pt x="7956" y="7545"/>
                  </a:lnTo>
                  <a:lnTo>
                    <a:pt x="7948" y="7549"/>
                  </a:lnTo>
                  <a:lnTo>
                    <a:pt x="7918" y="7562"/>
                  </a:lnTo>
                  <a:lnTo>
                    <a:pt x="7910" y="7566"/>
                  </a:lnTo>
                  <a:lnTo>
                    <a:pt x="7880" y="7578"/>
                  </a:lnTo>
                  <a:lnTo>
                    <a:pt x="7871" y="7582"/>
                  </a:lnTo>
                  <a:lnTo>
                    <a:pt x="7841" y="7593"/>
                  </a:lnTo>
                  <a:lnTo>
                    <a:pt x="7832" y="7596"/>
                  </a:lnTo>
                  <a:lnTo>
                    <a:pt x="7801" y="7606"/>
                  </a:lnTo>
                  <a:lnTo>
                    <a:pt x="7792" y="7609"/>
                  </a:lnTo>
                  <a:lnTo>
                    <a:pt x="7761" y="7618"/>
                  </a:lnTo>
                  <a:lnTo>
                    <a:pt x="7752" y="7620"/>
                  </a:lnTo>
                  <a:lnTo>
                    <a:pt x="7721" y="7628"/>
                  </a:lnTo>
                  <a:lnTo>
                    <a:pt x="7712" y="7630"/>
                  </a:lnTo>
                  <a:lnTo>
                    <a:pt x="7681" y="7637"/>
                  </a:lnTo>
                  <a:lnTo>
                    <a:pt x="7671" y="7638"/>
                  </a:lnTo>
                  <a:lnTo>
                    <a:pt x="7640" y="7644"/>
                  </a:lnTo>
                  <a:lnTo>
                    <a:pt x="7630" y="7645"/>
                  </a:lnTo>
                  <a:lnTo>
                    <a:pt x="7598" y="7649"/>
                  </a:lnTo>
                  <a:lnTo>
                    <a:pt x="7589" y="7650"/>
                  </a:lnTo>
                  <a:lnTo>
                    <a:pt x="7557" y="7653"/>
                  </a:lnTo>
                  <a:lnTo>
                    <a:pt x="7548" y="7654"/>
                  </a:lnTo>
                  <a:lnTo>
                    <a:pt x="7515" y="7656"/>
                  </a:lnTo>
                  <a:lnTo>
                    <a:pt x="7506" y="7656"/>
                  </a:lnTo>
                  <a:lnTo>
                    <a:pt x="7474" y="7657"/>
                  </a:lnTo>
                  <a:lnTo>
                    <a:pt x="7464" y="7657"/>
                  </a:lnTo>
                  <a:lnTo>
                    <a:pt x="7432" y="7656"/>
                  </a:lnTo>
                  <a:lnTo>
                    <a:pt x="7422" y="7656"/>
                  </a:lnTo>
                  <a:lnTo>
                    <a:pt x="7390" y="7654"/>
                  </a:lnTo>
                  <a:lnTo>
                    <a:pt x="7381" y="7653"/>
                  </a:lnTo>
                  <a:lnTo>
                    <a:pt x="7348" y="7650"/>
                  </a:lnTo>
                  <a:lnTo>
                    <a:pt x="7339" y="7649"/>
                  </a:lnTo>
                  <a:lnTo>
                    <a:pt x="7307" y="7645"/>
                  </a:lnTo>
                  <a:lnTo>
                    <a:pt x="7298" y="7644"/>
                  </a:lnTo>
                  <a:lnTo>
                    <a:pt x="7266" y="7638"/>
                  </a:lnTo>
                  <a:lnTo>
                    <a:pt x="7257" y="7637"/>
                  </a:lnTo>
                  <a:lnTo>
                    <a:pt x="7225" y="7630"/>
                  </a:lnTo>
                  <a:lnTo>
                    <a:pt x="7216" y="7628"/>
                  </a:lnTo>
                  <a:lnTo>
                    <a:pt x="7185" y="7620"/>
                  </a:lnTo>
                  <a:lnTo>
                    <a:pt x="7176" y="7618"/>
                  </a:lnTo>
                  <a:lnTo>
                    <a:pt x="7145" y="7609"/>
                  </a:lnTo>
                  <a:lnTo>
                    <a:pt x="7136" y="7606"/>
                  </a:lnTo>
                  <a:lnTo>
                    <a:pt x="7105" y="7596"/>
                  </a:lnTo>
                  <a:lnTo>
                    <a:pt x="7096" y="7593"/>
                  </a:lnTo>
                  <a:lnTo>
                    <a:pt x="7066" y="7582"/>
                  </a:lnTo>
                  <a:lnTo>
                    <a:pt x="7057" y="7578"/>
                  </a:lnTo>
                  <a:lnTo>
                    <a:pt x="7028" y="7566"/>
                  </a:lnTo>
                  <a:lnTo>
                    <a:pt x="7019" y="7562"/>
                  </a:lnTo>
                  <a:lnTo>
                    <a:pt x="6990" y="7548"/>
                  </a:lnTo>
                  <a:lnTo>
                    <a:pt x="6981" y="7544"/>
                  </a:lnTo>
                  <a:lnTo>
                    <a:pt x="6952" y="7530"/>
                  </a:lnTo>
                  <a:lnTo>
                    <a:pt x="6944" y="7525"/>
                  </a:lnTo>
                  <a:lnTo>
                    <a:pt x="6916" y="7510"/>
                  </a:lnTo>
                  <a:lnTo>
                    <a:pt x="6908" y="7505"/>
                  </a:lnTo>
                  <a:lnTo>
                    <a:pt x="6880" y="7488"/>
                  </a:lnTo>
                  <a:lnTo>
                    <a:pt x="6872" y="7484"/>
                  </a:lnTo>
                  <a:lnTo>
                    <a:pt x="6845" y="7466"/>
                  </a:lnTo>
                  <a:lnTo>
                    <a:pt x="6837" y="7460"/>
                  </a:lnTo>
                  <a:lnTo>
                    <a:pt x="6811" y="7442"/>
                  </a:lnTo>
                  <a:lnTo>
                    <a:pt x="6803" y="7436"/>
                  </a:lnTo>
                  <a:lnTo>
                    <a:pt x="6778" y="7417"/>
                  </a:lnTo>
                  <a:lnTo>
                    <a:pt x="6770" y="7411"/>
                  </a:lnTo>
                  <a:lnTo>
                    <a:pt x="6746" y="7390"/>
                  </a:lnTo>
                  <a:lnTo>
                    <a:pt x="6738" y="7384"/>
                  </a:lnTo>
                  <a:lnTo>
                    <a:pt x="6714" y="7363"/>
                  </a:lnTo>
                  <a:lnTo>
                    <a:pt x="6708" y="7356"/>
                  </a:lnTo>
                  <a:lnTo>
                    <a:pt x="6684" y="7334"/>
                  </a:lnTo>
                  <a:lnTo>
                    <a:pt x="6678" y="7327"/>
                  </a:lnTo>
                  <a:lnTo>
                    <a:pt x="6655" y="7304"/>
                  </a:lnTo>
                  <a:lnTo>
                    <a:pt x="6649" y="7297"/>
                  </a:lnTo>
                  <a:lnTo>
                    <a:pt x="6627" y="7273"/>
                  </a:lnTo>
                  <a:lnTo>
                    <a:pt x="6621" y="7266"/>
                  </a:lnTo>
                  <a:lnTo>
                    <a:pt x="6601" y="7241"/>
                  </a:lnTo>
                  <a:lnTo>
                    <a:pt x="6595" y="7234"/>
                  </a:lnTo>
                  <a:lnTo>
                    <a:pt x="6575" y="7209"/>
                  </a:lnTo>
                  <a:lnTo>
                    <a:pt x="6570" y="7201"/>
                  </a:lnTo>
                  <a:lnTo>
                    <a:pt x="6551" y="7175"/>
                  </a:lnTo>
                  <a:lnTo>
                    <a:pt x="6546" y="7167"/>
                  </a:lnTo>
                  <a:lnTo>
                    <a:pt x="6528" y="7140"/>
                  </a:lnTo>
                  <a:lnTo>
                    <a:pt x="6523" y="7132"/>
                  </a:lnTo>
                  <a:lnTo>
                    <a:pt x="6506" y="7104"/>
                  </a:lnTo>
                  <a:lnTo>
                    <a:pt x="6501" y="7095"/>
                  </a:lnTo>
                  <a:lnTo>
                    <a:pt x="6485" y="7067"/>
                  </a:lnTo>
                  <a:lnTo>
                    <a:pt x="6481" y="7059"/>
                  </a:lnTo>
                  <a:lnTo>
                    <a:pt x="6466" y="7030"/>
                  </a:lnTo>
                  <a:lnTo>
                    <a:pt x="6462" y="7021"/>
                  </a:lnTo>
                  <a:lnTo>
                    <a:pt x="6449" y="6992"/>
                  </a:lnTo>
                  <a:lnTo>
                    <a:pt x="6445" y="6984"/>
                  </a:lnTo>
                  <a:lnTo>
                    <a:pt x="6433" y="6954"/>
                  </a:lnTo>
                  <a:lnTo>
                    <a:pt x="6430" y="6945"/>
                  </a:lnTo>
                  <a:lnTo>
                    <a:pt x="6419" y="6915"/>
                  </a:lnTo>
                  <a:lnTo>
                    <a:pt x="6416" y="6906"/>
                  </a:lnTo>
                  <a:lnTo>
                    <a:pt x="6406" y="6876"/>
                  </a:lnTo>
                  <a:lnTo>
                    <a:pt x="6403" y="6867"/>
                  </a:lnTo>
                  <a:lnTo>
                    <a:pt x="6394" y="6836"/>
                  </a:lnTo>
                  <a:lnTo>
                    <a:pt x="6392" y="6827"/>
                  </a:lnTo>
                  <a:lnTo>
                    <a:pt x="6384" y="6796"/>
                  </a:lnTo>
                  <a:lnTo>
                    <a:pt x="6382" y="6787"/>
                  </a:lnTo>
                  <a:lnTo>
                    <a:pt x="6375" y="6755"/>
                  </a:lnTo>
                  <a:lnTo>
                    <a:pt x="6374" y="6746"/>
                  </a:lnTo>
                  <a:lnTo>
                    <a:pt x="6368" y="6714"/>
                  </a:lnTo>
                  <a:lnTo>
                    <a:pt x="6367" y="6705"/>
                  </a:lnTo>
                  <a:lnTo>
                    <a:pt x="6363" y="6673"/>
                  </a:lnTo>
                  <a:lnTo>
                    <a:pt x="6362" y="6664"/>
                  </a:lnTo>
                  <a:lnTo>
                    <a:pt x="6359" y="6631"/>
                  </a:lnTo>
                  <a:lnTo>
                    <a:pt x="6358" y="6622"/>
                  </a:lnTo>
                  <a:lnTo>
                    <a:pt x="6356" y="6590"/>
                  </a:lnTo>
                  <a:lnTo>
                    <a:pt x="6356" y="6580"/>
                  </a:lnTo>
                  <a:lnTo>
                    <a:pt x="6355" y="6548"/>
                  </a:lnTo>
                  <a:lnTo>
                    <a:pt x="6355" y="6538"/>
                  </a:lnTo>
                  <a:lnTo>
                    <a:pt x="6356" y="6506"/>
                  </a:lnTo>
                  <a:lnTo>
                    <a:pt x="6356" y="6496"/>
                  </a:lnTo>
                  <a:lnTo>
                    <a:pt x="6358" y="6464"/>
                  </a:lnTo>
                  <a:lnTo>
                    <a:pt x="6359" y="6455"/>
                  </a:lnTo>
                  <a:lnTo>
                    <a:pt x="6362" y="6422"/>
                  </a:lnTo>
                  <a:lnTo>
                    <a:pt x="6363" y="6413"/>
                  </a:lnTo>
                  <a:lnTo>
                    <a:pt x="6367" y="6381"/>
                  </a:lnTo>
                  <a:lnTo>
                    <a:pt x="6368" y="6372"/>
                  </a:lnTo>
                  <a:lnTo>
                    <a:pt x="6374" y="6340"/>
                  </a:lnTo>
                  <a:lnTo>
                    <a:pt x="6375" y="6331"/>
                  </a:lnTo>
                  <a:lnTo>
                    <a:pt x="6382" y="6299"/>
                  </a:lnTo>
                  <a:lnTo>
                    <a:pt x="6384" y="6290"/>
                  </a:lnTo>
                  <a:lnTo>
                    <a:pt x="6392" y="6259"/>
                  </a:lnTo>
                  <a:lnTo>
                    <a:pt x="6394" y="6250"/>
                  </a:lnTo>
                  <a:lnTo>
                    <a:pt x="6403" y="6219"/>
                  </a:lnTo>
                  <a:lnTo>
                    <a:pt x="6406" y="6210"/>
                  </a:lnTo>
                  <a:lnTo>
                    <a:pt x="6416" y="6180"/>
                  </a:lnTo>
                  <a:lnTo>
                    <a:pt x="6419" y="6171"/>
                  </a:lnTo>
                  <a:lnTo>
                    <a:pt x="6430" y="6141"/>
                  </a:lnTo>
                  <a:lnTo>
                    <a:pt x="6433" y="6132"/>
                  </a:lnTo>
                  <a:lnTo>
                    <a:pt x="6445" y="6102"/>
                  </a:lnTo>
                  <a:lnTo>
                    <a:pt x="6449" y="6094"/>
                  </a:lnTo>
                  <a:lnTo>
                    <a:pt x="6462" y="6065"/>
                  </a:lnTo>
                  <a:lnTo>
                    <a:pt x="6466" y="6056"/>
                  </a:lnTo>
                  <a:lnTo>
                    <a:pt x="6469" y="6052"/>
                  </a:lnTo>
                  <a:lnTo>
                    <a:pt x="6234" y="6052"/>
                  </a:lnTo>
                  <a:lnTo>
                    <a:pt x="3778" y="6052"/>
                  </a:lnTo>
                  <a:lnTo>
                    <a:pt x="3779" y="6055"/>
                  </a:lnTo>
                  <a:lnTo>
                    <a:pt x="3783" y="6064"/>
                  </a:lnTo>
                  <a:lnTo>
                    <a:pt x="3797" y="6093"/>
                  </a:lnTo>
                  <a:lnTo>
                    <a:pt x="3801" y="6102"/>
                  </a:lnTo>
                  <a:lnTo>
                    <a:pt x="3813" y="6131"/>
                  </a:lnTo>
                  <a:lnTo>
                    <a:pt x="3817" y="6140"/>
                  </a:lnTo>
                  <a:lnTo>
                    <a:pt x="3828" y="6170"/>
                  </a:lnTo>
                  <a:lnTo>
                    <a:pt x="3831" y="6179"/>
                  </a:lnTo>
                  <a:lnTo>
                    <a:pt x="3841" y="6210"/>
                  </a:lnTo>
                  <a:lnTo>
                    <a:pt x="3844" y="6219"/>
                  </a:lnTo>
                  <a:lnTo>
                    <a:pt x="3853" y="6250"/>
                  </a:lnTo>
                  <a:lnTo>
                    <a:pt x="3855" y="6259"/>
                  </a:lnTo>
                  <a:lnTo>
                    <a:pt x="3863" y="6290"/>
                  </a:lnTo>
                  <a:lnTo>
                    <a:pt x="3865" y="6299"/>
                  </a:lnTo>
                  <a:lnTo>
                    <a:pt x="3872" y="6331"/>
                  </a:lnTo>
                  <a:lnTo>
                    <a:pt x="3873" y="6340"/>
                  </a:lnTo>
                  <a:lnTo>
                    <a:pt x="3879" y="6372"/>
                  </a:lnTo>
                  <a:lnTo>
                    <a:pt x="3880" y="6381"/>
                  </a:lnTo>
                  <a:lnTo>
                    <a:pt x="3884" y="6413"/>
                  </a:lnTo>
                  <a:lnTo>
                    <a:pt x="3885" y="6422"/>
                  </a:lnTo>
                  <a:lnTo>
                    <a:pt x="3888" y="6455"/>
                  </a:lnTo>
                  <a:lnTo>
                    <a:pt x="3889" y="6464"/>
                  </a:lnTo>
                  <a:lnTo>
                    <a:pt x="3891" y="6496"/>
                  </a:lnTo>
                  <a:lnTo>
                    <a:pt x="3891" y="6506"/>
                  </a:lnTo>
                  <a:lnTo>
                    <a:pt x="3892" y="6538"/>
                  </a:lnTo>
                  <a:lnTo>
                    <a:pt x="3892" y="6548"/>
                  </a:lnTo>
                  <a:lnTo>
                    <a:pt x="3891" y="6580"/>
                  </a:lnTo>
                  <a:lnTo>
                    <a:pt x="3891" y="6590"/>
                  </a:lnTo>
                  <a:lnTo>
                    <a:pt x="3889" y="6622"/>
                  </a:lnTo>
                  <a:lnTo>
                    <a:pt x="3888" y="6631"/>
                  </a:lnTo>
                  <a:lnTo>
                    <a:pt x="3885" y="6664"/>
                  </a:lnTo>
                  <a:lnTo>
                    <a:pt x="3884" y="6673"/>
                  </a:lnTo>
                  <a:lnTo>
                    <a:pt x="3880" y="6705"/>
                  </a:lnTo>
                  <a:lnTo>
                    <a:pt x="3879" y="6714"/>
                  </a:lnTo>
                  <a:lnTo>
                    <a:pt x="3873" y="6746"/>
                  </a:lnTo>
                  <a:lnTo>
                    <a:pt x="3872" y="6755"/>
                  </a:lnTo>
                  <a:lnTo>
                    <a:pt x="3865" y="6787"/>
                  </a:lnTo>
                  <a:lnTo>
                    <a:pt x="3863" y="6796"/>
                  </a:lnTo>
                  <a:lnTo>
                    <a:pt x="3855" y="6827"/>
                  </a:lnTo>
                  <a:lnTo>
                    <a:pt x="3853" y="6836"/>
                  </a:lnTo>
                  <a:lnTo>
                    <a:pt x="3844" y="6867"/>
                  </a:lnTo>
                  <a:lnTo>
                    <a:pt x="3841" y="6876"/>
                  </a:lnTo>
                  <a:lnTo>
                    <a:pt x="3831" y="6907"/>
                  </a:lnTo>
                  <a:lnTo>
                    <a:pt x="3828" y="6916"/>
                  </a:lnTo>
                  <a:lnTo>
                    <a:pt x="3817" y="6946"/>
                  </a:lnTo>
                  <a:lnTo>
                    <a:pt x="3813" y="6955"/>
                  </a:lnTo>
                  <a:lnTo>
                    <a:pt x="3801" y="6984"/>
                  </a:lnTo>
                  <a:lnTo>
                    <a:pt x="3797" y="6993"/>
                  </a:lnTo>
                  <a:lnTo>
                    <a:pt x="3783" y="7022"/>
                  </a:lnTo>
                  <a:lnTo>
                    <a:pt x="3779" y="7031"/>
                  </a:lnTo>
                  <a:lnTo>
                    <a:pt x="3765" y="7060"/>
                  </a:lnTo>
                  <a:lnTo>
                    <a:pt x="3760" y="7068"/>
                  </a:lnTo>
                  <a:lnTo>
                    <a:pt x="3745" y="7096"/>
                  </a:lnTo>
                  <a:lnTo>
                    <a:pt x="3741" y="7103"/>
                  </a:lnTo>
                  <a:lnTo>
                    <a:pt x="3724" y="7131"/>
                  </a:lnTo>
                  <a:lnTo>
                    <a:pt x="3719" y="7139"/>
                  </a:lnTo>
                  <a:lnTo>
                    <a:pt x="3701" y="7166"/>
                  </a:lnTo>
                  <a:lnTo>
                    <a:pt x="3696" y="7174"/>
                  </a:lnTo>
                  <a:lnTo>
                    <a:pt x="3677" y="7200"/>
                  </a:lnTo>
                  <a:lnTo>
                    <a:pt x="3672" y="7208"/>
                  </a:lnTo>
                  <a:lnTo>
                    <a:pt x="3652" y="7234"/>
                  </a:lnTo>
                  <a:lnTo>
                    <a:pt x="3646" y="7241"/>
                  </a:lnTo>
                  <a:lnTo>
                    <a:pt x="3626" y="7266"/>
                  </a:lnTo>
                  <a:lnTo>
                    <a:pt x="3620" y="7273"/>
                  </a:lnTo>
                  <a:lnTo>
                    <a:pt x="3598" y="7297"/>
                  </a:lnTo>
                  <a:lnTo>
                    <a:pt x="3592" y="7304"/>
                  </a:lnTo>
                  <a:lnTo>
                    <a:pt x="3569" y="7327"/>
                  </a:lnTo>
                  <a:lnTo>
                    <a:pt x="3563" y="7334"/>
                  </a:lnTo>
                  <a:lnTo>
                    <a:pt x="3540" y="7356"/>
                  </a:lnTo>
                  <a:lnTo>
                    <a:pt x="3533" y="7362"/>
                  </a:lnTo>
                  <a:lnTo>
                    <a:pt x="3509" y="7384"/>
                  </a:lnTo>
                  <a:lnTo>
                    <a:pt x="3502" y="7390"/>
                  </a:lnTo>
                  <a:lnTo>
                    <a:pt x="3477" y="7411"/>
                  </a:lnTo>
                  <a:lnTo>
                    <a:pt x="3469" y="7416"/>
                  </a:lnTo>
                  <a:lnTo>
                    <a:pt x="3444" y="7436"/>
                  </a:lnTo>
                  <a:lnTo>
                    <a:pt x="3436" y="7442"/>
                  </a:lnTo>
                  <a:lnTo>
                    <a:pt x="3410" y="7460"/>
                  </a:lnTo>
                  <a:lnTo>
                    <a:pt x="3402" y="7466"/>
                  </a:lnTo>
                  <a:lnTo>
                    <a:pt x="3375" y="7484"/>
                  </a:lnTo>
                  <a:lnTo>
                    <a:pt x="3367" y="7488"/>
                  </a:lnTo>
                  <a:lnTo>
                    <a:pt x="3339" y="7505"/>
                  </a:lnTo>
                  <a:lnTo>
                    <a:pt x="3331" y="7510"/>
                  </a:lnTo>
                  <a:lnTo>
                    <a:pt x="3303" y="7525"/>
                  </a:lnTo>
                  <a:lnTo>
                    <a:pt x="3295" y="7530"/>
                  </a:lnTo>
                  <a:lnTo>
                    <a:pt x="3266" y="7544"/>
                  </a:lnTo>
                  <a:lnTo>
                    <a:pt x="3257" y="7548"/>
                  </a:lnTo>
                  <a:lnTo>
                    <a:pt x="3228" y="7562"/>
                  </a:lnTo>
                  <a:lnTo>
                    <a:pt x="3219" y="7566"/>
                  </a:lnTo>
                  <a:lnTo>
                    <a:pt x="3190" y="7578"/>
                  </a:lnTo>
                  <a:lnTo>
                    <a:pt x="3181" y="7582"/>
                  </a:lnTo>
                  <a:lnTo>
                    <a:pt x="3151" y="7593"/>
                  </a:lnTo>
                  <a:lnTo>
                    <a:pt x="3142" y="7596"/>
                  </a:lnTo>
                  <a:lnTo>
                    <a:pt x="3111" y="7606"/>
                  </a:lnTo>
                  <a:lnTo>
                    <a:pt x="3102" y="7609"/>
                  </a:lnTo>
                  <a:lnTo>
                    <a:pt x="3071" y="7618"/>
                  </a:lnTo>
                  <a:lnTo>
                    <a:pt x="3062" y="7620"/>
                  </a:lnTo>
                  <a:lnTo>
                    <a:pt x="3031" y="7628"/>
                  </a:lnTo>
                  <a:lnTo>
                    <a:pt x="3022" y="7630"/>
                  </a:lnTo>
                  <a:lnTo>
                    <a:pt x="2990" y="7637"/>
                  </a:lnTo>
                  <a:lnTo>
                    <a:pt x="2981" y="7638"/>
                  </a:lnTo>
                  <a:lnTo>
                    <a:pt x="2949" y="7644"/>
                  </a:lnTo>
                  <a:lnTo>
                    <a:pt x="2940" y="7645"/>
                  </a:lnTo>
                  <a:lnTo>
                    <a:pt x="2908" y="7649"/>
                  </a:lnTo>
                  <a:lnTo>
                    <a:pt x="2899" y="7650"/>
                  </a:lnTo>
                  <a:lnTo>
                    <a:pt x="2866" y="7653"/>
                  </a:lnTo>
                  <a:lnTo>
                    <a:pt x="2857" y="7654"/>
                  </a:lnTo>
                  <a:lnTo>
                    <a:pt x="2825" y="7656"/>
                  </a:lnTo>
                  <a:lnTo>
                    <a:pt x="2815" y="7656"/>
                  </a:lnTo>
                  <a:lnTo>
                    <a:pt x="2783" y="7657"/>
                  </a:lnTo>
                  <a:lnTo>
                    <a:pt x="2773" y="7657"/>
                  </a:lnTo>
                  <a:lnTo>
                    <a:pt x="2741" y="7656"/>
                  </a:lnTo>
                  <a:lnTo>
                    <a:pt x="2731" y="7656"/>
                  </a:lnTo>
                  <a:lnTo>
                    <a:pt x="2699" y="7654"/>
                  </a:lnTo>
                  <a:lnTo>
                    <a:pt x="2690" y="7653"/>
                  </a:lnTo>
                  <a:lnTo>
                    <a:pt x="2657" y="7650"/>
                  </a:lnTo>
                  <a:lnTo>
                    <a:pt x="2648" y="7649"/>
                  </a:lnTo>
                  <a:lnTo>
                    <a:pt x="2616" y="7645"/>
                  </a:lnTo>
                  <a:lnTo>
                    <a:pt x="2607" y="7644"/>
                  </a:lnTo>
                  <a:lnTo>
                    <a:pt x="2575" y="7638"/>
                  </a:lnTo>
                  <a:lnTo>
                    <a:pt x="2566" y="7637"/>
                  </a:lnTo>
                  <a:lnTo>
                    <a:pt x="2534" y="7630"/>
                  </a:lnTo>
                  <a:lnTo>
                    <a:pt x="2525" y="7628"/>
                  </a:lnTo>
                  <a:lnTo>
                    <a:pt x="2494" y="7620"/>
                  </a:lnTo>
                  <a:lnTo>
                    <a:pt x="2485" y="7618"/>
                  </a:lnTo>
                  <a:lnTo>
                    <a:pt x="2454" y="7609"/>
                  </a:lnTo>
                  <a:lnTo>
                    <a:pt x="2445" y="7606"/>
                  </a:lnTo>
                  <a:lnTo>
                    <a:pt x="2414" y="7596"/>
                  </a:lnTo>
                  <a:lnTo>
                    <a:pt x="2405" y="7593"/>
                  </a:lnTo>
                  <a:lnTo>
                    <a:pt x="2375" y="7582"/>
                  </a:lnTo>
                  <a:lnTo>
                    <a:pt x="2366" y="7578"/>
                  </a:lnTo>
                  <a:lnTo>
                    <a:pt x="2337" y="7566"/>
                  </a:lnTo>
                  <a:lnTo>
                    <a:pt x="2328" y="7562"/>
                  </a:lnTo>
                  <a:lnTo>
                    <a:pt x="2299" y="7548"/>
                  </a:lnTo>
                  <a:lnTo>
                    <a:pt x="2290" y="7544"/>
                  </a:lnTo>
                  <a:lnTo>
                    <a:pt x="2261" y="7530"/>
                  </a:lnTo>
                  <a:lnTo>
                    <a:pt x="2253" y="7525"/>
                  </a:lnTo>
                  <a:lnTo>
                    <a:pt x="2225" y="7510"/>
                  </a:lnTo>
                  <a:lnTo>
                    <a:pt x="2217" y="7505"/>
                  </a:lnTo>
                  <a:lnTo>
                    <a:pt x="2189" y="7488"/>
                  </a:lnTo>
                  <a:lnTo>
                    <a:pt x="2181" y="7483"/>
                  </a:lnTo>
                  <a:lnTo>
                    <a:pt x="2154" y="7465"/>
                  </a:lnTo>
                  <a:lnTo>
                    <a:pt x="2146" y="7460"/>
                  </a:lnTo>
                  <a:lnTo>
                    <a:pt x="2120" y="7441"/>
                  </a:lnTo>
                  <a:lnTo>
                    <a:pt x="2112" y="7436"/>
                  </a:lnTo>
                  <a:lnTo>
                    <a:pt x="2087" y="7416"/>
                  </a:lnTo>
                  <a:lnTo>
                    <a:pt x="2080" y="7410"/>
                  </a:lnTo>
                  <a:lnTo>
                    <a:pt x="2055" y="7390"/>
                  </a:lnTo>
                  <a:lnTo>
                    <a:pt x="2048" y="7384"/>
                  </a:lnTo>
                  <a:lnTo>
                    <a:pt x="2024" y="7362"/>
                  </a:lnTo>
                  <a:lnTo>
                    <a:pt x="2017" y="7356"/>
                  </a:lnTo>
                  <a:lnTo>
                    <a:pt x="1994" y="7334"/>
                  </a:lnTo>
                  <a:lnTo>
                    <a:pt x="1987" y="7327"/>
                  </a:lnTo>
                  <a:lnTo>
                    <a:pt x="1965" y="7304"/>
                  </a:lnTo>
                  <a:lnTo>
                    <a:pt x="1959" y="7297"/>
                  </a:lnTo>
                  <a:lnTo>
                    <a:pt x="1937" y="7273"/>
                  </a:lnTo>
                  <a:lnTo>
                    <a:pt x="1931" y="7266"/>
                  </a:lnTo>
                  <a:lnTo>
                    <a:pt x="1911" y="7241"/>
                  </a:lnTo>
                  <a:lnTo>
                    <a:pt x="1905" y="7234"/>
                  </a:lnTo>
                  <a:lnTo>
                    <a:pt x="1885" y="7209"/>
                  </a:lnTo>
                  <a:lnTo>
                    <a:pt x="1880" y="7201"/>
                  </a:lnTo>
                  <a:lnTo>
                    <a:pt x="1861" y="7175"/>
                  </a:lnTo>
                  <a:lnTo>
                    <a:pt x="1856" y="7167"/>
                  </a:lnTo>
                  <a:lnTo>
                    <a:pt x="1838" y="7140"/>
                  </a:lnTo>
                  <a:lnTo>
                    <a:pt x="1833" y="7132"/>
                  </a:lnTo>
                  <a:lnTo>
                    <a:pt x="1816" y="7104"/>
                  </a:lnTo>
                  <a:lnTo>
                    <a:pt x="1811" y="7096"/>
                  </a:lnTo>
                  <a:lnTo>
                    <a:pt x="1796" y="7068"/>
                  </a:lnTo>
                  <a:lnTo>
                    <a:pt x="1791" y="7060"/>
                  </a:lnTo>
                  <a:lnTo>
                    <a:pt x="1777" y="7031"/>
                  </a:lnTo>
                  <a:lnTo>
                    <a:pt x="1773" y="7022"/>
                  </a:lnTo>
                  <a:lnTo>
                    <a:pt x="1759" y="6993"/>
                  </a:lnTo>
                  <a:lnTo>
                    <a:pt x="1755" y="6984"/>
                  </a:lnTo>
                  <a:lnTo>
                    <a:pt x="1743" y="6955"/>
                  </a:lnTo>
                  <a:lnTo>
                    <a:pt x="1739" y="6946"/>
                  </a:lnTo>
                  <a:lnTo>
                    <a:pt x="1728" y="6916"/>
                  </a:lnTo>
                  <a:lnTo>
                    <a:pt x="1725" y="6907"/>
                  </a:lnTo>
                  <a:lnTo>
                    <a:pt x="1715" y="6876"/>
                  </a:lnTo>
                  <a:lnTo>
                    <a:pt x="1712" y="6867"/>
                  </a:lnTo>
                  <a:lnTo>
                    <a:pt x="1703" y="6836"/>
                  </a:lnTo>
                  <a:lnTo>
                    <a:pt x="1701" y="6827"/>
                  </a:lnTo>
                  <a:lnTo>
                    <a:pt x="1693" y="6796"/>
                  </a:lnTo>
                  <a:lnTo>
                    <a:pt x="1691" y="6787"/>
                  </a:lnTo>
                  <a:lnTo>
                    <a:pt x="1684" y="6755"/>
                  </a:lnTo>
                  <a:lnTo>
                    <a:pt x="1683" y="6746"/>
                  </a:lnTo>
                  <a:lnTo>
                    <a:pt x="1677" y="6714"/>
                  </a:lnTo>
                  <a:lnTo>
                    <a:pt x="1676" y="6705"/>
                  </a:lnTo>
                  <a:lnTo>
                    <a:pt x="1672" y="6673"/>
                  </a:lnTo>
                  <a:lnTo>
                    <a:pt x="1671" y="6664"/>
                  </a:lnTo>
                  <a:lnTo>
                    <a:pt x="1668" y="6631"/>
                  </a:lnTo>
                  <a:lnTo>
                    <a:pt x="1667" y="6622"/>
                  </a:lnTo>
                  <a:lnTo>
                    <a:pt x="1665" y="6590"/>
                  </a:lnTo>
                  <a:lnTo>
                    <a:pt x="1665" y="6580"/>
                  </a:lnTo>
                  <a:lnTo>
                    <a:pt x="1664" y="6548"/>
                  </a:lnTo>
                  <a:lnTo>
                    <a:pt x="1664" y="6538"/>
                  </a:lnTo>
                  <a:lnTo>
                    <a:pt x="1665" y="6506"/>
                  </a:lnTo>
                  <a:lnTo>
                    <a:pt x="1665" y="6496"/>
                  </a:lnTo>
                  <a:lnTo>
                    <a:pt x="1667" y="6464"/>
                  </a:lnTo>
                  <a:lnTo>
                    <a:pt x="1668" y="6455"/>
                  </a:lnTo>
                  <a:lnTo>
                    <a:pt x="1671" y="6422"/>
                  </a:lnTo>
                  <a:lnTo>
                    <a:pt x="1672" y="6413"/>
                  </a:lnTo>
                  <a:lnTo>
                    <a:pt x="1676" y="6381"/>
                  </a:lnTo>
                  <a:lnTo>
                    <a:pt x="1677" y="6372"/>
                  </a:lnTo>
                  <a:lnTo>
                    <a:pt x="1683" y="6340"/>
                  </a:lnTo>
                  <a:lnTo>
                    <a:pt x="1684" y="6331"/>
                  </a:lnTo>
                  <a:lnTo>
                    <a:pt x="1691" y="6299"/>
                  </a:lnTo>
                  <a:lnTo>
                    <a:pt x="1693" y="6290"/>
                  </a:lnTo>
                  <a:lnTo>
                    <a:pt x="1701" y="6259"/>
                  </a:lnTo>
                  <a:lnTo>
                    <a:pt x="1703" y="6250"/>
                  </a:lnTo>
                  <a:lnTo>
                    <a:pt x="1712" y="6219"/>
                  </a:lnTo>
                  <a:lnTo>
                    <a:pt x="1715" y="6210"/>
                  </a:lnTo>
                  <a:lnTo>
                    <a:pt x="1725" y="6179"/>
                  </a:lnTo>
                  <a:lnTo>
                    <a:pt x="1728" y="6170"/>
                  </a:lnTo>
                  <a:lnTo>
                    <a:pt x="1739" y="6140"/>
                  </a:lnTo>
                  <a:lnTo>
                    <a:pt x="1743" y="6131"/>
                  </a:lnTo>
                  <a:lnTo>
                    <a:pt x="1755" y="6102"/>
                  </a:lnTo>
                  <a:lnTo>
                    <a:pt x="1759" y="6093"/>
                  </a:lnTo>
                  <a:lnTo>
                    <a:pt x="1773" y="6064"/>
                  </a:lnTo>
                  <a:lnTo>
                    <a:pt x="1777" y="6055"/>
                  </a:lnTo>
                  <a:lnTo>
                    <a:pt x="1778" y="6052"/>
                  </a:lnTo>
                  <a:lnTo>
                    <a:pt x="1050" y="6052"/>
                  </a:lnTo>
                  <a:lnTo>
                    <a:pt x="1017" y="6050"/>
                  </a:lnTo>
                  <a:lnTo>
                    <a:pt x="985" y="6043"/>
                  </a:lnTo>
                  <a:lnTo>
                    <a:pt x="954" y="6033"/>
                  </a:lnTo>
                  <a:lnTo>
                    <a:pt x="925" y="6019"/>
                  </a:lnTo>
                  <a:lnTo>
                    <a:pt x="898" y="6000"/>
                  </a:lnTo>
                  <a:lnTo>
                    <a:pt x="873" y="5979"/>
                  </a:lnTo>
                  <a:lnTo>
                    <a:pt x="852" y="5954"/>
                  </a:lnTo>
                  <a:lnTo>
                    <a:pt x="833" y="5927"/>
                  </a:lnTo>
                  <a:lnTo>
                    <a:pt x="819" y="5898"/>
                  </a:lnTo>
                  <a:lnTo>
                    <a:pt x="809" y="5867"/>
                  </a:lnTo>
                  <a:lnTo>
                    <a:pt x="802" y="5835"/>
                  </a:lnTo>
                  <a:close/>
                  <a:moveTo>
                    <a:pt x="7612" y="3830"/>
                  </a:moveTo>
                  <a:lnTo>
                    <a:pt x="6484" y="3830"/>
                  </a:lnTo>
                  <a:lnTo>
                    <a:pt x="6484" y="5552"/>
                  </a:lnTo>
                  <a:lnTo>
                    <a:pt x="6961" y="5552"/>
                  </a:lnTo>
                  <a:lnTo>
                    <a:pt x="6981" y="5542"/>
                  </a:lnTo>
                  <a:lnTo>
                    <a:pt x="6990" y="5538"/>
                  </a:lnTo>
                  <a:lnTo>
                    <a:pt x="7019" y="5524"/>
                  </a:lnTo>
                  <a:lnTo>
                    <a:pt x="7028" y="5520"/>
                  </a:lnTo>
                  <a:lnTo>
                    <a:pt x="7057" y="5508"/>
                  </a:lnTo>
                  <a:lnTo>
                    <a:pt x="7066" y="5504"/>
                  </a:lnTo>
                  <a:lnTo>
                    <a:pt x="7096" y="5493"/>
                  </a:lnTo>
                  <a:lnTo>
                    <a:pt x="7105" y="5490"/>
                  </a:lnTo>
                  <a:lnTo>
                    <a:pt x="7136" y="5480"/>
                  </a:lnTo>
                  <a:lnTo>
                    <a:pt x="7145" y="5477"/>
                  </a:lnTo>
                  <a:lnTo>
                    <a:pt x="7176" y="5468"/>
                  </a:lnTo>
                  <a:lnTo>
                    <a:pt x="7185" y="5466"/>
                  </a:lnTo>
                  <a:lnTo>
                    <a:pt x="7216" y="5458"/>
                  </a:lnTo>
                  <a:lnTo>
                    <a:pt x="7225" y="5456"/>
                  </a:lnTo>
                  <a:lnTo>
                    <a:pt x="7257" y="5449"/>
                  </a:lnTo>
                  <a:lnTo>
                    <a:pt x="7266" y="5448"/>
                  </a:lnTo>
                  <a:lnTo>
                    <a:pt x="7298" y="5442"/>
                  </a:lnTo>
                  <a:lnTo>
                    <a:pt x="7307" y="5441"/>
                  </a:lnTo>
                  <a:lnTo>
                    <a:pt x="7339" y="5437"/>
                  </a:lnTo>
                  <a:lnTo>
                    <a:pt x="7348" y="5436"/>
                  </a:lnTo>
                  <a:lnTo>
                    <a:pt x="7381" y="5433"/>
                  </a:lnTo>
                  <a:lnTo>
                    <a:pt x="7390" y="5432"/>
                  </a:lnTo>
                  <a:lnTo>
                    <a:pt x="7422" y="5430"/>
                  </a:lnTo>
                  <a:lnTo>
                    <a:pt x="7432" y="5430"/>
                  </a:lnTo>
                  <a:lnTo>
                    <a:pt x="7464" y="5429"/>
                  </a:lnTo>
                  <a:lnTo>
                    <a:pt x="7474" y="5429"/>
                  </a:lnTo>
                  <a:lnTo>
                    <a:pt x="7506" y="5430"/>
                  </a:lnTo>
                  <a:lnTo>
                    <a:pt x="7515" y="5430"/>
                  </a:lnTo>
                  <a:lnTo>
                    <a:pt x="7548" y="5432"/>
                  </a:lnTo>
                  <a:lnTo>
                    <a:pt x="7557" y="5433"/>
                  </a:lnTo>
                  <a:lnTo>
                    <a:pt x="7589" y="5436"/>
                  </a:lnTo>
                  <a:lnTo>
                    <a:pt x="7598" y="5437"/>
                  </a:lnTo>
                  <a:lnTo>
                    <a:pt x="7630" y="5441"/>
                  </a:lnTo>
                  <a:lnTo>
                    <a:pt x="7640" y="5442"/>
                  </a:lnTo>
                  <a:lnTo>
                    <a:pt x="7671" y="5448"/>
                  </a:lnTo>
                  <a:lnTo>
                    <a:pt x="7681" y="5449"/>
                  </a:lnTo>
                  <a:lnTo>
                    <a:pt x="7712" y="5456"/>
                  </a:lnTo>
                  <a:lnTo>
                    <a:pt x="7721" y="5458"/>
                  </a:lnTo>
                  <a:lnTo>
                    <a:pt x="7752" y="5466"/>
                  </a:lnTo>
                  <a:lnTo>
                    <a:pt x="7761" y="5468"/>
                  </a:lnTo>
                  <a:lnTo>
                    <a:pt x="7792" y="5477"/>
                  </a:lnTo>
                  <a:lnTo>
                    <a:pt x="7801" y="5480"/>
                  </a:lnTo>
                  <a:lnTo>
                    <a:pt x="7832" y="5490"/>
                  </a:lnTo>
                  <a:lnTo>
                    <a:pt x="7841" y="5493"/>
                  </a:lnTo>
                  <a:lnTo>
                    <a:pt x="7871" y="5504"/>
                  </a:lnTo>
                  <a:lnTo>
                    <a:pt x="7880" y="5508"/>
                  </a:lnTo>
                  <a:lnTo>
                    <a:pt x="7910" y="5520"/>
                  </a:lnTo>
                  <a:lnTo>
                    <a:pt x="7918" y="5524"/>
                  </a:lnTo>
                  <a:lnTo>
                    <a:pt x="7948" y="5537"/>
                  </a:lnTo>
                  <a:lnTo>
                    <a:pt x="7956" y="5541"/>
                  </a:lnTo>
                  <a:lnTo>
                    <a:pt x="7977" y="5552"/>
                  </a:lnTo>
                  <a:lnTo>
                    <a:pt x="8700" y="5552"/>
                  </a:lnTo>
                  <a:lnTo>
                    <a:pt x="8700" y="4918"/>
                  </a:lnTo>
                  <a:lnTo>
                    <a:pt x="7612" y="3830"/>
                  </a:lnTo>
                  <a:close/>
                  <a:moveTo>
                    <a:pt x="7837" y="6052"/>
                  </a:moveTo>
                  <a:lnTo>
                    <a:pt x="7101" y="6052"/>
                  </a:lnTo>
                  <a:lnTo>
                    <a:pt x="7085" y="6064"/>
                  </a:lnTo>
                  <a:lnTo>
                    <a:pt x="7068" y="6078"/>
                  </a:lnTo>
                  <a:lnTo>
                    <a:pt x="7051" y="6094"/>
                  </a:lnTo>
                  <a:lnTo>
                    <a:pt x="7034" y="6109"/>
                  </a:lnTo>
                  <a:lnTo>
                    <a:pt x="7018" y="6126"/>
                  </a:lnTo>
                  <a:lnTo>
                    <a:pt x="7003" y="6143"/>
                  </a:lnTo>
                  <a:lnTo>
                    <a:pt x="6988" y="6161"/>
                  </a:lnTo>
                  <a:lnTo>
                    <a:pt x="6974" y="6179"/>
                  </a:lnTo>
                  <a:lnTo>
                    <a:pt x="6961" y="6197"/>
                  </a:lnTo>
                  <a:lnTo>
                    <a:pt x="6948" y="6217"/>
                  </a:lnTo>
                  <a:lnTo>
                    <a:pt x="6937" y="6236"/>
                  </a:lnTo>
                  <a:lnTo>
                    <a:pt x="6926" y="6255"/>
                  </a:lnTo>
                  <a:lnTo>
                    <a:pt x="6916" y="6276"/>
                  </a:lnTo>
                  <a:lnTo>
                    <a:pt x="6906" y="6297"/>
                  </a:lnTo>
                  <a:lnTo>
                    <a:pt x="6897" y="6318"/>
                  </a:lnTo>
                  <a:lnTo>
                    <a:pt x="6889" y="6340"/>
                  </a:lnTo>
                  <a:lnTo>
                    <a:pt x="6882" y="6362"/>
                  </a:lnTo>
                  <a:lnTo>
                    <a:pt x="6876" y="6384"/>
                  </a:lnTo>
                  <a:lnTo>
                    <a:pt x="6870" y="6406"/>
                  </a:lnTo>
                  <a:lnTo>
                    <a:pt x="6866" y="6428"/>
                  </a:lnTo>
                  <a:lnTo>
                    <a:pt x="6862" y="6451"/>
                  </a:lnTo>
                  <a:lnTo>
                    <a:pt x="6859" y="6474"/>
                  </a:lnTo>
                  <a:lnTo>
                    <a:pt x="6857" y="6497"/>
                  </a:lnTo>
                  <a:lnTo>
                    <a:pt x="6855" y="6520"/>
                  </a:lnTo>
                  <a:lnTo>
                    <a:pt x="6855" y="6543"/>
                  </a:lnTo>
                  <a:lnTo>
                    <a:pt x="6855" y="6566"/>
                  </a:lnTo>
                  <a:lnTo>
                    <a:pt x="6857" y="6589"/>
                  </a:lnTo>
                  <a:lnTo>
                    <a:pt x="6859" y="6612"/>
                  </a:lnTo>
                  <a:lnTo>
                    <a:pt x="6862" y="6635"/>
                  </a:lnTo>
                  <a:lnTo>
                    <a:pt x="6866" y="6658"/>
                  </a:lnTo>
                  <a:lnTo>
                    <a:pt x="6870" y="6680"/>
                  </a:lnTo>
                  <a:lnTo>
                    <a:pt x="6876" y="6702"/>
                  </a:lnTo>
                  <a:lnTo>
                    <a:pt x="6882" y="6724"/>
                  </a:lnTo>
                  <a:lnTo>
                    <a:pt x="6889" y="6746"/>
                  </a:lnTo>
                  <a:lnTo>
                    <a:pt x="6897" y="6768"/>
                  </a:lnTo>
                  <a:lnTo>
                    <a:pt x="6906" y="6789"/>
                  </a:lnTo>
                  <a:lnTo>
                    <a:pt x="6916" y="6810"/>
                  </a:lnTo>
                  <a:lnTo>
                    <a:pt x="6926" y="6831"/>
                  </a:lnTo>
                  <a:lnTo>
                    <a:pt x="6937" y="6850"/>
                  </a:lnTo>
                  <a:lnTo>
                    <a:pt x="6948" y="6869"/>
                  </a:lnTo>
                  <a:lnTo>
                    <a:pt x="6961" y="6889"/>
                  </a:lnTo>
                  <a:lnTo>
                    <a:pt x="6974" y="6907"/>
                  </a:lnTo>
                  <a:lnTo>
                    <a:pt x="6988" y="6925"/>
                  </a:lnTo>
                  <a:lnTo>
                    <a:pt x="7003" y="6943"/>
                  </a:lnTo>
                  <a:lnTo>
                    <a:pt x="7018" y="6960"/>
                  </a:lnTo>
                  <a:lnTo>
                    <a:pt x="7034" y="6977"/>
                  </a:lnTo>
                  <a:lnTo>
                    <a:pt x="7051" y="6992"/>
                  </a:lnTo>
                  <a:lnTo>
                    <a:pt x="7068" y="7008"/>
                  </a:lnTo>
                  <a:lnTo>
                    <a:pt x="7085" y="7022"/>
                  </a:lnTo>
                  <a:lnTo>
                    <a:pt x="7104" y="7036"/>
                  </a:lnTo>
                  <a:lnTo>
                    <a:pt x="7123" y="7050"/>
                  </a:lnTo>
                  <a:lnTo>
                    <a:pt x="7142" y="7062"/>
                  </a:lnTo>
                  <a:lnTo>
                    <a:pt x="7162" y="7075"/>
                  </a:lnTo>
                  <a:lnTo>
                    <a:pt x="7183" y="7086"/>
                  </a:lnTo>
                  <a:lnTo>
                    <a:pt x="7203" y="7096"/>
                  </a:lnTo>
                  <a:lnTo>
                    <a:pt x="7224" y="7106"/>
                  </a:lnTo>
                  <a:lnTo>
                    <a:pt x="7245" y="7115"/>
                  </a:lnTo>
                  <a:lnTo>
                    <a:pt x="7266" y="7123"/>
                  </a:lnTo>
                  <a:lnTo>
                    <a:pt x="7288" y="7130"/>
                  </a:lnTo>
                  <a:lnTo>
                    <a:pt x="7310" y="7136"/>
                  </a:lnTo>
                  <a:lnTo>
                    <a:pt x="7332" y="7142"/>
                  </a:lnTo>
                  <a:lnTo>
                    <a:pt x="7355" y="7146"/>
                  </a:lnTo>
                  <a:lnTo>
                    <a:pt x="7377" y="7150"/>
                  </a:lnTo>
                  <a:lnTo>
                    <a:pt x="7400" y="7153"/>
                  </a:lnTo>
                  <a:lnTo>
                    <a:pt x="7423" y="7155"/>
                  </a:lnTo>
                  <a:lnTo>
                    <a:pt x="7446" y="7157"/>
                  </a:lnTo>
                  <a:lnTo>
                    <a:pt x="7469" y="7157"/>
                  </a:lnTo>
                  <a:lnTo>
                    <a:pt x="7492" y="7157"/>
                  </a:lnTo>
                  <a:lnTo>
                    <a:pt x="7515" y="7155"/>
                  </a:lnTo>
                  <a:lnTo>
                    <a:pt x="7537" y="7153"/>
                  </a:lnTo>
                  <a:lnTo>
                    <a:pt x="7560" y="7150"/>
                  </a:lnTo>
                  <a:lnTo>
                    <a:pt x="7583" y="7146"/>
                  </a:lnTo>
                  <a:lnTo>
                    <a:pt x="7605" y="7142"/>
                  </a:lnTo>
                  <a:lnTo>
                    <a:pt x="7627" y="7136"/>
                  </a:lnTo>
                  <a:lnTo>
                    <a:pt x="7649" y="7130"/>
                  </a:lnTo>
                  <a:lnTo>
                    <a:pt x="7671" y="7122"/>
                  </a:lnTo>
                  <a:lnTo>
                    <a:pt x="7693" y="7114"/>
                  </a:lnTo>
                  <a:lnTo>
                    <a:pt x="7714" y="7106"/>
                  </a:lnTo>
                  <a:lnTo>
                    <a:pt x="7735" y="7096"/>
                  </a:lnTo>
                  <a:lnTo>
                    <a:pt x="7756" y="7086"/>
                  </a:lnTo>
                  <a:lnTo>
                    <a:pt x="7776" y="7075"/>
                  </a:lnTo>
                  <a:lnTo>
                    <a:pt x="7795" y="7063"/>
                  </a:lnTo>
                  <a:lnTo>
                    <a:pt x="7815" y="7050"/>
                  </a:lnTo>
                  <a:lnTo>
                    <a:pt x="7833" y="7037"/>
                  </a:lnTo>
                  <a:lnTo>
                    <a:pt x="7852" y="7023"/>
                  </a:lnTo>
                  <a:lnTo>
                    <a:pt x="7869" y="7008"/>
                  </a:lnTo>
                  <a:lnTo>
                    <a:pt x="7886" y="6993"/>
                  </a:lnTo>
                  <a:lnTo>
                    <a:pt x="7903" y="6977"/>
                  </a:lnTo>
                  <a:lnTo>
                    <a:pt x="7919" y="6960"/>
                  </a:lnTo>
                  <a:lnTo>
                    <a:pt x="7934" y="6943"/>
                  </a:lnTo>
                  <a:lnTo>
                    <a:pt x="7949" y="6926"/>
                  </a:lnTo>
                  <a:lnTo>
                    <a:pt x="7963" y="6907"/>
                  </a:lnTo>
                  <a:lnTo>
                    <a:pt x="7976" y="6889"/>
                  </a:lnTo>
                  <a:lnTo>
                    <a:pt x="7989" y="6869"/>
                  </a:lnTo>
                  <a:lnTo>
                    <a:pt x="8001" y="6850"/>
                  </a:lnTo>
                  <a:lnTo>
                    <a:pt x="8012" y="6829"/>
                  </a:lnTo>
                  <a:lnTo>
                    <a:pt x="8022" y="6809"/>
                  </a:lnTo>
                  <a:lnTo>
                    <a:pt x="8032" y="6788"/>
                  </a:lnTo>
                  <a:lnTo>
                    <a:pt x="8041" y="6767"/>
                  </a:lnTo>
                  <a:lnTo>
                    <a:pt x="8049" y="6746"/>
                  </a:lnTo>
                  <a:lnTo>
                    <a:pt x="8056" y="6724"/>
                  </a:lnTo>
                  <a:lnTo>
                    <a:pt x="8062" y="6702"/>
                  </a:lnTo>
                  <a:lnTo>
                    <a:pt x="8068" y="6680"/>
                  </a:lnTo>
                  <a:lnTo>
                    <a:pt x="8072" y="6657"/>
                  </a:lnTo>
                  <a:lnTo>
                    <a:pt x="8076" y="6635"/>
                  </a:lnTo>
                  <a:lnTo>
                    <a:pt x="8079" y="6612"/>
                  </a:lnTo>
                  <a:lnTo>
                    <a:pt x="8081" y="6589"/>
                  </a:lnTo>
                  <a:lnTo>
                    <a:pt x="8083" y="6566"/>
                  </a:lnTo>
                  <a:lnTo>
                    <a:pt x="8083" y="6543"/>
                  </a:lnTo>
                  <a:lnTo>
                    <a:pt x="8083" y="6520"/>
                  </a:lnTo>
                  <a:lnTo>
                    <a:pt x="8081" y="6497"/>
                  </a:lnTo>
                  <a:lnTo>
                    <a:pt x="8079" y="6474"/>
                  </a:lnTo>
                  <a:lnTo>
                    <a:pt x="8076" y="6451"/>
                  </a:lnTo>
                  <a:lnTo>
                    <a:pt x="8072" y="6429"/>
                  </a:lnTo>
                  <a:lnTo>
                    <a:pt x="8068" y="6406"/>
                  </a:lnTo>
                  <a:lnTo>
                    <a:pt x="8062" y="6384"/>
                  </a:lnTo>
                  <a:lnTo>
                    <a:pt x="8056" y="6362"/>
                  </a:lnTo>
                  <a:lnTo>
                    <a:pt x="8049" y="6340"/>
                  </a:lnTo>
                  <a:lnTo>
                    <a:pt x="8041" y="6319"/>
                  </a:lnTo>
                  <a:lnTo>
                    <a:pt x="8032" y="6298"/>
                  </a:lnTo>
                  <a:lnTo>
                    <a:pt x="8022" y="6277"/>
                  </a:lnTo>
                  <a:lnTo>
                    <a:pt x="8012" y="6257"/>
                  </a:lnTo>
                  <a:lnTo>
                    <a:pt x="8001" y="6236"/>
                  </a:lnTo>
                  <a:lnTo>
                    <a:pt x="7989" y="6217"/>
                  </a:lnTo>
                  <a:lnTo>
                    <a:pt x="7976" y="6197"/>
                  </a:lnTo>
                  <a:lnTo>
                    <a:pt x="7963" y="6179"/>
                  </a:lnTo>
                  <a:lnTo>
                    <a:pt x="7949" y="6160"/>
                  </a:lnTo>
                  <a:lnTo>
                    <a:pt x="7934" y="6143"/>
                  </a:lnTo>
                  <a:lnTo>
                    <a:pt x="7919" y="6126"/>
                  </a:lnTo>
                  <a:lnTo>
                    <a:pt x="7903" y="6109"/>
                  </a:lnTo>
                  <a:lnTo>
                    <a:pt x="7886" y="6093"/>
                  </a:lnTo>
                  <a:lnTo>
                    <a:pt x="7869" y="6078"/>
                  </a:lnTo>
                  <a:lnTo>
                    <a:pt x="7852" y="6063"/>
                  </a:lnTo>
                  <a:lnTo>
                    <a:pt x="7837" y="6052"/>
                  </a:lnTo>
                  <a:close/>
                  <a:moveTo>
                    <a:pt x="5984" y="3580"/>
                  </a:moveTo>
                  <a:lnTo>
                    <a:pt x="5984" y="2843"/>
                  </a:lnTo>
                  <a:lnTo>
                    <a:pt x="1300" y="2843"/>
                  </a:lnTo>
                  <a:lnTo>
                    <a:pt x="1300" y="5552"/>
                  </a:lnTo>
                  <a:lnTo>
                    <a:pt x="2270" y="5552"/>
                  </a:lnTo>
                  <a:lnTo>
                    <a:pt x="2290" y="5542"/>
                  </a:lnTo>
                  <a:lnTo>
                    <a:pt x="2299" y="5538"/>
                  </a:lnTo>
                  <a:lnTo>
                    <a:pt x="2328" y="5524"/>
                  </a:lnTo>
                  <a:lnTo>
                    <a:pt x="2337" y="5520"/>
                  </a:lnTo>
                  <a:lnTo>
                    <a:pt x="2366" y="5508"/>
                  </a:lnTo>
                  <a:lnTo>
                    <a:pt x="2375" y="5504"/>
                  </a:lnTo>
                  <a:lnTo>
                    <a:pt x="2405" y="5493"/>
                  </a:lnTo>
                  <a:lnTo>
                    <a:pt x="2414" y="5490"/>
                  </a:lnTo>
                  <a:lnTo>
                    <a:pt x="2445" y="5480"/>
                  </a:lnTo>
                  <a:lnTo>
                    <a:pt x="2454" y="5477"/>
                  </a:lnTo>
                  <a:lnTo>
                    <a:pt x="2485" y="5468"/>
                  </a:lnTo>
                  <a:lnTo>
                    <a:pt x="2494" y="5466"/>
                  </a:lnTo>
                  <a:lnTo>
                    <a:pt x="2525" y="5458"/>
                  </a:lnTo>
                  <a:lnTo>
                    <a:pt x="2534" y="5456"/>
                  </a:lnTo>
                  <a:lnTo>
                    <a:pt x="2566" y="5449"/>
                  </a:lnTo>
                  <a:lnTo>
                    <a:pt x="2575" y="5448"/>
                  </a:lnTo>
                  <a:lnTo>
                    <a:pt x="2607" y="5442"/>
                  </a:lnTo>
                  <a:lnTo>
                    <a:pt x="2616" y="5441"/>
                  </a:lnTo>
                  <a:lnTo>
                    <a:pt x="2648" y="5437"/>
                  </a:lnTo>
                  <a:lnTo>
                    <a:pt x="2657" y="5436"/>
                  </a:lnTo>
                  <a:lnTo>
                    <a:pt x="2690" y="5433"/>
                  </a:lnTo>
                  <a:lnTo>
                    <a:pt x="2699" y="5432"/>
                  </a:lnTo>
                  <a:lnTo>
                    <a:pt x="2731" y="5430"/>
                  </a:lnTo>
                  <a:lnTo>
                    <a:pt x="2741" y="5430"/>
                  </a:lnTo>
                  <a:lnTo>
                    <a:pt x="2773" y="5429"/>
                  </a:lnTo>
                  <a:lnTo>
                    <a:pt x="2783" y="5429"/>
                  </a:lnTo>
                  <a:lnTo>
                    <a:pt x="2815" y="5430"/>
                  </a:lnTo>
                  <a:lnTo>
                    <a:pt x="2825" y="5430"/>
                  </a:lnTo>
                  <a:lnTo>
                    <a:pt x="2857" y="5432"/>
                  </a:lnTo>
                  <a:lnTo>
                    <a:pt x="2866" y="5433"/>
                  </a:lnTo>
                  <a:lnTo>
                    <a:pt x="2899" y="5436"/>
                  </a:lnTo>
                  <a:lnTo>
                    <a:pt x="2908" y="5437"/>
                  </a:lnTo>
                  <a:lnTo>
                    <a:pt x="2940" y="5441"/>
                  </a:lnTo>
                  <a:lnTo>
                    <a:pt x="2949" y="5442"/>
                  </a:lnTo>
                  <a:lnTo>
                    <a:pt x="2981" y="5448"/>
                  </a:lnTo>
                  <a:lnTo>
                    <a:pt x="2990" y="5449"/>
                  </a:lnTo>
                  <a:lnTo>
                    <a:pt x="3022" y="5456"/>
                  </a:lnTo>
                  <a:lnTo>
                    <a:pt x="3031" y="5458"/>
                  </a:lnTo>
                  <a:lnTo>
                    <a:pt x="3062" y="5466"/>
                  </a:lnTo>
                  <a:lnTo>
                    <a:pt x="3071" y="5468"/>
                  </a:lnTo>
                  <a:lnTo>
                    <a:pt x="3102" y="5477"/>
                  </a:lnTo>
                  <a:lnTo>
                    <a:pt x="3111" y="5480"/>
                  </a:lnTo>
                  <a:lnTo>
                    <a:pt x="3142" y="5490"/>
                  </a:lnTo>
                  <a:lnTo>
                    <a:pt x="3151" y="5493"/>
                  </a:lnTo>
                  <a:lnTo>
                    <a:pt x="3181" y="5504"/>
                  </a:lnTo>
                  <a:lnTo>
                    <a:pt x="3190" y="5508"/>
                  </a:lnTo>
                  <a:lnTo>
                    <a:pt x="3219" y="5520"/>
                  </a:lnTo>
                  <a:lnTo>
                    <a:pt x="3228" y="5524"/>
                  </a:lnTo>
                  <a:lnTo>
                    <a:pt x="3257" y="5538"/>
                  </a:lnTo>
                  <a:lnTo>
                    <a:pt x="3266" y="5542"/>
                  </a:lnTo>
                  <a:lnTo>
                    <a:pt x="3286" y="5552"/>
                  </a:lnTo>
                  <a:lnTo>
                    <a:pt x="5984" y="5552"/>
                  </a:lnTo>
                  <a:lnTo>
                    <a:pt x="5984" y="3580"/>
                  </a:lnTo>
                  <a:close/>
                  <a:moveTo>
                    <a:pt x="3146" y="6052"/>
                  </a:moveTo>
                  <a:lnTo>
                    <a:pt x="2410" y="6052"/>
                  </a:lnTo>
                  <a:lnTo>
                    <a:pt x="2395" y="6063"/>
                  </a:lnTo>
                  <a:lnTo>
                    <a:pt x="2378" y="6078"/>
                  </a:lnTo>
                  <a:lnTo>
                    <a:pt x="2361" y="6093"/>
                  </a:lnTo>
                  <a:lnTo>
                    <a:pt x="2344" y="6109"/>
                  </a:lnTo>
                  <a:lnTo>
                    <a:pt x="2328" y="6126"/>
                  </a:lnTo>
                  <a:lnTo>
                    <a:pt x="2313" y="6143"/>
                  </a:lnTo>
                  <a:lnTo>
                    <a:pt x="2298" y="6160"/>
                  </a:lnTo>
                  <a:lnTo>
                    <a:pt x="2284" y="6179"/>
                  </a:lnTo>
                  <a:lnTo>
                    <a:pt x="2271" y="6197"/>
                  </a:lnTo>
                  <a:lnTo>
                    <a:pt x="2258" y="6217"/>
                  </a:lnTo>
                  <a:lnTo>
                    <a:pt x="2246" y="6236"/>
                  </a:lnTo>
                  <a:lnTo>
                    <a:pt x="2235" y="6257"/>
                  </a:lnTo>
                  <a:lnTo>
                    <a:pt x="2225" y="6277"/>
                  </a:lnTo>
                  <a:lnTo>
                    <a:pt x="2215" y="6298"/>
                  </a:lnTo>
                  <a:lnTo>
                    <a:pt x="2206" y="6319"/>
                  </a:lnTo>
                  <a:lnTo>
                    <a:pt x="2198" y="6340"/>
                  </a:lnTo>
                  <a:lnTo>
                    <a:pt x="2191" y="6362"/>
                  </a:lnTo>
                  <a:lnTo>
                    <a:pt x="2185" y="6384"/>
                  </a:lnTo>
                  <a:lnTo>
                    <a:pt x="2179" y="6406"/>
                  </a:lnTo>
                  <a:lnTo>
                    <a:pt x="2175" y="6429"/>
                  </a:lnTo>
                  <a:lnTo>
                    <a:pt x="2171" y="6451"/>
                  </a:lnTo>
                  <a:lnTo>
                    <a:pt x="2168" y="6474"/>
                  </a:lnTo>
                  <a:lnTo>
                    <a:pt x="2166" y="6497"/>
                  </a:lnTo>
                  <a:lnTo>
                    <a:pt x="2164" y="6520"/>
                  </a:lnTo>
                  <a:lnTo>
                    <a:pt x="2164" y="6543"/>
                  </a:lnTo>
                  <a:lnTo>
                    <a:pt x="2164" y="6566"/>
                  </a:lnTo>
                  <a:lnTo>
                    <a:pt x="2166" y="6589"/>
                  </a:lnTo>
                  <a:lnTo>
                    <a:pt x="2168" y="6612"/>
                  </a:lnTo>
                  <a:lnTo>
                    <a:pt x="2171" y="6635"/>
                  </a:lnTo>
                  <a:lnTo>
                    <a:pt x="2175" y="6657"/>
                  </a:lnTo>
                  <a:lnTo>
                    <a:pt x="2179" y="6680"/>
                  </a:lnTo>
                  <a:lnTo>
                    <a:pt x="2185" y="6702"/>
                  </a:lnTo>
                  <a:lnTo>
                    <a:pt x="2191" y="6724"/>
                  </a:lnTo>
                  <a:lnTo>
                    <a:pt x="2198" y="6746"/>
                  </a:lnTo>
                  <a:lnTo>
                    <a:pt x="2206" y="6767"/>
                  </a:lnTo>
                  <a:lnTo>
                    <a:pt x="2215" y="6788"/>
                  </a:lnTo>
                  <a:lnTo>
                    <a:pt x="2225" y="6809"/>
                  </a:lnTo>
                  <a:lnTo>
                    <a:pt x="2235" y="6829"/>
                  </a:lnTo>
                  <a:lnTo>
                    <a:pt x="2246" y="6850"/>
                  </a:lnTo>
                  <a:lnTo>
                    <a:pt x="2258" y="6869"/>
                  </a:lnTo>
                  <a:lnTo>
                    <a:pt x="2271" y="6889"/>
                  </a:lnTo>
                  <a:lnTo>
                    <a:pt x="2284" y="6907"/>
                  </a:lnTo>
                  <a:lnTo>
                    <a:pt x="2298" y="6926"/>
                  </a:lnTo>
                  <a:lnTo>
                    <a:pt x="2313" y="6943"/>
                  </a:lnTo>
                  <a:lnTo>
                    <a:pt x="2328" y="6960"/>
                  </a:lnTo>
                  <a:lnTo>
                    <a:pt x="2344" y="6977"/>
                  </a:lnTo>
                  <a:lnTo>
                    <a:pt x="2361" y="6993"/>
                  </a:lnTo>
                  <a:lnTo>
                    <a:pt x="2378" y="7008"/>
                  </a:lnTo>
                  <a:lnTo>
                    <a:pt x="2395" y="7023"/>
                  </a:lnTo>
                  <a:lnTo>
                    <a:pt x="2414" y="7037"/>
                  </a:lnTo>
                  <a:lnTo>
                    <a:pt x="2432" y="7050"/>
                  </a:lnTo>
                  <a:lnTo>
                    <a:pt x="2452" y="7063"/>
                  </a:lnTo>
                  <a:lnTo>
                    <a:pt x="2471" y="7075"/>
                  </a:lnTo>
                  <a:lnTo>
                    <a:pt x="2492" y="7086"/>
                  </a:lnTo>
                  <a:lnTo>
                    <a:pt x="2512" y="7096"/>
                  </a:lnTo>
                  <a:lnTo>
                    <a:pt x="2533" y="7106"/>
                  </a:lnTo>
                  <a:lnTo>
                    <a:pt x="2554" y="7115"/>
                  </a:lnTo>
                  <a:lnTo>
                    <a:pt x="2575" y="7123"/>
                  </a:lnTo>
                  <a:lnTo>
                    <a:pt x="2597" y="7130"/>
                  </a:lnTo>
                  <a:lnTo>
                    <a:pt x="2619" y="7136"/>
                  </a:lnTo>
                  <a:lnTo>
                    <a:pt x="2641" y="7142"/>
                  </a:lnTo>
                  <a:lnTo>
                    <a:pt x="2664" y="7146"/>
                  </a:lnTo>
                  <a:lnTo>
                    <a:pt x="2686" y="7150"/>
                  </a:lnTo>
                  <a:lnTo>
                    <a:pt x="2709" y="7153"/>
                  </a:lnTo>
                  <a:lnTo>
                    <a:pt x="2732" y="7155"/>
                  </a:lnTo>
                  <a:lnTo>
                    <a:pt x="2755" y="7157"/>
                  </a:lnTo>
                  <a:lnTo>
                    <a:pt x="2778" y="7157"/>
                  </a:lnTo>
                  <a:lnTo>
                    <a:pt x="2801" y="7157"/>
                  </a:lnTo>
                  <a:lnTo>
                    <a:pt x="2824" y="7155"/>
                  </a:lnTo>
                  <a:lnTo>
                    <a:pt x="2847" y="7153"/>
                  </a:lnTo>
                  <a:lnTo>
                    <a:pt x="2870" y="7150"/>
                  </a:lnTo>
                  <a:lnTo>
                    <a:pt x="2892" y="7146"/>
                  </a:lnTo>
                  <a:lnTo>
                    <a:pt x="2915" y="7142"/>
                  </a:lnTo>
                  <a:lnTo>
                    <a:pt x="2937" y="7136"/>
                  </a:lnTo>
                  <a:lnTo>
                    <a:pt x="2959" y="7130"/>
                  </a:lnTo>
                  <a:lnTo>
                    <a:pt x="2981" y="7123"/>
                  </a:lnTo>
                  <a:lnTo>
                    <a:pt x="3002" y="7115"/>
                  </a:lnTo>
                  <a:lnTo>
                    <a:pt x="3023" y="7106"/>
                  </a:lnTo>
                  <a:lnTo>
                    <a:pt x="3044" y="7096"/>
                  </a:lnTo>
                  <a:lnTo>
                    <a:pt x="3064" y="7086"/>
                  </a:lnTo>
                  <a:lnTo>
                    <a:pt x="3085" y="7075"/>
                  </a:lnTo>
                  <a:lnTo>
                    <a:pt x="3105" y="7062"/>
                  </a:lnTo>
                  <a:lnTo>
                    <a:pt x="3124" y="7050"/>
                  </a:lnTo>
                  <a:lnTo>
                    <a:pt x="3143" y="7036"/>
                  </a:lnTo>
                  <a:lnTo>
                    <a:pt x="3161" y="7022"/>
                  </a:lnTo>
                  <a:lnTo>
                    <a:pt x="3179" y="7008"/>
                  </a:lnTo>
                  <a:lnTo>
                    <a:pt x="3196" y="6993"/>
                  </a:lnTo>
                  <a:lnTo>
                    <a:pt x="3213" y="6977"/>
                  </a:lnTo>
                  <a:lnTo>
                    <a:pt x="3228" y="6960"/>
                  </a:lnTo>
                  <a:lnTo>
                    <a:pt x="3244" y="6943"/>
                  </a:lnTo>
                  <a:lnTo>
                    <a:pt x="3258" y="6926"/>
                  </a:lnTo>
                  <a:lnTo>
                    <a:pt x="3272" y="6908"/>
                  </a:lnTo>
                  <a:lnTo>
                    <a:pt x="3285" y="6889"/>
                  </a:lnTo>
                  <a:lnTo>
                    <a:pt x="3297" y="6870"/>
                  </a:lnTo>
                  <a:lnTo>
                    <a:pt x="3309" y="6850"/>
                  </a:lnTo>
                  <a:lnTo>
                    <a:pt x="3321" y="6829"/>
                  </a:lnTo>
                  <a:lnTo>
                    <a:pt x="3331" y="6809"/>
                  </a:lnTo>
                  <a:lnTo>
                    <a:pt x="3341" y="6788"/>
                  </a:lnTo>
                  <a:lnTo>
                    <a:pt x="3350" y="6767"/>
                  </a:lnTo>
                  <a:lnTo>
                    <a:pt x="3358" y="6746"/>
                  </a:lnTo>
                  <a:lnTo>
                    <a:pt x="3365" y="6724"/>
                  </a:lnTo>
                  <a:lnTo>
                    <a:pt x="3371" y="6702"/>
                  </a:lnTo>
                  <a:lnTo>
                    <a:pt x="3377" y="6680"/>
                  </a:lnTo>
                  <a:lnTo>
                    <a:pt x="3381" y="6657"/>
                  </a:lnTo>
                  <a:lnTo>
                    <a:pt x="3385" y="6635"/>
                  </a:lnTo>
                  <a:lnTo>
                    <a:pt x="3388" y="6612"/>
                  </a:lnTo>
                  <a:lnTo>
                    <a:pt x="3390" y="6589"/>
                  </a:lnTo>
                  <a:lnTo>
                    <a:pt x="3392" y="6566"/>
                  </a:lnTo>
                  <a:lnTo>
                    <a:pt x="3392" y="6543"/>
                  </a:lnTo>
                  <a:lnTo>
                    <a:pt x="3392" y="6520"/>
                  </a:lnTo>
                  <a:lnTo>
                    <a:pt x="3390" y="6497"/>
                  </a:lnTo>
                  <a:lnTo>
                    <a:pt x="3388" y="6474"/>
                  </a:lnTo>
                  <a:lnTo>
                    <a:pt x="3385" y="6451"/>
                  </a:lnTo>
                  <a:lnTo>
                    <a:pt x="3381" y="6429"/>
                  </a:lnTo>
                  <a:lnTo>
                    <a:pt x="3377" y="6406"/>
                  </a:lnTo>
                  <a:lnTo>
                    <a:pt x="3371" y="6384"/>
                  </a:lnTo>
                  <a:lnTo>
                    <a:pt x="3365" y="6362"/>
                  </a:lnTo>
                  <a:lnTo>
                    <a:pt x="3358" y="6340"/>
                  </a:lnTo>
                  <a:lnTo>
                    <a:pt x="3350" y="6319"/>
                  </a:lnTo>
                  <a:lnTo>
                    <a:pt x="3341" y="6298"/>
                  </a:lnTo>
                  <a:lnTo>
                    <a:pt x="3331" y="6277"/>
                  </a:lnTo>
                  <a:lnTo>
                    <a:pt x="3321" y="6257"/>
                  </a:lnTo>
                  <a:lnTo>
                    <a:pt x="3309" y="6236"/>
                  </a:lnTo>
                  <a:lnTo>
                    <a:pt x="3297" y="6216"/>
                  </a:lnTo>
                  <a:lnTo>
                    <a:pt x="3285" y="6197"/>
                  </a:lnTo>
                  <a:lnTo>
                    <a:pt x="3272" y="6178"/>
                  </a:lnTo>
                  <a:lnTo>
                    <a:pt x="3258" y="6160"/>
                  </a:lnTo>
                  <a:lnTo>
                    <a:pt x="3244" y="6143"/>
                  </a:lnTo>
                  <a:lnTo>
                    <a:pt x="3228" y="6126"/>
                  </a:lnTo>
                  <a:lnTo>
                    <a:pt x="3213" y="6109"/>
                  </a:lnTo>
                  <a:lnTo>
                    <a:pt x="3196" y="6093"/>
                  </a:lnTo>
                  <a:lnTo>
                    <a:pt x="3179" y="6078"/>
                  </a:lnTo>
                  <a:lnTo>
                    <a:pt x="3161" y="6064"/>
                  </a:lnTo>
                  <a:lnTo>
                    <a:pt x="3146" y="60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70" name="Graphic 59"/>
          <p:cNvGrpSpPr/>
          <p:nvPr/>
        </p:nvGrpSpPr>
        <p:grpSpPr>
          <a:xfrm>
            <a:off x="795303" y="5500649"/>
            <a:ext cx="460100" cy="460100"/>
            <a:chOff x="1830237" y="4463816"/>
            <a:chExt cx="633600" cy="633600"/>
          </a:xfrm>
          <a:solidFill>
            <a:srgbClr val="FFFFFF"/>
          </a:solidFill>
        </p:grpSpPr>
        <p:sp>
          <p:nvSpPr>
            <p:cNvPr id="71" name="Accent"/>
            <p:cNvSpPr/>
            <p:nvPr/>
          </p:nvSpPr>
          <p:spPr>
            <a:xfrm>
              <a:off x="1830237" y="4463816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654" y="4939"/>
                  </a:moveTo>
                  <a:lnTo>
                    <a:pt x="7677" y="4939"/>
                  </a:lnTo>
                  <a:lnTo>
                    <a:pt x="8042" y="4939"/>
                  </a:lnTo>
                  <a:lnTo>
                    <a:pt x="8065" y="4939"/>
                  </a:lnTo>
                  <a:lnTo>
                    <a:pt x="8087" y="4941"/>
                  </a:lnTo>
                  <a:lnTo>
                    <a:pt x="8110" y="4943"/>
                  </a:lnTo>
                  <a:lnTo>
                    <a:pt x="8132" y="4946"/>
                  </a:lnTo>
                  <a:lnTo>
                    <a:pt x="8155" y="4950"/>
                  </a:lnTo>
                  <a:lnTo>
                    <a:pt x="8177" y="4954"/>
                  </a:lnTo>
                  <a:lnTo>
                    <a:pt x="8199" y="4960"/>
                  </a:lnTo>
                  <a:lnTo>
                    <a:pt x="8221" y="4966"/>
                  </a:lnTo>
                  <a:lnTo>
                    <a:pt x="8242" y="4973"/>
                  </a:lnTo>
                  <a:lnTo>
                    <a:pt x="8264" y="4981"/>
                  </a:lnTo>
                  <a:lnTo>
                    <a:pt x="8285" y="4990"/>
                  </a:lnTo>
                  <a:lnTo>
                    <a:pt x="8305" y="4999"/>
                  </a:lnTo>
                  <a:lnTo>
                    <a:pt x="8326" y="5010"/>
                  </a:lnTo>
                  <a:lnTo>
                    <a:pt x="8346" y="5021"/>
                  </a:lnTo>
                  <a:lnTo>
                    <a:pt x="8365" y="5033"/>
                  </a:lnTo>
                  <a:lnTo>
                    <a:pt x="8384" y="5045"/>
                  </a:lnTo>
                  <a:lnTo>
                    <a:pt x="8403" y="5058"/>
                  </a:lnTo>
                  <a:lnTo>
                    <a:pt x="8421" y="5072"/>
                  </a:lnTo>
                  <a:lnTo>
                    <a:pt x="8438" y="5087"/>
                  </a:lnTo>
                  <a:lnTo>
                    <a:pt x="8455" y="5102"/>
                  </a:lnTo>
                  <a:lnTo>
                    <a:pt x="8472" y="5117"/>
                  </a:lnTo>
                  <a:lnTo>
                    <a:pt x="8487" y="5134"/>
                  </a:lnTo>
                  <a:lnTo>
                    <a:pt x="8502" y="5151"/>
                  </a:lnTo>
                  <a:lnTo>
                    <a:pt x="8517" y="5168"/>
                  </a:lnTo>
                  <a:lnTo>
                    <a:pt x="8531" y="5186"/>
                  </a:lnTo>
                  <a:lnTo>
                    <a:pt x="8544" y="5205"/>
                  </a:lnTo>
                  <a:lnTo>
                    <a:pt x="8556" y="5224"/>
                  </a:lnTo>
                  <a:lnTo>
                    <a:pt x="8568" y="5243"/>
                  </a:lnTo>
                  <a:lnTo>
                    <a:pt x="8579" y="5263"/>
                  </a:lnTo>
                  <a:lnTo>
                    <a:pt x="8590" y="5284"/>
                  </a:lnTo>
                  <a:lnTo>
                    <a:pt x="8599" y="5304"/>
                  </a:lnTo>
                  <a:lnTo>
                    <a:pt x="8608" y="5325"/>
                  </a:lnTo>
                  <a:lnTo>
                    <a:pt x="8616" y="5347"/>
                  </a:lnTo>
                  <a:lnTo>
                    <a:pt x="8623" y="5368"/>
                  </a:lnTo>
                  <a:lnTo>
                    <a:pt x="8629" y="5390"/>
                  </a:lnTo>
                  <a:lnTo>
                    <a:pt x="8635" y="5412"/>
                  </a:lnTo>
                  <a:lnTo>
                    <a:pt x="8639" y="5435"/>
                  </a:lnTo>
                  <a:lnTo>
                    <a:pt x="8643" y="5457"/>
                  </a:lnTo>
                  <a:lnTo>
                    <a:pt x="8646" y="5480"/>
                  </a:lnTo>
                  <a:lnTo>
                    <a:pt x="8648" y="5502"/>
                  </a:lnTo>
                  <a:lnTo>
                    <a:pt x="8650" y="5525"/>
                  </a:lnTo>
                  <a:lnTo>
                    <a:pt x="8650" y="5548"/>
                  </a:lnTo>
                  <a:lnTo>
                    <a:pt x="8650" y="6764"/>
                  </a:lnTo>
                  <a:lnTo>
                    <a:pt x="8650" y="6787"/>
                  </a:lnTo>
                  <a:lnTo>
                    <a:pt x="8648" y="6810"/>
                  </a:lnTo>
                  <a:lnTo>
                    <a:pt x="8646" y="6832"/>
                  </a:lnTo>
                  <a:lnTo>
                    <a:pt x="8643" y="6855"/>
                  </a:lnTo>
                  <a:lnTo>
                    <a:pt x="8639" y="6877"/>
                  </a:lnTo>
                  <a:lnTo>
                    <a:pt x="8635" y="6900"/>
                  </a:lnTo>
                  <a:lnTo>
                    <a:pt x="8629" y="6922"/>
                  </a:lnTo>
                  <a:lnTo>
                    <a:pt x="8623" y="6943"/>
                  </a:lnTo>
                  <a:lnTo>
                    <a:pt x="8616" y="6965"/>
                  </a:lnTo>
                  <a:lnTo>
                    <a:pt x="8608" y="6986"/>
                  </a:lnTo>
                  <a:lnTo>
                    <a:pt x="8599" y="7007"/>
                  </a:lnTo>
                  <a:lnTo>
                    <a:pt x="8590" y="7028"/>
                  </a:lnTo>
                  <a:lnTo>
                    <a:pt x="8579" y="7048"/>
                  </a:lnTo>
                  <a:lnTo>
                    <a:pt x="8568" y="7068"/>
                  </a:lnTo>
                  <a:lnTo>
                    <a:pt x="8556" y="7088"/>
                  </a:lnTo>
                  <a:lnTo>
                    <a:pt x="8544" y="7107"/>
                  </a:lnTo>
                  <a:lnTo>
                    <a:pt x="8531" y="7126"/>
                  </a:lnTo>
                  <a:lnTo>
                    <a:pt x="8517" y="7144"/>
                  </a:lnTo>
                  <a:lnTo>
                    <a:pt x="8502" y="7161"/>
                  </a:lnTo>
                  <a:lnTo>
                    <a:pt x="8487" y="7178"/>
                  </a:lnTo>
                  <a:lnTo>
                    <a:pt x="8472" y="7194"/>
                  </a:lnTo>
                  <a:lnTo>
                    <a:pt x="8455" y="7210"/>
                  </a:lnTo>
                  <a:lnTo>
                    <a:pt x="8438" y="7225"/>
                  </a:lnTo>
                  <a:lnTo>
                    <a:pt x="8421" y="7240"/>
                  </a:lnTo>
                  <a:lnTo>
                    <a:pt x="8403" y="7254"/>
                  </a:lnTo>
                  <a:lnTo>
                    <a:pt x="8384" y="7267"/>
                  </a:lnTo>
                  <a:lnTo>
                    <a:pt x="8365" y="7279"/>
                  </a:lnTo>
                  <a:lnTo>
                    <a:pt x="8346" y="7291"/>
                  </a:lnTo>
                  <a:lnTo>
                    <a:pt x="8326" y="7302"/>
                  </a:lnTo>
                  <a:lnTo>
                    <a:pt x="8305" y="7312"/>
                  </a:lnTo>
                  <a:lnTo>
                    <a:pt x="8285" y="7322"/>
                  </a:lnTo>
                  <a:lnTo>
                    <a:pt x="8264" y="7330"/>
                  </a:lnTo>
                  <a:lnTo>
                    <a:pt x="8242" y="7338"/>
                  </a:lnTo>
                  <a:lnTo>
                    <a:pt x="8221" y="7345"/>
                  </a:lnTo>
                  <a:lnTo>
                    <a:pt x="8199" y="7351"/>
                  </a:lnTo>
                  <a:lnTo>
                    <a:pt x="8177" y="7357"/>
                  </a:lnTo>
                  <a:lnTo>
                    <a:pt x="8155" y="7361"/>
                  </a:lnTo>
                  <a:lnTo>
                    <a:pt x="8132" y="7365"/>
                  </a:lnTo>
                  <a:lnTo>
                    <a:pt x="8110" y="7368"/>
                  </a:lnTo>
                  <a:lnTo>
                    <a:pt x="8087" y="7370"/>
                  </a:lnTo>
                  <a:lnTo>
                    <a:pt x="8065" y="7372"/>
                  </a:lnTo>
                  <a:lnTo>
                    <a:pt x="8042" y="7372"/>
                  </a:lnTo>
                  <a:lnTo>
                    <a:pt x="7677" y="7372"/>
                  </a:lnTo>
                  <a:lnTo>
                    <a:pt x="7654" y="7372"/>
                  </a:lnTo>
                  <a:lnTo>
                    <a:pt x="7631" y="7370"/>
                  </a:lnTo>
                  <a:lnTo>
                    <a:pt x="7609" y="7368"/>
                  </a:lnTo>
                  <a:lnTo>
                    <a:pt x="7586" y="7365"/>
                  </a:lnTo>
                  <a:lnTo>
                    <a:pt x="7564" y="7361"/>
                  </a:lnTo>
                  <a:lnTo>
                    <a:pt x="7541" y="7357"/>
                  </a:lnTo>
                  <a:lnTo>
                    <a:pt x="7519" y="7351"/>
                  </a:lnTo>
                  <a:lnTo>
                    <a:pt x="7497" y="7345"/>
                  </a:lnTo>
                  <a:lnTo>
                    <a:pt x="7476" y="7338"/>
                  </a:lnTo>
                  <a:lnTo>
                    <a:pt x="7454" y="7330"/>
                  </a:lnTo>
                  <a:lnTo>
                    <a:pt x="7433" y="7322"/>
                  </a:lnTo>
                  <a:lnTo>
                    <a:pt x="7413" y="7312"/>
                  </a:lnTo>
                  <a:lnTo>
                    <a:pt x="7392" y="7302"/>
                  </a:lnTo>
                  <a:lnTo>
                    <a:pt x="7372" y="7291"/>
                  </a:lnTo>
                  <a:lnTo>
                    <a:pt x="7353" y="7279"/>
                  </a:lnTo>
                  <a:lnTo>
                    <a:pt x="7334" y="7267"/>
                  </a:lnTo>
                  <a:lnTo>
                    <a:pt x="7315" y="7254"/>
                  </a:lnTo>
                  <a:lnTo>
                    <a:pt x="7297" y="7240"/>
                  </a:lnTo>
                  <a:lnTo>
                    <a:pt x="7280" y="7225"/>
                  </a:lnTo>
                  <a:lnTo>
                    <a:pt x="7263" y="7210"/>
                  </a:lnTo>
                  <a:lnTo>
                    <a:pt x="7246" y="7194"/>
                  </a:lnTo>
                  <a:lnTo>
                    <a:pt x="7231" y="7178"/>
                  </a:lnTo>
                  <a:lnTo>
                    <a:pt x="7216" y="7161"/>
                  </a:lnTo>
                  <a:lnTo>
                    <a:pt x="7201" y="7144"/>
                  </a:lnTo>
                  <a:lnTo>
                    <a:pt x="7187" y="7126"/>
                  </a:lnTo>
                  <a:lnTo>
                    <a:pt x="7174" y="7107"/>
                  </a:lnTo>
                  <a:lnTo>
                    <a:pt x="7162" y="7088"/>
                  </a:lnTo>
                  <a:lnTo>
                    <a:pt x="7150" y="7068"/>
                  </a:lnTo>
                  <a:lnTo>
                    <a:pt x="7139" y="7048"/>
                  </a:lnTo>
                  <a:lnTo>
                    <a:pt x="7128" y="7028"/>
                  </a:lnTo>
                  <a:lnTo>
                    <a:pt x="7119" y="7007"/>
                  </a:lnTo>
                  <a:lnTo>
                    <a:pt x="7110" y="6986"/>
                  </a:lnTo>
                  <a:lnTo>
                    <a:pt x="7102" y="6965"/>
                  </a:lnTo>
                  <a:lnTo>
                    <a:pt x="7095" y="6943"/>
                  </a:lnTo>
                  <a:lnTo>
                    <a:pt x="7089" y="6922"/>
                  </a:lnTo>
                  <a:lnTo>
                    <a:pt x="7083" y="6900"/>
                  </a:lnTo>
                  <a:lnTo>
                    <a:pt x="7079" y="6877"/>
                  </a:lnTo>
                  <a:lnTo>
                    <a:pt x="7075" y="6855"/>
                  </a:lnTo>
                  <a:lnTo>
                    <a:pt x="7072" y="6832"/>
                  </a:lnTo>
                  <a:lnTo>
                    <a:pt x="7070" y="6810"/>
                  </a:lnTo>
                  <a:lnTo>
                    <a:pt x="7068" y="6787"/>
                  </a:lnTo>
                  <a:lnTo>
                    <a:pt x="7068" y="6764"/>
                  </a:lnTo>
                  <a:lnTo>
                    <a:pt x="7068" y="5548"/>
                  </a:lnTo>
                  <a:lnTo>
                    <a:pt x="7068" y="5525"/>
                  </a:lnTo>
                  <a:lnTo>
                    <a:pt x="7070" y="5502"/>
                  </a:lnTo>
                  <a:lnTo>
                    <a:pt x="7072" y="5480"/>
                  </a:lnTo>
                  <a:lnTo>
                    <a:pt x="7075" y="5457"/>
                  </a:lnTo>
                  <a:lnTo>
                    <a:pt x="7079" y="5435"/>
                  </a:lnTo>
                  <a:lnTo>
                    <a:pt x="7083" y="5412"/>
                  </a:lnTo>
                  <a:lnTo>
                    <a:pt x="7089" y="5390"/>
                  </a:lnTo>
                  <a:lnTo>
                    <a:pt x="7095" y="5368"/>
                  </a:lnTo>
                  <a:lnTo>
                    <a:pt x="7102" y="5347"/>
                  </a:lnTo>
                  <a:lnTo>
                    <a:pt x="7110" y="5325"/>
                  </a:lnTo>
                  <a:lnTo>
                    <a:pt x="7119" y="5304"/>
                  </a:lnTo>
                  <a:lnTo>
                    <a:pt x="7128" y="5284"/>
                  </a:lnTo>
                  <a:lnTo>
                    <a:pt x="7139" y="5263"/>
                  </a:lnTo>
                  <a:lnTo>
                    <a:pt x="7150" y="5243"/>
                  </a:lnTo>
                  <a:lnTo>
                    <a:pt x="7162" y="5224"/>
                  </a:lnTo>
                  <a:lnTo>
                    <a:pt x="7174" y="5205"/>
                  </a:lnTo>
                  <a:lnTo>
                    <a:pt x="7187" y="5186"/>
                  </a:lnTo>
                  <a:lnTo>
                    <a:pt x="7201" y="5168"/>
                  </a:lnTo>
                  <a:lnTo>
                    <a:pt x="7216" y="5151"/>
                  </a:lnTo>
                  <a:lnTo>
                    <a:pt x="7231" y="5134"/>
                  </a:lnTo>
                  <a:lnTo>
                    <a:pt x="7246" y="5117"/>
                  </a:lnTo>
                  <a:lnTo>
                    <a:pt x="7263" y="5102"/>
                  </a:lnTo>
                  <a:lnTo>
                    <a:pt x="7280" y="5087"/>
                  </a:lnTo>
                  <a:lnTo>
                    <a:pt x="7297" y="5072"/>
                  </a:lnTo>
                  <a:lnTo>
                    <a:pt x="7315" y="5058"/>
                  </a:lnTo>
                  <a:lnTo>
                    <a:pt x="7334" y="5045"/>
                  </a:lnTo>
                  <a:lnTo>
                    <a:pt x="7353" y="5033"/>
                  </a:lnTo>
                  <a:lnTo>
                    <a:pt x="7372" y="5021"/>
                  </a:lnTo>
                  <a:lnTo>
                    <a:pt x="7392" y="5010"/>
                  </a:lnTo>
                  <a:lnTo>
                    <a:pt x="7413" y="4999"/>
                  </a:lnTo>
                  <a:lnTo>
                    <a:pt x="7433" y="4990"/>
                  </a:lnTo>
                  <a:lnTo>
                    <a:pt x="7454" y="4981"/>
                  </a:lnTo>
                  <a:lnTo>
                    <a:pt x="7476" y="4973"/>
                  </a:lnTo>
                  <a:lnTo>
                    <a:pt x="7497" y="4966"/>
                  </a:lnTo>
                  <a:lnTo>
                    <a:pt x="7519" y="4960"/>
                  </a:lnTo>
                  <a:lnTo>
                    <a:pt x="7541" y="4954"/>
                  </a:lnTo>
                  <a:lnTo>
                    <a:pt x="7564" y="4950"/>
                  </a:lnTo>
                  <a:lnTo>
                    <a:pt x="7586" y="4946"/>
                  </a:lnTo>
                  <a:lnTo>
                    <a:pt x="7609" y="4943"/>
                  </a:lnTo>
                  <a:lnTo>
                    <a:pt x="7631" y="4941"/>
                  </a:lnTo>
                  <a:lnTo>
                    <a:pt x="7654" y="4939"/>
                  </a:lnTo>
                  <a:close/>
                  <a:moveTo>
                    <a:pt x="1935" y="4939"/>
                  </a:moveTo>
                  <a:lnTo>
                    <a:pt x="1958" y="4939"/>
                  </a:lnTo>
                  <a:lnTo>
                    <a:pt x="2323" y="4939"/>
                  </a:lnTo>
                  <a:lnTo>
                    <a:pt x="2346" y="4939"/>
                  </a:lnTo>
                  <a:lnTo>
                    <a:pt x="2369" y="4941"/>
                  </a:lnTo>
                  <a:lnTo>
                    <a:pt x="2391" y="4943"/>
                  </a:lnTo>
                  <a:lnTo>
                    <a:pt x="2414" y="4946"/>
                  </a:lnTo>
                  <a:lnTo>
                    <a:pt x="2436" y="4950"/>
                  </a:lnTo>
                  <a:lnTo>
                    <a:pt x="2459" y="4954"/>
                  </a:lnTo>
                  <a:lnTo>
                    <a:pt x="2481" y="4960"/>
                  </a:lnTo>
                  <a:lnTo>
                    <a:pt x="2503" y="4966"/>
                  </a:lnTo>
                  <a:lnTo>
                    <a:pt x="2524" y="4973"/>
                  </a:lnTo>
                  <a:lnTo>
                    <a:pt x="2546" y="4981"/>
                  </a:lnTo>
                  <a:lnTo>
                    <a:pt x="2567" y="4990"/>
                  </a:lnTo>
                  <a:lnTo>
                    <a:pt x="2587" y="4999"/>
                  </a:lnTo>
                  <a:lnTo>
                    <a:pt x="2608" y="5010"/>
                  </a:lnTo>
                  <a:lnTo>
                    <a:pt x="2628" y="5021"/>
                  </a:lnTo>
                  <a:lnTo>
                    <a:pt x="2647" y="5033"/>
                  </a:lnTo>
                  <a:lnTo>
                    <a:pt x="2666" y="5045"/>
                  </a:lnTo>
                  <a:lnTo>
                    <a:pt x="2685" y="5058"/>
                  </a:lnTo>
                  <a:lnTo>
                    <a:pt x="2703" y="5072"/>
                  </a:lnTo>
                  <a:lnTo>
                    <a:pt x="2720" y="5087"/>
                  </a:lnTo>
                  <a:lnTo>
                    <a:pt x="2737" y="5102"/>
                  </a:lnTo>
                  <a:lnTo>
                    <a:pt x="2754" y="5117"/>
                  </a:lnTo>
                  <a:lnTo>
                    <a:pt x="2769" y="5134"/>
                  </a:lnTo>
                  <a:lnTo>
                    <a:pt x="2784" y="5151"/>
                  </a:lnTo>
                  <a:lnTo>
                    <a:pt x="2799" y="5168"/>
                  </a:lnTo>
                  <a:lnTo>
                    <a:pt x="2813" y="5186"/>
                  </a:lnTo>
                  <a:lnTo>
                    <a:pt x="2826" y="5205"/>
                  </a:lnTo>
                  <a:lnTo>
                    <a:pt x="2838" y="5224"/>
                  </a:lnTo>
                  <a:lnTo>
                    <a:pt x="2850" y="5243"/>
                  </a:lnTo>
                  <a:lnTo>
                    <a:pt x="2861" y="5263"/>
                  </a:lnTo>
                  <a:lnTo>
                    <a:pt x="2872" y="5284"/>
                  </a:lnTo>
                  <a:lnTo>
                    <a:pt x="2881" y="5304"/>
                  </a:lnTo>
                  <a:lnTo>
                    <a:pt x="2890" y="5325"/>
                  </a:lnTo>
                  <a:lnTo>
                    <a:pt x="2898" y="5347"/>
                  </a:lnTo>
                  <a:lnTo>
                    <a:pt x="2905" y="5368"/>
                  </a:lnTo>
                  <a:lnTo>
                    <a:pt x="2911" y="5390"/>
                  </a:lnTo>
                  <a:lnTo>
                    <a:pt x="2917" y="5412"/>
                  </a:lnTo>
                  <a:lnTo>
                    <a:pt x="2921" y="5435"/>
                  </a:lnTo>
                  <a:lnTo>
                    <a:pt x="2925" y="5457"/>
                  </a:lnTo>
                  <a:lnTo>
                    <a:pt x="2928" y="5480"/>
                  </a:lnTo>
                  <a:lnTo>
                    <a:pt x="2930" y="5502"/>
                  </a:lnTo>
                  <a:lnTo>
                    <a:pt x="2932" y="5525"/>
                  </a:lnTo>
                  <a:lnTo>
                    <a:pt x="2932" y="5548"/>
                  </a:lnTo>
                  <a:lnTo>
                    <a:pt x="2932" y="6764"/>
                  </a:lnTo>
                  <a:lnTo>
                    <a:pt x="2932" y="6787"/>
                  </a:lnTo>
                  <a:lnTo>
                    <a:pt x="2930" y="6810"/>
                  </a:lnTo>
                  <a:lnTo>
                    <a:pt x="2928" y="6832"/>
                  </a:lnTo>
                  <a:lnTo>
                    <a:pt x="2925" y="6855"/>
                  </a:lnTo>
                  <a:lnTo>
                    <a:pt x="2921" y="6877"/>
                  </a:lnTo>
                  <a:lnTo>
                    <a:pt x="2917" y="6900"/>
                  </a:lnTo>
                  <a:lnTo>
                    <a:pt x="2911" y="6922"/>
                  </a:lnTo>
                  <a:lnTo>
                    <a:pt x="2905" y="6943"/>
                  </a:lnTo>
                  <a:lnTo>
                    <a:pt x="2898" y="6965"/>
                  </a:lnTo>
                  <a:lnTo>
                    <a:pt x="2890" y="6986"/>
                  </a:lnTo>
                  <a:lnTo>
                    <a:pt x="2881" y="7007"/>
                  </a:lnTo>
                  <a:lnTo>
                    <a:pt x="2872" y="7028"/>
                  </a:lnTo>
                  <a:lnTo>
                    <a:pt x="2861" y="7048"/>
                  </a:lnTo>
                  <a:lnTo>
                    <a:pt x="2850" y="7068"/>
                  </a:lnTo>
                  <a:lnTo>
                    <a:pt x="2838" y="7088"/>
                  </a:lnTo>
                  <a:lnTo>
                    <a:pt x="2826" y="7107"/>
                  </a:lnTo>
                  <a:lnTo>
                    <a:pt x="2813" y="7126"/>
                  </a:lnTo>
                  <a:lnTo>
                    <a:pt x="2799" y="7144"/>
                  </a:lnTo>
                  <a:lnTo>
                    <a:pt x="2784" y="7161"/>
                  </a:lnTo>
                  <a:lnTo>
                    <a:pt x="2769" y="7178"/>
                  </a:lnTo>
                  <a:lnTo>
                    <a:pt x="2754" y="7194"/>
                  </a:lnTo>
                  <a:lnTo>
                    <a:pt x="2737" y="7210"/>
                  </a:lnTo>
                  <a:lnTo>
                    <a:pt x="2720" y="7225"/>
                  </a:lnTo>
                  <a:lnTo>
                    <a:pt x="2703" y="7240"/>
                  </a:lnTo>
                  <a:lnTo>
                    <a:pt x="2685" y="7254"/>
                  </a:lnTo>
                  <a:lnTo>
                    <a:pt x="2666" y="7267"/>
                  </a:lnTo>
                  <a:lnTo>
                    <a:pt x="2647" y="7279"/>
                  </a:lnTo>
                  <a:lnTo>
                    <a:pt x="2628" y="7291"/>
                  </a:lnTo>
                  <a:lnTo>
                    <a:pt x="2608" y="7302"/>
                  </a:lnTo>
                  <a:lnTo>
                    <a:pt x="2587" y="7312"/>
                  </a:lnTo>
                  <a:lnTo>
                    <a:pt x="2567" y="7322"/>
                  </a:lnTo>
                  <a:lnTo>
                    <a:pt x="2546" y="7330"/>
                  </a:lnTo>
                  <a:lnTo>
                    <a:pt x="2524" y="7338"/>
                  </a:lnTo>
                  <a:lnTo>
                    <a:pt x="2503" y="7345"/>
                  </a:lnTo>
                  <a:lnTo>
                    <a:pt x="2481" y="7351"/>
                  </a:lnTo>
                  <a:lnTo>
                    <a:pt x="2459" y="7357"/>
                  </a:lnTo>
                  <a:lnTo>
                    <a:pt x="2436" y="7361"/>
                  </a:lnTo>
                  <a:lnTo>
                    <a:pt x="2414" y="7365"/>
                  </a:lnTo>
                  <a:lnTo>
                    <a:pt x="2391" y="7368"/>
                  </a:lnTo>
                  <a:lnTo>
                    <a:pt x="2369" y="7370"/>
                  </a:lnTo>
                  <a:lnTo>
                    <a:pt x="2346" y="7372"/>
                  </a:lnTo>
                  <a:lnTo>
                    <a:pt x="2323" y="7372"/>
                  </a:lnTo>
                  <a:lnTo>
                    <a:pt x="1958" y="7372"/>
                  </a:lnTo>
                  <a:lnTo>
                    <a:pt x="1935" y="7372"/>
                  </a:lnTo>
                  <a:lnTo>
                    <a:pt x="1913" y="7370"/>
                  </a:lnTo>
                  <a:lnTo>
                    <a:pt x="1890" y="7368"/>
                  </a:lnTo>
                  <a:lnTo>
                    <a:pt x="1868" y="7365"/>
                  </a:lnTo>
                  <a:lnTo>
                    <a:pt x="1845" y="7361"/>
                  </a:lnTo>
                  <a:lnTo>
                    <a:pt x="1823" y="7357"/>
                  </a:lnTo>
                  <a:lnTo>
                    <a:pt x="1801" y="7351"/>
                  </a:lnTo>
                  <a:lnTo>
                    <a:pt x="1779" y="7345"/>
                  </a:lnTo>
                  <a:lnTo>
                    <a:pt x="1758" y="7338"/>
                  </a:lnTo>
                  <a:lnTo>
                    <a:pt x="1736" y="7330"/>
                  </a:lnTo>
                  <a:lnTo>
                    <a:pt x="1715" y="7322"/>
                  </a:lnTo>
                  <a:lnTo>
                    <a:pt x="1695" y="7312"/>
                  </a:lnTo>
                  <a:lnTo>
                    <a:pt x="1674" y="7302"/>
                  </a:lnTo>
                  <a:lnTo>
                    <a:pt x="1654" y="7291"/>
                  </a:lnTo>
                  <a:lnTo>
                    <a:pt x="1635" y="7279"/>
                  </a:lnTo>
                  <a:lnTo>
                    <a:pt x="1616" y="7267"/>
                  </a:lnTo>
                  <a:lnTo>
                    <a:pt x="1597" y="7254"/>
                  </a:lnTo>
                  <a:lnTo>
                    <a:pt x="1579" y="7240"/>
                  </a:lnTo>
                  <a:lnTo>
                    <a:pt x="1562" y="7225"/>
                  </a:lnTo>
                  <a:lnTo>
                    <a:pt x="1545" y="7210"/>
                  </a:lnTo>
                  <a:lnTo>
                    <a:pt x="1528" y="7194"/>
                  </a:lnTo>
                  <a:lnTo>
                    <a:pt x="1513" y="7178"/>
                  </a:lnTo>
                  <a:lnTo>
                    <a:pt x="1498" y="7161"/>
                  </a:lnTo>
                  <a:lnTo>
                    <a:pt x="1483" y="7144"/>
                  </a:lnTo>
                  <a:lnTo>
                    <a:pt x="1469" y="7126"/>
                  </a:lnTo>
                  <a:lnTo>
                    <a:pt x="1456" y="7107"/>
                  </a:lnTo>
                  <a:lnTo>
                    <a:pt x="1444" y="7088"/>
                  </a:lnTo>
                  <a:lnTo>
                    <a:pt x="1432" y="7068"/>
                  </a:lnTo>
                  <a:lnTo>
                    <a:pt x="1421" y="7048"/>
                  </a:lnTo>
                  <a:lnTo>
                    <a:pt x="1410" y="7028"/>
                  </a:lnTo>
                  <a:lnTo>
                    <a:pt x="1401" y="7007"/>
                  </a:lnTo>
                  <a:lnTo>
                    <a:pt x="1392" y="6986"/>
                  </a:lnTo>
                  <a:lnTo>
                    <a:pt x="1384" y="6965"/>
                  </a:lnTo>
                  <a:lnTo>
                    <a:pt x="1377" y="6943"/>
                  </a:lnTo>
                  <a:lnTo>
                    <a:pt x="1371" y="6922"/>
                  </a:lnTo>
                  <a:lnTo>
                    <a:pt x="1365" y="6900"/>
                  </a:lnTo>
                  <a:lnTo>
                    <a:pt x="1361" y="6877"/>
                  </a:lnTo>
                  <a:lnTo>
                    <a:pt x="1357" y="6855"/>
                  </a:lnTo>
                  <a:lnTo>
                    <a:pt x="1354" y="6832"/>
                  </a:lnTo>
                  <a:lnTo>
                    <a:pt x="1352" y="6810"/>
                  </a:lnTo>
                  <a:lnTo>
                    <a:pt x="1350" y="6787"/>
                  </a:lnTo>
                  <a:lnTo>
                    <a:pt x="1350" y="6764"/>
                  </a:lnTo>
                  <a:lnTo>
                    <a:pt x="1350" y="5548"/>
                  </a:lnTo>
                  <a:lnTo>
                    <a:pt x="1350" y="5525"/>
                  </a:lnTo>
                  <a:lnTo>
                    <a:pt x="1352" y="5502"/>
                  </a:lnTo>
                  <a:lnTo>
                    <a:pt x="1354" y="5480"/>
                  </a:lnTo>
                  <a:lnTo>
                    <a:pt x="1357" y="5457"/>
                  </a:lnTo>
                  <a:lnTo>
                    <a:pt x="1361" y="5435"/>
                  </a:lnTo>
                  <a:lnTo>
                    <a:pt x="1365" y="5412"/>
                  </a:lnTo>
                  <a:lnTo>
                    <a:pt x="1371" y="5390"/>
                  </a:lnTo>
                  <a:lnTo>
                    <a:pt x="1377" y="5368"/>
                  </a:lnTo>
                  <a:lnTo>
                    <a:pt x="1384" y="5347"/>
                  </a:lnTo>
                  <a:lnTo>
                    <a:pt x="1392" y="5325"/>
                  </a:lnTo>
                  <a:lnTo>
                    <a:pt x="1401" y="5304"/>
                  </a:lnTo>
                  <a:lnTo>
                    <a:pt x="1410" y="5284"/>
                  </a:lnTo>
                  <a:lnTo>
                    <a:pt x="1421" y="5263"/>
                  </a:lnTo>
                  <a:lnTo>
                    <a:pt x="1432" y="5243"/>
                  </a:lnTo>
                  <a:lnTo>
                    <a:pt x="1444" y="5224"/>
                  </a:lnTo>
                  <a:lnTo>
                    <a:pt x="1456" y="5205"/>
                  </a:lnTo>
                  <a:lnTo>
                    <a:pt x="1469" y="5186"/>
                  </a:lnTo>
                  <a:lnTo>
                    <a:pt x="1483" y="5168"/>
                  </a:lnTo>
                  <a:lnTo>
                    <a:pt x="1498" y="5151"/>
                  </a:lnTo>
                  <a:lnTo>
                    <a:pt x="1513" y="5134"/>
                  </a:lnTo>
                  <a:lnTo>
                    <a:pt x="1528" y="5117"/>
                  </a:lnTo>
                  <a:lnTo>
                    <a:pt x="1545" y="5102"/>
                  </a:lnTo>
                  <a:lnTo>
                    <a:pt x="1562" y="5087"/>
                  </a:lnTo>
                  <a:lnTo>
                    <a:pt x="1579" y="5072"/>
                  </a:lnTo>
                  <a:lnTo>
                    <a:pt x="1597" y="5058"/>
                  </a:lnTo>
                  <a:lnTo>
                    <a:pt x="1616" y="5045"/>
                  </a:lnTo>
                  <a:lnTo>
                    <a:pt x="1635" y="5033"/>
                  </a:lnTo>
                  <a:lnTo>
                    <a:pt x="1654" y="5021"/>
                  </a:lnTo>
                  <a:lnTo>
                    <a:pt x="1674" y="5010"/>
                  </a:lnTo>
                  <a:lnTo>
                    <a:pt x="1695" y="4999"/>
                  </a:lnTo>
                  <a:lnTo>
                    <a:pt x="1715" y="4990"/>
                  </a:lnTo>
                  <a:lnTo>
                    <a:pt x="1736" y="4981"/>
                  </a:lnTo>
                  <a:lnTo>
                    <a:pt x="1758" y="4973"/>
                  </a:lnTo>
                  <a:lnTo>
                    <a:pt x="1779" y="4966"/>
                  </a:lnTo>
                  <a:lnTo>
                    <a:pt x="1801" y="4960"/>
                  </a:lnTo>
                  <a:lnTo>
                    <a:pt x="1823" y="4954"/>
                  </a:lnTo>
                  <a:lnTo>
                    <a:pt x="1845" y="4950"/>
                  </a:lnTo>
                  <a:lnTo>
                    <a:pt x="1868" y="4946"/>
                  </a:lnTo>
                  <a:lnTo>
                    <a:pt x="1890" y="4943"/>
                  </a:lnTo>
                  <a:lnTo>
                    <a:pt x="1913" y="4941"/>
                  </a:lnTo>
                  <a:lnTo>
                    <a:pt x="1935" y="49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72" name="Outline"/>
            <p:cNvSpPr/>
            <p:nvPr/>
          </p:nvSpPr>
          <p:spPr>
            <a:xfrm>
              <a:off x="1830237" y="4463816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2580" y="4027"/>
                  </a:moveTo>
                  <a:lnTo>
                    <a:pt x="2575" y="4118"/>
                  </a:lnTo>
                  <a:lnTo>
                    <a:pt x="2573" y="4211"/>
                  </a:lnTo>
                  <a:lnTo>
                    <a:pt x="2573" y="4726"/>
                  </a:lnTo>
                  <a:lnTo>
                    <a:pt x="2581" y="4729"/>
                  </a:lnTo>
                  <a:lnTo>
                    <a:pt x="2603" y="4736"/>
                  </a:lnTo>
                  <a:lnTo>
                    <a:pt x="2611" y="4739"/>
                  </a:lnTo>
                  <a:lnTo>
                    <a:pt x="2633" y="4747"/>
                  </a:lnTo>
                  <a:lnTo>
                    <a:pt x="2642" y="4750"/>
                  </a:lnTo>
                  <a:lnTo>
                    <a:pt x="2663" y="4759"/>
                  </a:lnTo>
                  <a:lnTo>
                    <a:pt x="2671" y="4763"/>
                  </a:lnTo>
                  <a:lnTo>
                    <a:pt x="2692" y="4772"/>
                  </a:lnTo>
                  <a:lnTo>
                    <a:pt x="2701" y="4776"/>
                  </a:lnTo>
                  <a:lnTo>
                    <a:pt x="2721" y="4787"/>
                  </a:lnTo>
                  <a:lnTo>
                    <a:pt x="2729" y="4791"/>
                  </a:lnTo>
                  <a:lnTo>
                    <a:pt x="2749" y="4802"/>
                  </a:lnTo>
                  <a:lnTo>
                    <a:pt x="2757" y="4807"/>
                  </a:lnTo>
                  <a:lnTo>
                    <a:pt x="2776" y="4819"/>
                  </a:lnTo>
                  <a:lnTo>
                    <a:pt x="2784" y="4824"/>
                  </a:lnTo>
                  <a:lnTo>
                    <a:pt x="2803" y="4836"/>
                  </a:lnTo>
                  <a:lnTo>
                    <a:pt x="2811" y="4841"/>
                  </a:lnTo>
                  <a:lnTo>
                    <a:pt x="2830" y="4854"/>
                  </a:lnTo>
                  <a:lnTo>
                    <a:pt x="2837" y="4860"/>
                  </a:lnTo>
                  <a:lnTo>
                    <a:pt x="2855" y="4874"/>
                  </a:lnTo>
                  <a:lnTo>
                    <a:pt x="2863" y="4880"/>
                  </a:lnTo>
                  <a:lnTo>
                    <a:pt x="2880" y="4894"/>
                  </a:lnTo>
                  <a:lnTo>
                    <a:pt x="2887" y="4900"/>
                  </a:lnTo>
                  <a:lnTo>
                    <a:pt x="2904" y="4915"/>
                  </a:lnTo>
                  <a:lnTo>
                    <a:pt x="2911" y="4922"/>
                  </a:lnTo>
                  <a:lnTo>
                    <a:pt x="2927" y="4937"/>
                  </a:lnTo>
                  <a:lnTo>
                    <a:pt x="2934" y="4944"/>
                  </a:lnTo>
                  <a:lnTo>
                    <a:pt x="2949" y="4960"/>
                  </a:lnTo>
                  <a:lnTo>
                    <a:pt x="2956" y="4967"/>
                  </a:lnTo>
                  <a:lnTo>
                    <a:pt x="2971" y="4984"/>
                  </a:lnTo>
                  <a:lnTo>
                    <a:pt x="2977" y="4991"/>
                  </a:lnTo>
                  <a:lnTo>
                    <a:pt x="2991" y="5008"/>
                  </a:lnTo>
                  <a:lnTo>
                    <a:pt x="2997" y="5016"/>
                  </a:lnTo>
                  <a:lnTo>
                    <a:pt x="3011" y="5034"/>
                  </a:lnTo>
                  <a:lnTo>
                    <a:pt x="3017" y="5041"/>
                  </a:lnTo>
                  <a:lnTo>
                    <a:pt x="3030" y="5060"/>
                  </a:lnTo>
                  <a:lnTo>
                    <a:pt x="3035" y="5068"/>
                  </a:lnTo>
                  <a:lnTo>
                    <a:pt x="3047" y="5087"/>
                  </a:lnTo>
                  <a:lnTo>
                    <a:pt x="3052" y="5095"/>
                  </a:lnTo>
                  <a:lnTo>
                    <a:pt x="3064" y="5114"/>
                  </a:lnTo>
                  <a:lnTo>
                    <a:pt x="3069" y="5122"/>
                  </a:lnTo>
                  <a:lnTo>
                    <a:pt x="3080" y="5142"/>
                  </a:lnTo>
                  <a:lnTo>
                    <a:pt x="3084" y="5150"/>
                  </a:lnTo>
                  <a:lnTo>
                    <a:pt x="3095" y="5170"/>
                  </a:lnTo>
                  <a:lnTo>
                    <a:pt x="3099" y="5179"/>
                  </a:lnTo>
                  <a:lnTo>
                    <a:pt x="3108" y="5200"/>
                  </a:lnTo>
                  <a:lnTo>
                    <a:pt x="3112" y="5208"/>
                  </a:lnTo>
                  <a:lnTo>
                    <a:pt x="3121" y="5229"/>
                  </a:lnTo>
                  <a:lnTo>
                    <a:pt x="3124" y="5238"/>
                  </a:lnTo>
                  <a:lnTo>
                    <a:pt x="3132" y="5260"/>
                  </a:lnTo>
                  <a:lnTo>
                    <a:pt x="3135" y="5268"/>
                  </a:lnTo>
                  <a:lnTo>
                    <a:pt x="3142" y="5290"/>
                  </a:lnTo>
                  <a:lnTo>
                    <a:pt x="3145" y="5299"/>
                  </a:lnTo>
                  <a:lnTo>
                    <a:pt x="3151" y="5321"/>
                  </a:lnTo>
                  <a:lnTo>
                    <a:pt x="3154" y="5330"/>
                  </a:lnTo>
                  <a:lnTo>
                    <a:pt x="3159" y="5352"/>
                  </a:lnTo>
                  <a:lnTo>
                    <a:pt x="3161" y="5361"/>
                  </a:lnTo>
                  <a:lnTo>
                    <a:pt x="3166" y="5383"/>
                  </a:lnTo>
                  <a:lnTo>
                    <a:pt x="3168" y="5393"/>
                  </a:lnTo>
                  <a:lnTo>
                    <a:pt x="3172" y="5415"/>
                  </a:lnTo>
                  <a:lnTo>
                    <a:pt x="3173" y="5424"/>
                  </a:lnTo>
                  <a:lnTo>
                    <a:pt x="3176" y="5447"/>
                  </a:lnTo>
                  <a:lnTo>
                    <a:pt x="3177" y="5456"/>
                  </a:lnTo>
                  <a:lnTo>
                    <a:pt x="3179" y="5479"/>
                  </a:lnTo>
                  <a:lnTo>
                    <a:pt x="3180" y="5488"/>
                  </a:lnTo>
                  <a:lnTo>
                    <a:pt x="3181" y="5511"/>
                  </a:lnTo>
                  <a:lnTo>
                    <a:pt x="3182" y="5520"/>
                  </a:lnTo>
                  <a:lnTo>
                    <a:pt x="3182" y="5543"/>
                  </a:lnTo>
                  <a:lnTo>
                    <a:pt x="3182" y="5548"/>
                  </a:lnTo>
                  <a:lnTo>
                    <a:pt x="3182" y="6764"/>
                  </a:lnTo>
                  <a:lnTo>
                    <a:pt x="3182" y="6769"/>
                  </a:lnTo>
                  <a:lnTo>
                    <a:pt x="3182" y="6792"/>
                  </a:lnTo>
                  <a:lnTo>
                    <a:pt x="3181" y="6801"/>
                  </a:lnTo>
                  <a:lnTo>
                    <a:pt x="3180" y="6824"/>
                  </a:lnTo>
                  <a:lnTo>
                    <a:pt x="3179" y="6833"/>
                  </a:lnTo>
                  <a:lnTo>
                    <a:pt x="3177" y="6856"/>
                  </a:lnTo>
                  <a:lnTo>
                    <a:pt x="3176" y="6865"/>
                  </a:lnTo>
                  <a:lnTo>
                    <a:pt x="3173" y="6888"/>
                  </a:lnTo>
                  <a:lnTo>
                    <a:pt x="3172" y="6897"/>
                  </a:lnTo>
                  <a:lnTo>
                    <a:pt x="3168" y="6919"/>
                  </a:lnTo>
                  <a:lnTo>
                    <a:pt x="3166" y="6929"/>
                  </a:lnTo>
                  <a:lnTo>
                    <a:pt x="3161" y="6951"/>
                  </a:lnTo>
                  <a:lnTo>
                    <a:pt x="3159" y="6960"/>
                  </a:lnTo>
                  <a:lnTo>
                    <a:pt x="3154" y="6982"/>
                  </a:lnTo>
                  <a:lnTo>
                    <a:pt x="3151" y="6991"/>
                  </a:lnTo>
                  <a:lnTo>
                    <a:pt x="3145" y="7013"/>
                  </a:lnTo>
                  <a:lnTo>
                    <a:pt x="3142" y="7022"/>
                  </a:lnTo>
                  <a:lnTo>
                    <a:pt x="3135" y="7043"/>
                  </a:lnTo>
                  <a:lnTo>
                    <a:pt x="3132" y="7052"/>
                  </a:lnTo>
                  <a:lnTo>
                    <a:pt x="3124" y="7074"/>
                  </a:lnTo>
                  <a:lnTo>
                    <a:pt x="3121" y="7083"/>
                  </a:lnTo>
                  <a:lnTo>
                    <a:pt x="3112" y="7104"/>
                  </a:lnTo>
                  <a:lnTo>
                    <a:pt x="3108" y="7112"/>
                  </a:lnTo>
                  <a:lnTo>
                    <a:pt x="3098" y="7133"/>
                  </a:lnTo>
                  <a:lnTo>
                    <a:pt x="3094" y="7142"/>
                  </a:lnTo>
                  <a:lnTo>
                    <a:pt x="3084" y="7162"/>
                  </a:lnTo>
                  <a:lnTo>
                    <a:pt x="3079" y="7170"/>
                  </a:lnTo>
                  <a:lnTo>
                    <a:pt x="3068" y="7190"/>
                  </a:lnTo>
                  <a:lnTo>
                    <a:pt x="3065" y="7196"/>
                  </a:lnTo>
                  <a:lnTo>
                    <a:pt x="3053" y="7216"/>
                  </a:lnTo>
                  <a:lnTo>
                    <a:pt x="3048" y="7224"/>
                  </a:lnTo>
                  <a:lnTo>
                    <a:pt x="3036" y="7243"/>
                  </a:lnTo>
                  <a:lnTo>
                    <a:pt x="3030" y="7251"/>
                  </a:lnTo>
                  <a:lnTo>
                    <a:pt x="3017" y="7269"/>
                  </a:lnTo>
                  <a:lnTo>
                    <a:pt x="3012" y="7277"/>
                  </a:lnTo>
                  <a:lnTo>
                    <a:pt x="2998" y="7295"/>
                  </a:lnTo>
                  <a:lnTo>
                    <a:pt x="2992" y="7303"/>
                  </a:lnTo>
                  <a:lnTo>
                    <a:pt x="2977" y="7320"/>
                  </a:lnTo>
                  <a:lnTo>
                    <a:pt x="2971" y="7327"/>
                  </a:lnTo>
                  <a:lnTo>
                    <a:pt x="2956" y="7344"/>
                  </a:lnTo>
                  <a:lnTo>
                    <a:pt x="2950" y="7351"/>
                  </a:lnTo>
                  <a:lnTo>
                    <a:pt x="2934" y="7368"/>
                  </a:lnTo>
                  <a:lnTo>
                    <a:pt x="2927" y="7374"/>
                  </a:lnTo>
                  <a:lnTo>
                    <a:pt x="2911" y="7390"/>
                  </a:lnTo>
                  <a:lnTo>
                    <a:pt x="2904" y="7396"/>
                  </a:lnTo>
                  <a:lnTo>
                    <a:pt x="2887" y="7412"/>
                  </a:lnTo>
                  <a:lnTo>
                    <a:pt x="2880" y="7418"/>
                  </a:lnTo>
                  <a:lnTo>
                    <a:pt x="2863" y="7432"/>
                  </a:lnTo>
                  <a:lnTo>
                    <a:pt x="2855" y="7438"/>
                  </a:lnTo>
                  <a:lnTo>
                    <a:pt x="2837" y="7452"/>
                  </a:lnTo>
                  <a:lnTo>
                    <a:pt x="2830" y="7458"/>
                  </a:lnTo>
                  <a:lnTo>
                    <a:pt x="2811" y="7471"/>
                  </a:lnTo>
                  <a:lnTo>
                    <a:pt x="2803" y="7476"/>
                  </a:lnTo>
                  <a:lnTo>
                    <a:pt x="2784" y="7488"/>
                  </a:lnTo>
                  <a:lnTo>
                    <a:pt x="2776" y="7493"/>
                  </a:lnTo>
                  <a:lnTo>
                    <a:pt x="2757" y="7505"/>
                  </a:lnTo>
                  <a:lnTo>
                    <a:pt x="2748" y="7510"/>
                  </a:lnTo>
                  <a:lnTo>
                    <a:pt x="2728" y="7521"/>
                  </a:lnTo>
                  <a:lnTo>
                    <a:pt x="2719" y="7526"/>
                  </a:lnTo>
                  <a:lnTo>
                    <a:pt x="2699" y="7536"/>
                  </a:lnTo>
                  <a:lnTo>
                    <a:pt x="2691" y="7540"/>
                  </a:lnTo>
                  <a:lnTo>
                    <a:pt x="2670" y="7549"/>
                  </a:lnTo>
                  <a:lnTo>
                    <a:pt x="2661" y="7553"/>
                  </a:lnTo>
                  <a:lnTo>
                    <a:pt x="2640" y="7562"/>
                  </a:lnTo>
                  <a:lnTo>
                    <a:pt x="2632" y="7565"/>
                  </a:lnTo>
                  <a:lnTo>
                    <a:pt x="2610" y="7573"/>
                  </a:lnTo>
                  <a:lnTo>
                    <a:pt x="2602" y="7576"/>
                  </a:lnTo>
                  <a:lnTo>
                    <a:pt x="2580" y="7583"/>
                  </a:lnTo>
                  <a:lnTo>
                    <a:pt x="2571" y="7586"/>
                  </a:lnTo>
                  <a:lnTo>
                    <a:pt x="2549" y="7592"/>
                  </a:lnTo>
                  <a:lnTo>
                    <a:pt x="2541" y="7594"/>
                  </a:lnTo>
                  <a:lnTo>
                    <a:pt x="2518" y="7600"/>
                  </a:lnTo>
                  <a:lnTo>
                    <a:pt x="2509" y="7602"/>
                  </a:lnTo>
                  <a:lnTo>
                    <a:pt x="2487" y="7606"/>
                  </a:lnTo>
                  <a:lnTo>
                    <a:pt x="2478" y="7608"/>
                  </a:lnTo>
                  <a:lnTo>
                    <a:pt x="2456" y="7612"/>
                  </a:lnTo>
                  <a:lnTo>
                    <a:pt x="2446" y="7613"/>
                  </a:lnTo>
                  <a:lnTo>
                    <a:pt x="2424" y="7616"/>
                  </a:lnTo>
                  <a:lnTo>
                    <a:pt x="2415" y="7617"/>
                  </a:lnTo>
                  <a:lnTo>
                    <a:pt x="2392" y="7619"/>
                  </a:lnTo>
                  <a:lnTo>
                    <a:pt x="2383" y="7620"/>
                  </a:lnTo>
                  <a:lnTo>
                    <a:pt x="2360" y="7621"/>
                  </a:lnTo>
                  <a:lnTo>
                    <a:pt x="2351" y="7622"/>
                  </a:lnTo>
                  <a:lnTo>
                    <a:pt x="2328" y="7622"/>
                  </a:lnTo>
                  <a:lnTo>
                    <a:pt x="2323" y="7622"/>
                  </a:lnTo>
                  <a:lnTo>
                    <a:pt x="1958" y="7622"/>
                  </a:lnTo>
                  <a:lnTo>
                    <a:pt x="1953" y="7622"/>
                  </a:lnTo>
                  <a:lnTo>
                    <a:pt x="1931" y="7622"/>
                  </a:lnTo>
                  <a:lnTo>
                    <a:pt x="1921" y="7621"/>
                  </a:lnTo>
                  <a:lnTo>
                    <a:pt x="1899" y="7620"/>
                  </a:lnTo>
                  <a:lnTo>
                    <a:pt x="1889" y="7619"/>
                  </a:lnTo>
                  <a:lnTo>
                    <a:pt x="1867" y="7617"/>
                  </a:lnTo>
                  <a:lnTo>
                    <a:pt x="1857" y="7616"/>
                  </a:lnTo>
                  <a:lnTo>
                    <a:pt x="1835" y="7613"/>
                  </a:lnTo>
                  <a:lnTo>
                    <a:pt x="1826" y="7612"/>
                  </a:lnTo>
                  <a:lnTo>
                    <a:pt x="1803" y="7608"/>
                  </a:lnTo>
                  <a:lnTo>
                    <a:pt x="1794" y="7606"/>
                  </a:lnTo>
                  <a:lnTo>
                    <a:pt x="1772" y="7602"/>
                  </a:lnTo>
                  <a:lnTo>
                    <a:pt x="1763" y="7600"/>
                  </a:lnTo>
                  <a:lnTo>
                    <a:pt x="1741" y="7594"/>
                  </a:lnTo>
                  <a:lnTo>
                    <a:pt x="1732" y="7592"/>
                  </a:lnTo>
                  <a:lnTo>
                    <a:pt x="1711" y="7585"/>
                  </a:lnTo>
                  <a:lnTo>
                    <a:pt x="1702" y="7583"/>
                  </a:lnTo>
                  <a:lnTo>
                    <a:pt x="1680" y="7576"/>
                  </a:lnTo>
                  <a:lnTo>
                    <a:pt x="1671" y="7573"/>
                  </a:lnTo>
                  <a:lnTo>
                    <a:pt x="1650" y="7565"/>
                  </a:lnTo>
                  <a:lnTo>
                    <a:pt x="1642" y="7562"/>
                  </a:lnTo>
                  <a:lnTo>
                    <a:pt x="1620" y="7553"/>
                  </a:lnTo>
                  <a:lnTo>
                    <a:pt x="1612" y="7549"/>
                  </a:lnTo>
                  <a:lnTo>
                    <a:pt x="1591" y="7540"/>
                  </a:lnTo>
                  <a:lnTo>
                    <a:pt x="1583" y="7536"/>
                  </a:lnTo>
                  <a:lnTo>
                    <a:pt x="1563" y="7526"/>
                  </a:lnTo>
                  <a:lnTo>
                    <a:pt x="1554" y="7521"/>
                  </a:lnTo>
                  <a:lnTo>
                    <a:pt x="1534" y="7510"/>
                  </a:lnTo>
                  <a:lnTo>
                    <a:pt x="1525" y="7505"/>
                  </a:lnTo>
                  <a:lnTo>
                    <a:pt x="1506" y="7493"/>
                  </a:lnTo>
                  <a:lnTo>
                    <a:pt x="1498" y="7488"/>
                  </a:lnTo>
                  <a:lnTo>
                    <a:pt x="1479" y="7476"/>
                  </a:lnTo>
                  <a:lnTo>
                    <a:pt x="1471" y="7471"/>
                  </a:lnTo>
                  <a:lnTo>
                    <a:pt x="1452" y="7458"/>
                  </a:lnTo>
                  <a:lnTo>
                    <a:pt x="1445" y="7452"/>
                  </a:lnTo>
                  <a:lnTo>
                    <a:pt x="1427" y="7438"/>
                  </a:lnTo>
                  <a:lnTo>
                    <a:pt x="1419" y="7432"/>
                  </a:lnTo>
                  <a:lnTo>
                    <a:pt x="1402" y="7418"/>
                  </a:lnTo>
                  <a:lnTo>
                    <a:pt x="1395" y="7412"/>
                  </a:lnTo>
                  <a:lnTo>
                    <a:pt x="1378" y="7396"/>
                  </a:lnTo>
                  <a:lnTo>
                    <a:pt x="1371" y="7390"/>
                  </a:lnTo>
                  <a:lnTo>
                    <a:pt x="1355" y="7374"/>
                  </a:lnTo>
                  <a:lnTo>
                    <a:pt x="1348" y="7368"/>
                  </a:lnTo>
                  <a:lnTo>
                    <a:pt x="1332" y="7351"/>
                  </a:lnTo>
                  <a:lnTo>
                    <a:pt x="1326" y="7344"/>
                  </a:lnTo>
                  <a:lnTo>
                    <a:pt x="1311" y="7327"/>
                  </a:lnTo>
                  <a:lnTo>
                    <a:pt x="1305" y="7320"/>
                  </a:lnTo>
                  <a:lnTo>
                    <a:pt x="1290" y="7303"/>
                  </a:lnTo>
                  <a:lnTo>
                    <a:pt x="1284" y="7295"/>
                  </a:lnTo>
                  <a:lnTo>
                    <a:pt x="1270" y="7277"/>
                  </a:lnTo>
                  <a:lnTo>
                    <a:pt x="1265" y="7269"/>
                  </a:lnTo>
                  <a:lnTo>
                    <a:pt x="1252" y="7251"/>
                  </a:lnTo>
                  <a:lnTo>
                    <a:pt x="1246" y="7243"/>
                  </a:lnTo>
                  <a:lnTo>
                    <a:pt x="1234" y="7224"/>
                  </a:lnTo>
                  <a:lnTo>
                    <a:pt x="1229" y="7216"/>
                  </a:lnTo>
                  <a:lnTo>
                    <a:pt x="1217" y="7196"/>
                  </a:lnTo>
                  <a:lnTo>
                    <a:pt x="1214" y="7190"/>
                  </a:lnTo>
                  <a:lnTo>
                    <a:pt x="1203" y="7170"/>
                  </a:lnTo>
                  <a:lnTo>
                    <a:pt x="1198" y="7162"/>
                  </a:lnTo>
                  <a:lnTo>
                    <a:pt x="1188" y="7142"/>
                  </a:lnTo>
                  <a:lnTo>
                    <a:pt x="1184" y="7133"/>
                  </a:lnTo>
                  <a:lnTo>
                    <a:pt x="1174" y="7112"/>
                  </a:lnTo>
                  <a:lnTo>
                    <a:pt x="1170" y="7104"/>
                  </a:lnTo>
                  <a:lnTo>
                    <a:pt x="1161" y="7083"/>
                  </a:lnTo>
                  <a:lnTo>
                    <a:pt x="1158" y="7074"/>
                  </a:lnTo>
                  <a:lnTo>
                    <a:pt x="1150" y="7052"/>
                  </a:lnTo>
                  <a:lnTo>
                    <a:pt x="1147" y="7043"/>
                  </a:lnTo>
                  <a:lnTo>
                    <a:pt x="1140" y="7022"/>
                  </a:lnTo>
                  <a:lnTo>
                    <a:pt x="1137" y="7013"/>
                  </a:lnTo>
                  <a:lnTo>
                    <a:pt x="1131" y="6991"/>
                  </a:lnTo>
                  <a:lnTo>
                    <a:pt x="1128" y="6982"/>
                  </a:lnTo>
                  <a:lnTo>
                    <a:pt x="1123" y="6960"/>
                  </a:lnTo>
                  <a:lnTo>
                    <a:pt x="1121" y="6951"/>
                  </a:lnTo>
                  <a:lnTo>
                    <a:pt x="1116" y="6929"/>
                  </a:lnTo>
                  <a:lnTo>
                    <a:pt x="1114" y="6919"/>
                  </a:lnTo>
                  <a:lnTo>
                    <a:pt x="1110" y="6897"/>
                  </a:lnTo>
                  <a:lnTo>
                    <a:pt x="1109" y="6888"/>
                  </a:lnTo>
                  <a:lnTo>
                    <a:pt x="1106" y="6865"/>
                  </a:lnTo>
                  <a:lnTo>
                    <a:pt x="1105" y="6856"/>
                  </a:lnTo>
                  <a:lnTo>
                    <a:pt x="1103" y="6833"/>
                  </a:lnTo>
                  <a:lnTo>
                    <a:pt x="1102" y="6824"/>
                  </a:lnTo>
                  <a:lnTo>
                    <a:pt x="1101" y="6801"/>
                  </a:lnTo>
                  <a:lnTo>
                    <a:pt x="1100" y="6792"/>
                  </a:lnTo>
                  <a:lnTo>
                    <a:pt x="1100" y="6769"/>
                  </a:lnTo>
                  <a:lnTo>
                    <a:pt x="1100" y="6764"/>
                  </a:lnTo>
                  <a:lnTo>
                    <a:pt x="1100" y="5548"/>
                  </a:lnTo>
                  <a:lnTo>
                    <a:pt x="1100" y="5543"/>
                  </a:lnTo>
                  <a:lnTo>
                    <a:pt x="1100" y="5520"/>
                  </a:lnTo>
                  <a:lnTo>
                    <a:pt x="1101" y="5511"/>
                  </a:lnTo>
                  <a:lnTo>
                    <a:pt x="1102" y="5488"/>
                  </a:lnTo>
                  <a:lnTo>
                    <a:pt x="1103" y="5479"/>
                  </a:lnTo>
                  <a:lnTo>
                    <a:pt x="1105" y="5456"/>
                  </a:lnTo>
                  <a:lnTo>
                    <a:pt x="1106" y="5447"/>
                  </a:lnTo>
                  <a:lnTo>
                    <a:pt x="1109" y="5424"/>
                  </a:lnTo>
                  <a:lnTo>
                    <a:pt x="1110" y="5415"/>
                  </a:lnTo>
                  <a:lnTo>
                    <a:pt x="1114" y="5393"/>
                  </a:lnTo>
                  <a:lnTo>
                    <a:pt x="1116" y="5383"/>
                  </a:lnTo>
                  <a:lnTo>
                    <a:pt x="1121" y="5361"/>
                  </a:lnTo>
                  <a:lnTo>
                    <a:pt x="1123" y="5352"/>
                  </a:lnTo>
                  <a:lnTo>
                    <a:pt x="1128" y="5330"/>
                  </a:lnTo>
                  <a:lnTo>
                    <a:pt x="1131" y="5321"/>
                  </a:lnTo>
                  <a:lnTo>
                    <a:pt x="1137" y="5299"/>
                  </a:lnTo>
                  <a:lnTo>
                    <a:pt x="1140" y="5290"/>
                  </a:lnTo>
                  <a:lnTo>
                    <a:pt x="1147" y="5268"/>
                  </a:lnTo>
                  <a:lnTo>
                    <a:pt x="1150" y="5260"/>
                  </a:lnTo>
                  <a:lnTo>
                    <a:pt x="1158" y="5238"/>
                  </a:lnTo>
                  <a:lnTo>
                    <a:pt x="1161" y="5229"/>
                  </a:lnTo>
                  <a:lnTo>
                    <a:pt x="1170" y="5208"/>
                  </a:lnTo>
                  <a:lnTo>
                    <a:pt x="1174" y="5200"/>
                  </a:lnTo>
                  <a:lnTo>
                    <a:pt x="1183" y="5179"/>
                  </a:lnTo>
                  <a:lnTo>
                    <a:pt x="1187" y="5170"/>
                  </a:lnTo>
                  <a:lnTo>
                    <a:pt x="1198" y="5150"/>
                  </a:lnTo>
                  <a:lnTo>
                    <a:pt x="1202" y="5142"/>
                  </a:lnTo>
                  <a:lnTo>
                    <a:pt x="1213" y="5122"/>
                  </a:lnTo>
                  <a:lnTo>
                    <a:pt x="1218" y="5114"/>
                  </a:lnTo>
                  <a:lnTo>
                    <a:pt x="1230" y="5095"/>
                  </a:lnTo>
                  <a:lnTo>
                    <a:pt x="1235" y="5087"/>
                  </a:lnTo>
                  <a:lnTo>
                    <a:pt x="1247" y="5068"/>
                  </a:lnTo>
                  <a:lnTo>
                    <a:pt x="1252" y="5060"/>
                  </a:lnTo>
                  <a:lnTo>
                    <a:pt x="1265" y="5041"/>
                  </a:lnTo>
                  <a:lnTo>
                    <a:pt x="1271" y="5034"/>
                  </a:lnTo>
                  <a:lnTo>
                    <a:pt x="1285" y="5016"/>
                  </a:lnTo>
                  <a:lnTo>
                    <a:pt x="1291" y="5008"/>
                  </a:lnTo>
                  <a:lnTo>
                    <a:pt x="1305" y="4991"/>
                  </a:lnTo>
                  <a:lnTo>
                    <a:pt x="1311" y="4984"/>
                  </a:lnTo>
                  <a:lnTo>
                    <a:pt x="1326" y="4967"/>
                  </a:lnTo>
                  <a:lnTo>
                    <a:pt x="1333" y="4960"/>
                  </a:lnTo>
                  <a:lnTo>
                    <a:pt x="1348" y="4944"/>
                  </a:lnTo>
                  <a:lnTo>
                    <a:pt x="1355" y="4937"/>
                  </a:lnTo>
                  <a:lnTo>
                    <a:pt x="1371" y="4922"/>
                  </a:lnTo>
                  <a:lnTo>
                    <a:pt x="1378" y="4915"/>
                  </a:lnTo>
                  <a:lnTo>
                    <a:pt x="1395" y="4900"/>
                  </a:lnTo>
                  <a:lnTo>
                    <a:pt x="1402" y="4894"/>
                  </a:lnTo>
                  <a:lnTo>
                    <a:pt x="1419" y="4880"/>
                  </a:lnTo>
                  <a:lnTo>
                    <a:pt x="1427" y="4874"/>
                  </a:lnTo>
                  <a:lnTo>
                    <a:pt x="1445" y="4860"/>
                  </a:lnTo>
                  <a:lnTo>
                    <a:pt x="1452" y="4854"/>
                  </a:lnTo>
                  <a:lnTo>
                    <a:pt x="1471" y="4841"/>
                  </a:lnTo>
                  <a:lnTo>
                    <a:pt x="1479" y="4836"/>
                  </a:lnTo>
                  <a:lnTo>
                    <a:pt x="1498" y="4824"/>
                  </a:lnTo>
                  <a:lnTo>
                    <a:pt x="1506" y="4819"/>
                  </a:lnTo>
                  <a:lnTo>
                    <a:pt x="1525" y="4807"/>
                  </a:lnTo>
                  <a:lnTo>
                    <a:pt x="1533" y="4802"/>
                  </a:lnTo>
                  <a:lnTo>
                    <a:pt x="1553" y="4791"/>
                  </a:lnTo>
                  <a:lnTo>
                    <a:pt x="1561" y="4787"/>
                  </a:lnTo>
                  <a:lnTo>
                    <a:pt x="1581" y="4776"/>
                  </a:lnTo>
                  <a:lnTo>
                    <a:pt x="1590" y="4772"/>
                  </a:lnTo>
                  <a:lnTo>
                    <a:pt x="1611" y="4763"/>
                  </a:lnTo>
                  <a:lnTo>
                    <a:pt x="1619" y="4759"/>
                  </a:lnTo>
                  <a:lnTo>
                    <a:pt x="1640" y="4750"/>
                  </a:lnTo>
                  <a:lnTo>
                    <a:pt x="1649" y="4747"/>
                  </a:lnTo>
                  <a:lnTo>
                    <a:pt x="1670" y="4739"/>
                  </a:lnTo>
                  <a:lnTo>
                    <a:pt x="1679" y="4736"/>
                  </a:lnTo>
                  <a:lnTo>
                    <a:pt x="1701" y="4729"/>
                  </a:lnTo>
                  <a:lnTo>
                    <a:pt x="1710" y="4726"/>
                  </a:lnTo>
                  <a:lnTo>
                    <a:pt x="1732" y="4720"/>
                  </a:lnTo>
                  <a:lnTo>
                    <a:pt x="1741" y="4717"/>
                  </a:lnTo>
                  <a:lnTo>
                    <a:pt x="1763" y="4712"/>
                  </a:lnTo>
                  <a:lnTo>
                    <a:pt x="1772" y="4710"/>
                  </a:lnTo>
                  <a:lnTo>
                    <a:pt x="1794" y="4705"/>
                  </a:lnTo>
                  <a:lnTo>
                    <a:pt x="1803" y="4703"/>
                  </a:lnTo>
                  <a:lnTo>
                    <a:pt x="1826" y="4699"/>
                  </a:lnTo>
                  <a:lnTo>
                    <a:pt x="1835" y="4698"/>
                  </a:lnTo>
                  <a:lnTo>
                    <a:pt x="1857" y="4695"/>
                  </a:lnTo>
                  <a:lnTo>
                    <a:pt x="1867" y="4694"/>
                  </a:lnTo>
                  <a:lnTo>
                    <a:pt x="1889" y="4692"/>
                  </a:lnTo>
                  <a:lnTo>
                    <a:pt x="1899" y="4691"/>
                  </a:lnTo>
                  <a:lnTo>
                    <a:pt x="1921" y="4690"/>
                  </a:lnTo>
                  <a:lnTo>
                    <a:pt x="1931" y="4689"/>
                  </a:lnTo>
                  <a:lnTo>
                    <a:pt x="1953" y="4689"/>
                  </a:lnTo>
                  <a:lnTo>
                    <a:pt x="1958" y="4689"/>
                  </a:lnTo>
                  <a:lnTo>
                    <a:pt x="2073" y="4689"/>
                  </a:lnTo>
                  <a:lnTo>
                    <a:pt x="2073" y="4209"/>
                  </a:lnTo>
                  <a:lnTo>
                    <a:pt x="2073" y="4204"/>
                  </a:lnTo>
                  <a:lnTo>
                    <a:pt x="2075" y="4104"/>
                  </a:lnTo>
                  <a:lnTo>
                    <a:pt x="2075" y="4094"/>
                  </a:lnTo>
                  <a:lnTo>
                    <a:pt x="2081" y="3994"/>
                  </a:lnTo>
                  <a:lnTo>
                    <a:pt x="2082" y="3985"/>
                  </a:lnTo>
                  <a:lnTo>
                    <a:pt x="2091" y="3885"/>
                  </a:lnTo>
                  <a:lnTo>
                    <a:pt x="2092" y="3876"/>
                  </a:lnTo>
                  <a:lnTo>
                    <a:pt x="2105" y="3777"/>
                  </a:lnTo>
                  <a:lnTo>
                    <a:pt x="2107" y="3767"/>
                  </a:lnTo>
                  <a:lnTo>
                    <a:pt x="2123" y="3669"/>
                  </a:lnTo>
                  <a:lnTo>
                    <a:pt x="2125" y="3660"/>
                  </a:lnTo>
                  <a:lnTo>
                    <a:pt x="2146" y="3562"/>
                  </a:lnTo>
                  <a:lnTo>
                    <a:pt x="2148" y="3553"/>
                  </a:lnTo>
                  <a:lnTo>
                    <a:pt x="2172" y="3456"/>
                  </a:lnTo>
                  <a:lnTo>
                    <a:pt x="2174" y="3447"/>
                  </a:lnTo>
                  <a:lnTo>
                    <a:pt x="2202" y="3351"/>
                  </a:lnTo>
                  <a:lnTo>
                    <a:pt x="2205" y="3342"/>
                  </a:lnTo>
                  <a:lnTo>
                    <a:pt x="2236" y="3247"/>
                  </a:lnTo>
                  <a:lnTo>
                    <a:pt x="2239" y="3239"/>
                  </a:lnTo>
                  <a:lnTo>
                    <a:pt x="2274" y="3145"/>
                  </a:lnTo>
                  <a:lnTo>
                    <a:pt x="2277" y="3136"/>
                  </a:lnTo>
                  <a:lnTo>
                    <a:pt x="2315" y="3044"/>
                  </a:lnTo>
                  <a:lnTo>
                    <a:pt x="2319" y="3035"/>
                  </a:lnTo>
                  <a:lnTo>
                    <a:pt x="2361" y="2944"/>
                  </a:lnTo>
                  <a:lnTo>
                    <a:pt x="2365" y="2936"/>
                  </a:lnTo>
                  <a:lnTo>
                    <a:pt x="2410" y="2846"/>
                  </a:lnTo>
                  <a:lnTo>
                    <a:pt x="2415" y="2838"/>
                  </a:lnTo>
                  <a:lnTo>
                    <a:pt x="2463" y="2750"/>
                  </a:lnTo>
                  <a:lnTo>
                    <a:pt x="2468" y="2742"/>
                  </a:lnTo>
                  <a:lnTo>
                    <a:pt x="2520" y="2656"/>
                  </a:lnTo>
                  <a:lnTo>
                    <a:pt x="2525" y="2648"/>
                  </a:lnTo>
                  <a:lnTo>
                    <a:pt x="2580" y="2564"/>
                  </a:lnTo>
                  <a:lnTo>
                    <a:pt x="2585" y="2556"/>
                  </a:lnTo>
                  <a:lnTo>
                    <a:pt x="2643" y="2474"/>
                  </a:lnTo>
                  <a:lnTo>
                    <a:pt x="2649" y="2467"/>
                  </a:lnTo>
                  <a:lnTo>
                    <a:pt x="2710" y="2388"/>
                  </a:lnTo>
                  <a:lnTo>
                    <a:pt x="2715" y="2380"/>
                  </a:lnTo>
                  <a:lnTo>
                    <a:pt x="2779" y="2303"/>
                  </a:lnTo>
                  <a:lnTo>
                    <a:pt x="2785" y="2296"/>
                  </a:lnTo>
                  <a:lnTo>
                    <a:pt x="2852" y="2222"/>
                  </a:lnTo>
                  <a:lnTo>
                    <a:pt x="2858" y="2215"/>
                  </a:lnTo>
                  <a:lnTo>
                    <a:pt x="2927" y="2143"/>
                  </a:lnTo>
                  <a:lnTo>
                    <a:pt x="2934" y="2136"/>
                  </a:lnTo>
                  <a:lnTo>
                    <a:pt x="3006" y="2067"/>
                  </a:lnTo>
                  <a:lnTo>
                    <a:pt x="3013" y="2061"/>
                  </a:lnTo>
                  <a:lnTo>
                    <a:pt x="3087" y="1994"/>
                  </a:lnTo>
                  <a:lnTo>
                    <a:pt x="3094" y="1988"/>
                  </a:lnTo>
                  <a:lnTo>
                    <a:pt x="3171" y="1924"/>
                  </a:lnTo>
                  <a:lnTo>
                    <a:pt x="3179" y="1919"/>
                  </a:lnTo>
                  <a:lnTo>
                    <a:pt x="3258" y="1858"/>
                  </a:lnTo>
                  <a:lnTo>
                    <a:pt x="3265" y="1852"/>
                  </a:lnTo>
                  <a:lnTo>
                    <a:pt x="3347" y="1794"/>
                  </a:lnTo>
                  <a:lnTo>
                    <a:pt x="3355" y="1789"/>
                  </a:lnTo>
                  <a:lnTo>
                    <a:pt x="3439" y="1734"/>
                  </a:lnTo>
                  <a:lnTo>
                    <a:pt x="3447" y="1729"/>
                  </a:lnTo>
                  <a:lnTo>
                    <a:pt x="3533" y="1677"/>
                  </a:lnTo>
                  <a:lnTo>
                    <a:pt x="3541" y="1672"/>
                  </a:lnTo>
                  <a:lnTo>
                    <a:pt x="3629" y="1624"/>
                  </a:lnTo>
                  <a:lnTo>
                    <a:pt x="3637" y="1619"/>
                  </a:lnTo>
                  <a:lnTo>
                    <a:pt x="3727" y="1574"/>
                  </a:lnTo>
                  <a:lnTo>
                    <a:pt x="3735" y="1570"/>
                  </a:lnTo>
                  <a:lnTo>
                    <a:pt x="3827" y="1528"/>
                  </a:lnTo>
                  <a:lnTo>
                    <a:pt x="3835" y="1524"/>
                  </a:lnTo>
                  <a:lnTo>
                    <a:pt x="3927" y="1486"/>
                  </a:lnTo>
                  <a:lnTo>
                    <a:pt x="3936" y="1483"/>
                  </a:lnTo>
                  <a:lnTo>
                    <a:pt x="4030" y="1448"/>
                  </a:lnTo>
                  <a:lnTo>
                    <a:pt x="4039" y="1445"/>
                  </a:lnTo>
                  <a:lnTo>
                    <a:pt x="4134" y="1414"/>
                  </a:lnTo>
                  <a:lnTo>
                    <a:pt x="4142" y="1411"/>
                  </a:lnTo>
                  <a:lnTo>
                    <a:pt x="4238" y="1384"/>
                  </a:lnTo>
                  <a:lnTo>
                    <a:pt x="4247" y="1381"/>
                  </a:lnTo>
                  <a:lnTo>
                    <a:pt x="4344" y="1357"/>
                  </a:lnTo>
                  <a:lnTo>
                    <a:pt x="4353" y="1355"/>
                  </a:lnTo>
                  <a:lnTo>
                    <a:pt x="4451" y="1335"/>
                  </a:lnTo>
                  <a:lnTo>
                    <a:pt x="4460" y="1333"/>
                  </a:lnTo>
                  <a:lnTo>
                    <a:pt x="4559" y="1316"/>
                  </a:lnTo>
                  <a:lnTo>
                    <a:pt x="4568" y="1315"/>
                  </a:lnTo>
                  <a:lnTo>
                    <a:pt x="4667" y="1302"/>
                  </a:lnTo>
                  <a:lnTo>
                    <a:pt x="4676" y="1301"/>
                  </a:lnTo>
                  <a:lnTo>
                    <a:pt x="4776" y="1292"/>
                  </a:lnTo>
                  <a:lnTo>
                    <a:pt x="4785" y="1291"/>
                  </a:lnTo>
                  <a:lnTo>
                    <a:pt x="4885" y="1285"/>
                  </a:lnTo>
                  <a:lnTo>
                    <a:pt x="4895" y="1285"/>
                  </a:lnTo>
                  <a:lnTo>
                    <a:pt x="4995" y="1283"/>
                  </a:lnTo>
                  <a:lnTo>
                    <a:pt x="5005" y="1283"/>
                  </a:lnTo>
                  <a:lnTo>
                    <a:pt x="5105" y="1285"/>
                  </a:lnTo>
                  <a:lnTo>
                    <a:pt x="5115" y="1285"/>
                  </a:lnTo>
                  <a:lnTo>
                    <a:pt x="5215" y="1291"/>
                  </a:lnTo>
                  <a:lnTo>
                    <a:pt x="5224" y="1292"/>
                  </a:lnTo>
                  <a:lnTo>
                    <a:pt x="5324" y="1301"/>
                  </a:lnTo>
                  <a:lnTo>
                    <a:pt x="5333" y="1302"/>
                  </a:lnTo>
                  <a:lnTo>
                    <a:pt x="5432" y="1315"/>
                  </a:lnTo>
                  <a:lnTo>
                    <a:pt x="5441" y="1316"/>
                  </a:lnTo>
                  <a:lnTo>
                    <a:pt x="5540" y="1333"/>
                  </a:lnTo>
                  <a:lnTo>
                    <a:pt x="5549" y="1335"/>
                  </a:lnTo>
                  <a:lnTo>
                    <a:pt x="5647" y="1355"/>
                  </a:lnTo>
                  <a:lnTo>
                    <a:pt x="5656" y="1357"/>
                  </a:lnTo>
                  <a:lnTo>
                    <a:pt x="5753" y="1381"/>
                  </a:lnTo>
                  <a:lnTo>
                    <a:pt x="5762" y="1384"/>
                  </a:lnTo>
                  <a:lnTo>
                    <a:pt x="5858" y="1411"/>
                  </a:lnTo>
                  <a:lnTo>
                    <a:pt x="5866" y="1414"/>
                  </a:lnTo>
                  <a:lnTo>
                    <a:pt x="5961" y="1445"/>
                  </a:lnTo>
                  <a:lnTo>
                    <a:pt x="5970" y="1448"/>
                  </a:lnTo>
                  <a:lnTo>
                    <a:pt x="6064" y="1483"/>
                  </a:lnTo>
                  <a:lnTo>
                    <a:pt x="6073" y="1486"/>
                  </a:lnTo>
                  <a:lnTo>
                    <a:pt x="6165" y="1524"/>
                  </a:lnTo>
                  <a:lnTo>
                    <a:pt x="6173" y="1528"/>
                  </a:lnTo>
                  <a:lnTo>
                    <a:pt x="6265" y="1570"/>
                  </a:lnTo>
                  <a:lnTo>
                    <a:pt x="6273" y="1574"/>
                  </a:lnTo>
                  <a:lnTo>
                    <a:pt x="6363" y="1619"/>
                  </a:lnTo>
                  <a:lnTo>
                    <a:pt x="6371" y="1624"/>
                  </a:lnTo>
                  <a:lnTo>
                    <a:pt x="6459" y="1672"/>
                  </a:lnTo>
                  <a:lnTo>
                    <a:pt x="6467" y="1677"/>
                  </a:lnTo>
                  <a:lnTo>
                    <a:pt x="6553" y="1729"/>
                  </a:lnTo>
                  <a:lnTo>
                    <a:pt x="6561" y="1734"/>
                  </a:lnTo>
                  <a:lnTo>
                    <a:pt x="6645" y="1789"/>
                  </a:lnTo>
                  <a:lnTo>
                    <a:pt x="6653" y="1794"/>
                  </a:lnTo>
                  <a:lnTo>
                    <a:pt x="6735" y="1852"/>
                  </a:lnTo>
                  <a:lnTo>
                    <a:pt x="6742" y="1858"/>
                  </a:lnTo>
                  <a:lnTo>
                    <a:pt x="6821" y="1919"/>
                  </a:lnTo>
                  <a:lnTo>
                    <a:pt x="6829" y="1924"/>
                  </a:lnTo>
                  <a:lnTo>
                    <a:pt x="6906" y="1988"/>
                  </a:lnTo>
                  <a:lnTo>
                    <a:pt x="6913" y="1994"/>
                  </a:lnTo>
                  <a:lnTo>
                    <a:pt x="6987" y="2061"/>
                  </a:lnTo>
                  <a:lnTo>
                    <a:pt x="6994" y="2067"/>
                  </a:lnTo>
                  <a:lnTo>
                    <a:pt x="7066" y="2136"/>
                  </a:lnTo>
                  <a:lnTo>
                    <a:pt x="7073" y="2143"/>
                  </a:lnTo>
                  <a:lnTo>
                    <a:pt x="7142" y="2215"/>
                  </a:lnTo>
                  <a:lnTo>
                    <a:pt x="7148" y="2222"/>
                  </a:lnTo>
                  <a:lnTo>
                    <a:pt x="7215" y="2296"/>
                  </a:lnTo>
                  <a:lnTo>
                    <a:pt x="7221" y="2303"/>
                  </a:lnTo>
                  <a:lnTo>
                    <a:pt x="7285" y="2380"/>
                  </a:lnTo>
                  <a:lnTo>
                    <a:pt x="7290" y="2388"/>
                  </a:lnTo>
                  <a:lnTo>
                    <a:pt x="7351" y="2467"/>
                  </a:lnTo>
                  <a:lnTo>
                    <a:pt x="7357" y="2474"/>
                  </a:lnTo>
                  <a:lnTo>
                    <a:pt x="7415" y="2556"/>
                  </a:lnTo>
                  <a:lnTo>
                    <a:pt x="7420" y="2564"/>
                  </a:lnTo>
                  <a:lnTo>
                    <a:pt x="7475" y="2648"/>
                  </a:lnTo>
                  <a:lnTo>
                    <a:pt x="7480" y="2656"/>
                  </a:lnTo>
                  <a:lnTo>
                    <a:pt x="7532" y="2742"/>
                  </a:lnTo>
                  <a:lnTo>
                    <a:pt x="7537" y="2750"/>
                  </a:lnTo>
                  <a:lnTo>
                    <a:pt x="7585" y="2838"/>
                  </a:lnTo>
                  <a:lnTo>
                    <a:pt x="7590" y="2846"/>
                  </a:lnTo>
                  <a:lnTo>
                    <a:pt x="7635" y="2936"/>
                  </a:lnTo>
                  <a:lnTo>
                    <a:pt x="7639" y="2944"/>
                  </a:lnTo>
                  <a:lnTo>
                    <a:pt x="7681" y="3035"/>
                  </a:lnTo>
                  <a:lnTo>
                    <a:pt x="7685" y="3044"/>
                  </a:lnTo>
                  <a:lnTo>
                    <a:pt x="7723" y="3136"/>
                  </a:lnTo>
                  <a:lnTo>
                    <a:pt x="7726" y="3145"/>
                  </a:lnTo>
                  <a:lnTo>
                    <a:pt x="7761" y="3239"/>
                  </a:lnTo>
                  <a:lnTo>
                    <a:pt x="7764" y="3247"/>
                  </a:lnTo>
                  <a:lnTo>
                    <a:pt x="7795" y="3342"/>
                  </a:lnTo>
                  <a:lnTo>
                    <a:pt x="7798" y="3351"/>
                  </a:lnTo>
                  <a:lnTo>
                    <a:pt x="7826" y="3447"/>
                  </a:lnTo>
                  <a:lnTo>
                    <a:pt x="7828" y="3456"/>
                  </a:lnTo>
                  <a:lnTo>
                    <a:pt x="7852" y="3553"/>
                  </a:lnTo>
                  <a:lnTo>
                    <a:pt x="7854" y="3562"/>
                  </a:lnTo>
                  <a:lnTo>
                    <a:pt x="7875" y="3660"/>
                  </a:lnTo>
                  <a:lnTo>
                    <a:pt x="7877" y="3669"/>
                  </a:lnTo>
                  <a:lnTo>
                    <a:pt x="7893" y="3767"/>
                  </a:lnTo>
                  <a:lnTo>
                    <a:pt x="7895" y="3777"/>
                  </a:lnTo>
                  <a:lnTo>
                    <a:pt x="7908" y="3876"/>
                  </a:lnTo>
                  <a:lnTo>
                    <a:pt x="7909" y="3885"/>
                  </a:lnTo>
                  <a:lnTo>
                    <a:pt x="7918" y="3985"/>
                  </a:lnTo>
                  <a:lnTo>
                    <a:pt x="7919" y="3994"/>
                  </a:lnTo>
                  <a:lnTo>
                    <a:pt x="7925" y="4094"/>
                  </a:lnTo>
                  <a:lnTo>
                    <a:pt x="7925" y="4104"/>
                  </a:lnTo>
                  <a:lnTo>
                    <a:pt x="7927" y="4204"/>
                  </a:lnTo>
                  <a:lnTo>
                    <a:pt x="7927" y="4209"/>
                  </a:lnTo>
                  <a:lnTo>
                    <a:pt x="7927" y="4689"/>
                  </a:lnTo>
                  <a:lnTo>
                    <a:pt x="8042" y="4689"/>
                  </a:lnTo>
                  <a:lnTo>
                    <a:pt x="8047" y="4689"/>
                  </a:lnTo>
                  <a:lnTo>
                    <a:pt x="8069" y="4689"/>
                  </a:lnTo>
                  <a:lnTo>
                    <a:pt x="8079" y="4690"/>
                  </a:lnTo>
                  <a:lnTo>
                    <a:pt x="8101" y="4691"/>
                  </a:lnTo>
                  <a:lnTo>
                    <a:pt x="8111" y="4692"/>
                  </a:lnTo>
                  <a:lnTo>
                    <a:pt x="8133" y="4694"/>
                  </a:lnTo>
                  <a:lnTo>
                    <a:pt x="8143" y="4695"/>
                  </a:lnTo>
                  <a:lnTo>
                    <a:pt x="8165" y="4698"/>
                  </a:lnTo>
                  <a:lnTo>
                    <a:pt x="8174" y="4699"/>
                  </a:lnTo>
                  <a:lnTo>
                    <a:pt x="8197" y="4703"/>
                  </a:lnTo>
                  <a:lnTo>
                    <a:pt x="8206" y="4705"/>
                  </a:lnTo>
                  <a:lnTo>
                    <a:pt x="8228" y="4710"/>
                  </a:lnTo>
                  <a:lnTo>
                    <a:pt x="8237" y="4712"/>
                  </a:lnTo>
                  <a:lnTo>
                    <a:pt x="8259" y="4717"/>
                  </a:lnTo>
                  <a:lnTo>
                    <a:pt x="8268" y="4720"/>
                  </a:lnTo>
                  <a:lnTo>
                    <a:pt x="8290" y="4726"/>
                  </a:lnTo>
                  <a:lnTo>
                    <a:pt x="8299" y="4729"/>
                  </a:lnTo>
                  <a:lnTo>
                    <a:pt x="8321" y="4736"/>
                  </a:lnTo>
                  <a:lnTo>
                    <a:pt x="8330" y="4739"/>
                  </a:lnTo>
                  <a:lnTo>
                    <a:pt x="8351" y="4747"/>
                  </a:lnTo>
                  <a:lnTo>
                    <a:pt x="8360" y="4750"/>
                  </a:lnTo>
                  <a:lnTo>
                    <a:pt x="8381" y="4759"/>
                  </a:lnTo>
                  <a:lnTo>
                    <a:pt x="8389" y="4763"/>
                  </a:lnTo>
                  <a:lnTo>
                    <a:pt x="8410" y="4772"/>
                  </a:lnTo>
                  <a:lnTo>
                    <a:pt x="8419" y="4776"/>
                  </a:lnTo>
                  <a:lnTo>
                    <a:pt x="8439" y="4787"/>
                  </a:lnTo>
                  <a:lnTo>
                    <a:pt x="8447" y="4791"/>
                  </a:lnTo>
                  <a:lnTo>
                    <a:pt x="8467" y="4802"/>
                  </a:lnTo>
                  <a:lnTo>
                    <a:pt x="8475" y="4807"/>
                  </a:lnTo>
                  <a:lnTo>
                    <a:pt x="8494" y="4819"/>
                  </a:lnTo>
                  <a:lnTo>
                    <a:pt x="8502" y="4824"/>
                  </a:lnTo>
                  <a:lnTo>
                    <a:pt x="8521" y="4836"/>
                  </a:lnTo>
                  <a:lnTo>
                    <a:pt x="8529" y="4841"/>
                  </a:lnTo>
                  <a:lnTo>
                    <a:pt x="8548" y="4854"/>
                  </a:lnTo>
                  <a:lnTo>
                    <a:pt x="8555" y="4860"/>
                  </a:lnTo>
                  <a:lnTo>
                    <a:pt x="8573" y="4874"/>
                  </a:lnTo>
                  <a:lnTo>
                    <a:pt x="8581" y="4880"/>
                  </a:lnTo>
                  <a:lnTo>
                    <a:pt x="8598" y="4894"/>
                  </a:lnTo>
                  <a:lnTo>
                    <a:pt x="8605" y="4900"/>
                  </a:lnTo>
                  <a:lnTo>
                    <a:pt x="8622" y="4915"/>
                  </a:lnTo>
                  <a:lnTo>
                    <a:pt x="8629" y="4922"/>
                  </a:lnTo>
                  <a:lnTo>
                    <a:pt x="8645" y="4937"/>
                  </a:lnTo>
                  <a:lnTo>
                    <a:pt x="8652" y="4944"/>
                  </a:lnTo>
                  <a:lnTo>
                    <a:pt x="8667" y="4960"/>
                  </a:lnTo>
                  <a:lnTo>
                    <a:pt x="8674" y="4967"/>
                  </a:lnTo>
                  <a:lnTo>
                    <a:pt x="8689" y="4984"/>
                  </a:lnTo>
                  <a:lnTo>
                    <a:pt x="8695" y="4991"/>
                  </a:lnTo>
                  <a:lnTo>
                    <a:pt x="8709" y="5008"/>
                  </a:lnTo>
                  <a:lnTo>
                    <a:pt x="8715" y="5016"/>
                  </a:lnTo>
                  <a:lnTo>
                    <a:pt x="8729" y="5034"/>
                  </a:lnTo>
                  <a:lnTo>
                    <a:pt x="8735" y="5041"/>
                  </a:lnTo>
                  <a:lnTo>
                    <a:pt x="8748" y="5060"/>
                  </a:lnTo>
                  <a:lnTo>
                    <a:pt x="8753" y="5068"/>
                  </a:lnTo>
                  <a:lnTo>
                    <a:pt x="8765" y="5087"/>
                  </a:lnTo>
                  <a:lnTo>
                    <a:pt x="8770" y="5095"/>
                  </a:lnTo>
                  <a:lnTo>
                    <a:pt x="8782" y="5114"/>
                  </a:lnTo>
                  <a:lnTo>
                    <a:pt x="8787" y="5122"/>
                  </a:lnTo>
                  <a:lnTo>
                    <a:pt x="8798" y="5142"/>
                  </a:lnTo>
                  <a:lnTo>
                    <a:pt x="8802" y="5150"/>
                  </a:lnTo>
                  <a:lnTo>
                    <a:pt x="8813" y="5170"/>
                  </a:lnTo>
                  <a:lnTo>
                    <a:pt x="8817" y="5179"/>
                  </a:lnTo>
                  <a:lnTo>
                    <a:pt x="8826" y="5200"/>
                  </a:lnTo>
                  <a:lnTo>
                    <a:pt x="8830" y="5208"/>
                  </a:lnTo>
                  <a:lnTo>
                    <a:pt x="8839" y="5229"/>
                  </a:lnTo>
                  <a:lnTo>
                    <a:pt x="8842" y="5238"/>
                  </a:lnTo>
                  <a:lnTo>
                    <a:pt x="8850" y="5260"/>
                  </a:lnTo>
                  <a:lnTo>
                    <a:pt x="8853" y="5268"/>
                  </a:lnTo>
                  <a:lnTo>
                    <a:pt x="8860" y="5290"/>
                  </a:lnTo>
                  <a:lnTo>
                    <a:pt x="8863" y="5299"/>
                  </a:lnTo>
                  <a:lnTo>
                    <a:pt x="8869" y="5321"/>
                  </a:lnTo>
                  <a:lnTo>
                    <a:pt x="8872" y="5330"/>
                  </a:lnTo>
                  <a:lnTo>
                    <a:pt x="8877" y="5352"/>
                  </a:lnTo>
                  <a:lnTo>
                    <a:pt x="8879" y="5361"/>
                  </a:lnTo>
                  <a:lnTo>
                    <a:pt x="8884" y="5383"/>
                  </a:lnTo>
                  <a:lnTo>
                    <a:pt x="8886" y="5393"/>
                  </a:lnTo>
                  <a:lnTo>
                    <a:pt x="8890" y="5415"/>
                  </a:lnTo>
                  <a:lnTo>
                    <a:pt x="8891" y="5424"/>
                  </a:lnTo>
                  <a:lnTo>
                    <a:pt x="8894" y="5447"/>
                  </a:lnTo>
                  <a:lnTo>
                    <a:pt x="8895" y="5456"/>
                  </a:lnTo>
                  <a:lnTo>
                    <a:pt x="8897" y="5479"/>
                  </a:lnTo>
                  <a:lnTo>
                    <a:pt x="8898" y="5488"/>
                  </a:lnTo>
                  <a:lnTo>
                    <a:pt x="8899" y="5511"/>
                  </a:lnTo>
                  <a:lnTo>
                    <a:pt x="8900" y="5520"/>
                  </a:lnTo>
                  <a:lnTo>
                    <a:pt x="8900" y="5543"/>
                  </a:lnTo>
                  <a:lnTo>
                    <a:pt x="8900" y="5548"/>
                  </a:lnTo>
                  <a:lnTo>
                    <a:pt x="8900" y="6764"/>
                  </a:lnTo>
                  <a:lnTo>
                    <a:pt x="8900" y="6769"/>
                  </a:lnTo>
                  <a:lnTo>
                    <a:pt x="8900" y="6792"/>
                  </a:lnTo>
                  <a:lnTo>
                    <a:pt x="8899" y="6801"/>
                  </a:lnTo>
                  <a:lnTo>
                    <a:pt x="8898" y="6824"/>
                  </a:lnTo>
                  <a:lnTo>
                    <a:pt x="8897" y="6833"/>
                  </a:lnTo>
                  <a:lnTo>
                    <a:pt x="8895" y="6856"/>
                  </a:lnTo>
                  <a:lnTo>
                    <a:pt x="8894" y="6865"/>
                  </a:lnTo>
                  <a:lnTo>
                    <a:pt x="8891" y="6888"/>
                  </a:lnTo>
                  <a:lnTo>
                    <a:pt x="8890" y="6897"/>
                  </a:lnTo>
                  <a:lnTo>
                    <a:pt x="8886" y="6919"/>
                  </a:lnTo>
                  <a:lnTo>
                    <a:pt x="8884" y="6929"/>
                  </a:lnTo>
                  <a:lnTo>
                    <a:pt x="8879" y="6951"/>
                  </a:lnTo>
                  <a:lnTo>
                    <a:pt x="8877" y="6960"/>
                  </a:lnTo>
                  <a:lnTo>
                    <a:pt x="8872" y="6982"/>
                  </a:lnTo>
                  <a:lnTo>
                    <a:pt x="8869" y="6991"/>
                  </a:lnTo>
                  <a:lnTo>
                    <a:pt x="8863" y="7013"/>
                  </a:lnTo>
                  <a:lnTo>
                    <a:pt x="8860" y="7022"/>
                  </a:lnTo>
                  <a:lnTo>
                    <a:pt x="8853" y="7043"/>
                  </a:lnTo>
                  <a:lnTo>
                    <a:pt x="8850" y="7052"/>
                  </a:lnTo>
                  <a:lnTo>
                    <a:pt x="8842" y="7074"/>
                  </a:lnTo>
                  <a:lnTo>
                    <a:pt x="8839" y="7083"/>
                  </a:lnTo>
                  <a:lnTo>
                    <a:pt x="8830" y="7104"/>
                  </a:lnTo>
                  <a:lnTo>
                    <a:pt x="8826" y="7112"/>
                  </a:lnTo>
                  <a:lnTo>
                    <a:pt x="8816" y="7133"/>
                  </a:lnTo>
                  <a:lnTo>
                    <a:pt x="8812" y="7142"/>
                  </a:lnTo>
                  <a:lnTo>
                    <a:pt x="8802" y="7162"/>
                  </a:lnTo>
                  <a:lnTo>
                    <a:pt x="8797" y="7170"/>
                  </a:lnTo>
                  <a:lnTo>
                    <a:pt x="8786" y="7190"/>
                  </a:lnTo>
                  <a:lnTo>
                    <a:pt x="8783" y="7196"/>
                  </a:lnTo>
                  <a:lnTo>
                    <a:pt x="8771" y="7216"/>
                  </a:lnTo>
                  <a:lnTo>
                    <a:pt x="8766" y="7224"/>
                  </a:lnTo>
                  <a:lnTo>
                    <a:pt x="8754" y="7243"/>
                  </a:lnTo>
                  <a:lnTo>
                    <a:pt x="8748" y="7251"/>
                  </a:lnTo>
                  <a:lnTo>
                    <a:pt x="8735" y="7269"/>
                  </a:lnTo>
                  <a:lnTo>
                    <a:pt x="8730" y="7277"/>
                  </a:lnTo>
                  <a:lnTo>
                    <a:pt x="8716" y="7295"/>
                  </a:lnTo>
                  <a:lnTo>
                    <a:pt x="8710" y="7303"/>
                  </a:lnTo>
                  <a:lnTo>
                    <a:pt x="8695" y="7320"/>
                  </a:lnTo>
                  <a:lnTo>
                    <a:pt x="8689" y="7327"/>
                  </a:lnTo>
                  <a:lnTo>
                    <a:pt x="8674" y="7344"/>
                  </a:lnTo>
                  <a:lnTo>
                    <a:pt x="8668" y="7351"/>
                  </a:lnTo>
                  <a:lnTo>
                    <a:pt x="8652" y="7368"/>
                  </a:lnTo>
                  <a:lnTo>
                    <a:pt x="8645" y="7374"/>
                  </a:lnTo>
                  <a:lnTo>
                    <a:pt x="8629" y="7390"/>
                  </a:lnTo>
                  <a:lnTo>
                    <a:pt x="8622" y="7396"/>
                  </a:lnTo>
                  <a:lnTo>
                    <a:pt x="8605" y="7412"/>
                  </a:lnTo>
                  <a:lnTo>
                    <a:pt x="8598" y="7418"/>
                  </a:lnTo>
                  <a:lnTo>
                    <a:pt x="8581" y="7432"/>
                  </a:lnTo>
                  <a:lnTo>
                    <a:pt x="8573" y="7438"/>
                  </a:lnTo>
                  <a:lnTo>
                    <a:pt x="8555" y="7452"/>
                  </a:lnTo>
                  <a:lnTo>
                    <a:pt x="8548" y="7458"/>
                  </a:lnTo>
                  <a:lnTo>
                    <a:pt x="8529" y="7471"/>
                  </a:lnTo>
                  <a:lnTo>
                    <a:pt x="8521" y="7476"/>
                  </a:lnTo>
                  <a:lnTo>
                    <a:pt x="8502" y="7488"/>
                  </a:lnTo>
                  <a:lnTo>
                    <a:pt x="8494" y="7493"/>
                  </a:lnTo>
                  <a:lnTo>
                    <a:pt x="8475" y="7505"/>
                  </a:lnTo>
                  <a:lnTo>
                    <a:pt x="8466" y="7510"/>
                  </a:lnTo>
                  <a:lnTo>
                    <a:pt x="8446" y="7521"/>
                  </a:lnTo>
                  <a:lnTo>
                    <a:pt x="8437" y="7526"/>
                  </a:lnTo>
                  <a:lnTo>
                    <a:pt x="8417" y="7536"/>
                  </a:lnTo>
                  <a:lnTo>
                    <a:pt x="8409" y="7540"/>
                  </a:lnTo>
                  <a:lnTo>
                    <a:pt x="8388" y="7549"/>
                  </a:lnTo>
                  <a:lnTo>
                    <a:pt x="8380" y="7553"/>
                  </a:lnTo>
                  <a:lnTo>
                    <a:pt x="8358" y="7562"/>
                  </a:lnTo>
                  <a:lnTo>
                    <a:pt x="8350" y="7565"/>
                  </a:lnTo>
                  <a:lnTo>
                    <a:pt x="8329" y="7573"/>
                  </a:lnTo>
                  <a:lnTo>
                    <a:pt x="8320" y="7576"/>
                  </a:lnTo>
                  <a:lnTo>
                    <a:pt x="8298" y="7583"/>
                  </a:lnTo>
                  <a:lnTo>
                    <a:pt x="8289" y="7585"/>
                  </a:lnTo>
                  <a:lnTo>
                    <a:pt x="8268" y="7592"/>
                  </a:lnTo>
                  <a:lnTo>
                    <a:pt x="8259" y="7594"/>
                  </a:lnTo>
                  <a:lnTo>
                    <a:pt x="8237" y="7600"/>
                  </a:lnTo>
                  <a:lnTo>
                    <a:pt x="8228" y="7602"/>
                  </a:lnTo>
                  <a:lnTo>
                    <a:pt x="8206" y="7606"/>
                  </a:lnTo>
                  <a:lnTo>
                    <a:pt x="8197" y="7608"/>
                  </a:lnTo>
                  <a:lnTo>
                    <a:pt x="8174" y="7612"/>
                  </a:lnTo>
                  <a:lnTo>
                    <a:pt x="8165" y="7613"/>
                  </a:lnTo>
                  <a:lnTo>
                    <a:pt x="8143" y="7616"/>
                  </a:lnTo>
                  <a:lnTo>
                    <a:pt x="8133" y="7617"/>
                  </a:lnTo>
                  <a:lnTo>
                    <a:pt x="8111" y="7619"/>
                  </a:lnTo>
                  <a:lnTo>
                    <a:pt x="8101" y="7620"/>
                  </a:lnTo>
                  <a:lnTo>
                    <a:pt x="8079" y="7621"/>
                  </a:lnTo>
                  <a:lnTo>
                    <a:pt x="8069" y="7622"/>
                  </a:lnTo>
                  <a:lnTo>
                    <a:pt x="8048" y="7622"/>
                  </a:lnTo>
                  <a:lnTo>
                    <a:pt x="8048" y="8103"/>
                  </a:lnTo>
                  <a:lnTo>
                    <a:pt x="8046" y="8136"/>
                  </a:lnTo>
                  <a:lnTo>
                    <a:pt x="8039" y="8168"/>
                  </a:lnTo>
                  <a:lnTo>
                    <a:pt x="8029" y="8199"/>
                  </a:lnTo>
                  <a:lnTo>
                    <a:pt x="8015" y="8228"/>
                  </a:lnTo>
                  <a:lnTo>
                    <a:pt x="7996" y="8255"/>
                  </a:lnTo>
                  <a:lnTo>
                    <a:pt x="7975" y="8280"/>
                  </a:lnTo>
                  <a:lnTo>
                    <a:pt x="7950" y="8301"/>
                  </a:lnTo>
                  <a:lnTo>
                    <a:pt x="7923" y="8320"/>
                  </a:lnTo>
                  <a:lnTo>
                    <a:pt x="7894" y="8334"/>
                  </a:lnTo>
                  <a:lnTo>
                    <a:pt x="7863" y="8344"/>
                  </a:lnTo>
                  <a:lnTo>
                    <a:pt x="7831" y="8351"/>
                  </a:lnTo>
                  <a:lnTo>
                    <a:pt x="7798" y="8353"/>
                  </a:lnTo>
                  <a:lnTo>
                    <a:pt x="5450" y="8353"/>
                  </a:lnTo>
                  <a:lnTo>
                    <a:pt x="5447" y="8358"/>
                  </a:lnTo>
                  <a:lnTo>
                    <a:pt x="5444" y="8363"/>
                  </a:lnTo>
                  <a:lnTo>
                    <a:pt x="5437" y="8374"/>
                  </a:lnTo>
                  <a:lnTo>
                    <a:pt x="5434" y="8379"/>
                  </a:lnTo>
                  <a:lnTo>
                    <a:pt x="5427" y="8390"/>
                  </a:lnTo>
                  <a:lnTo>
                    <a:pt x="5424" y="8395"/>
                  </a:lnTo>
                  <a:lnTo>
                    <a:pt x="5416" y="8406"/>
                  </a:lnTo>
                  <a:lnTo>
                    <a:pt x="5413" y="8410"/>
                  </a:lnTo>
                  <a:lnTo>
                    <a:pt x="5404" y="8421"/>
                  </a:lnTo>
                  <a:lnTo>
                    <a:pt x="5401" y="8425"/>
                  </a:lnTo>
                  <a:lnTo>
                    <a:pt x="5392" y="8436"/>
                  </a:lnTo>
                  <a:lnTo>
                    <a:pt x="5389" y="8440"/>
                  </a:lnTo>
                  <a:lnTo>
                    <a:pt x="5380" y="8450"/>
                  </a:lnTo>
                  <a:lnTo>
                    <a:pt x="5376" y="8454"/>
                  </a:lnTo>
                  <a:lnTo>
                    <a:pt x="5367" y="8464"/>
                  </a:lnTo>
                  <a:lnTo>
                    <a:pt x="5363" y="8468"/>
                  </a:lnTo>
                  <a:lnTo>
                    <a:pt x="5353" y="8478"/>
                  </a:lnTo>
                  <a:lnTo>
                    <a:pt x="5349" y="8481"/>
                  </a:lnTo>
                  <a:lnTo>
                    <a:pt x="5339" y="8490"/>
                  </a:lnTo>
                  <a:lnTo>
                    <a:pt x="5335" y="8494"/>
                  </a:lnTo>
                  <a:lnTo>
                    <a:pt x="5324" y="8503"/>
                  </a:lnTo>
                  <a:lnTo>
                    <a:pt x="5320" y="8506"/>
                  </a:lnTo>
                  <a:lnTo>
                    <a:pt x="5309" y="8515"/>
                  </a:lnTo>
                  <a:lnTo>
                    <a:pt x="5305" y="8518"/>
                  </a:lnTo>
                  <a:lnTo>
                    <a:pt x="5294" y="8526"/>
                  </a:lnTo>
                  <a:lnTo>
                    <a:pt x="5289" y="8529"/>
                  </a:lnTo>
                  <a:lnTo>
                    <a:pt x="5278" y="8537"/>
                  </a:lnTo>
                  <a:lnTo>
                    <a:pt x="5273" y="8540"/>
                  </a:lnTo>
                  <a:lnTo>
                    <a:pt x="5261" y="8547"/>
                  </a:lnTo>
                  <a:lnTo>
                    <a:pt x="5255" y="8551"/>
                  </a:lnTo>
                  <a:lnTo>
                    <a:pt x="5243" y="8557"/>
                  </a:lnTo>
                  <a:lnTo>
                    <a:pt x="5238" y="8560"/>
                  </a:lnTo>
                  <a:lnTo>
                    <a:pt x="5225" y="8566"/>
                  </a:lnTo>
                  <a:lnTo>
                    <a:pt x="5220" y="8568"/>
                  </a:lnTo>
                  <a:lnTo>
                    <a:pt x="5208" y="8574"/>
                  </a:lnTo>
                  <a:lnTo>
                    <a:pt x="5203" y="8576"/>
                  </a:lnTo>
                  <a:lnTo>
                    <a:pt x="5190" y="8581"/>
                  </a:lnTo>
                  <a:lnTo>
                    <a:pt x="5185" y="8584"/>
                  </a:lnTo>
                  <a:lnTo>
                    <a:pt x="5172" y="8588"/>
                  </a:lnTo>
                  <a:lnTo>
                    <a:pt x="5166" y="8590"/>
                  </a:lnTo>
                  <a:lnTo>
                    <a:pt x="5153" y="8594"/>
                  </a:lnTo>
                  <a:lnTo>
                    <a:pt x="5148" y="8596"/>
                  </a:lnTo>
                  <a:lnTo>
                    <a:pt x="5135" y="8599"/>
                  </a:lnTo>
                  <a:lnTo>
                    <a:pt x="5130" y="8601"/>
                  </a:lnTo>
                  <a:lnTo>
                    <a:pt x="5116" y="8604"/>
                  </a:lnTo>
                  <a:lnTo>
                    <a:pt x="5111" y="8605"/>
                  </a:lnTo>
                  <a:lnTo>
                    <a:pt x="5098" y="8608"/>
                  </a:lnTo>
                  <a:lnTo>
                    <a:pt x="5092" y="8609"/>
                  </a:lnTo>
                  <a:lnTo>
                    <a:pt x="5079" y="8611"/>
                  </a:lnTo>
                  <a:lnTo>
                    <a:pt x="5073" y="8612"/>
                  </a:lnTo>
                  <a:lnTo>
                    <a:pt x="5060" y="8614"/>
                  </a:lnTo>
                  <a:lnTo>
                    <a:pt x="5054" y="8614"/>
                  </a:lnTo>
                  <a:lnTo>
                    <a:pt x="5041" y="8615"/>
                  </a:lnTo>
                  <a:lnTo>
                    <a:pt x="5035" y="8616"/>
                  </a:lnTo>
                  <a:lnTo>
                    <a:pt x="5022" y="8617"/>
                  </a:lnTo>
                  <a:lnTo>
                    <a:pt x="5016" y="8617"/>
                  </a:lnTo>
                  <a:lnTo>
                    <a:pt x="5003" y="8617"/>
                  </a:lnTo>
                  <a:lnTo>
                    <a:pt x="4997" y="8617"/>
                  </a:lnTo>
                  <a:lnTo>
                    <a:pt x="4984" y="8617"/>
                  </a:lnTo>
                  <a:lnTo>
                    <a:pt x="4978" y="8617"/>
                  </a:lnTo>
                  <a:lnTo>
                    <a:pt x="4965" y="8616"/>
                  </a:lnTo>
                  <a:lnTo>
                    <a:pt x="4959" y="8615"/>
                  </a:lnTo>
                  <a:lnTo>
                    <a:pt x="4946" y="8614"/>
                  </a:lnTo>
                  <a:lnTo>
                    <a:pt x="4940" y="8614"/>
                  </a:lnTo>
                  <a:lnTo>
                    <a:pt x="4927" y="8612"/>
                  </a:lnTo>
                  <a:lnTo>
                    <a:pt x="4921" y="8611"/>
                  </a:lnTo>
                  <a:lnTo>
                    <a:pt x="4908" y="8609"/>
                  </a:lnTo>
                  <a:lnTo>
                    <a:pt x="4902" y="8608"/>
                  </a:lnTo>
                  <a:lnTo>
                    <a:pt x="4889" y="8605"/>
                  </a:lnTo>
                  <a:lnTo>
                    <a:pt x="4884" y="8604"/>
                  </a:lnTo>
                  <a:lnTo>
                    <a:pt x="4870" y="8601"/>
                  </a:lnTo>
                  <a:lnTo>
                    <a:pt x="4865" y="8599"/>
                  </a:lnTo>
                  <a:lnTo>
                    <a:pt x="4852" y="8596"/>
                  </a:lnTo>
                  <a:lnTo>
                    <a:pt x="4847" y="8594"/>
                  </a:lnTo>
                  <a:lnTo>
                    <a:pt x="4834" y="8590"/>
                  </a:lnTo>
                  <a:lnTo>
                    <a:pt x="4828" y="8588"/>
                  </a:lnTo>
                  <a:lnTo>
                    <a:pt x="4815" y="8584"/>
                  </a:lnTo>
                  <a:lnTo>
                    <a:pt x="4810" y="8581"/>
                  </a:lnTo>
                  <a:lnTo>
                    <a:pt x="4797" y="8576"/>
                  </a:lnTo>
                  <a:lnTo>
                    <a:pt x="4792" y="8574"/>
                  </a:lnTo>
                  <a:lnTo>
                    <a:pt x="4780" y="8568"/>
                  </a:lnTo>
                  <a:lnTo>
                    <a:pt x="4775" y="8566"/>
                  </a:lnTo>
                  <a:lnTo>
                    <a:pt x="4762" y="8560"/>
                  </a:lnTo>
                  <a:lnTo>
                    <a:pt x="4757" y="8557"/>
                  </a:lnTo>
                  <a:lnTo>
                    <a:pt x="4745" y="8551"/>
                  </a:lnTo>
                  <a:lnTo>
                    <a:pt x="4739" y="8547"/>
                  </a:lnTo>
                  <a:lnTo>
                    <a:pt x="4727" y="8540"/>
                  </a:lnTo>
                  <a:lnTo>
                    <a:pt x="4722" y="8537"/>
                  </a:lnTo>
                  <a:lnTo>
                    <a:pt x="4711" y="8529"/>
                  </a:lnTo>
                  <a:lnTo>
                    <a:pt x="4706" y="8526"/>
                  </a:lnTo>
                  <a:lnTo>
                    <a:pt x="4695" y="8518"/>
                  </a:lnTo>
                  <a:lnTo>
                    <a:pt x="4691" y="8515"/>
                  </a:lnTo>
                  <a:lnTo>
                    <a:pt x="4680" y="8506"/>
                  </a:lnTo>
                  <a:lnTo>
                    <a:pt x="4676" y="8503"/>
                  </a:lnTo>
                  <a:lnTo>
                    <a:pt x="4665" y="8494"/>
                  </a:lnTo>
                  <a:lnTo>
                    <a:pt x="4661" y="8490"/>
                  </a:lnTo>
                  <a:lnTo>
                    <a:pt x="4651" y="8481"/>
                  </a:lnTo>
                  <a:lnTo>
                    <a:pt x="4647" y="8478"/>
                  </a:lnTo>
                  <a:lnTo>
                    <a:pt x="4637" y="8468"/>
                  </a:lnTo>
                  <a:lnTo>
                    <a:pt x="4633" y="8464"/>
                  </a:lnTo>
                  <a:lnTo>
                    <a:pt x="4624" y="8454"/>
                  </a:lnTo>
                  <a:lnTo>
                    <a:pt x="4620" y="8450"/>
                  </a:lnTo>
                  <a:lnTo>
                    <a:pt x="4611" y="8440"/>
                  </a:lnTo>
                  <a:lnTo>
                    <a:pt x="4608" y="8436"/>
                  </a:lnTo>
                  <a:lnTo>
                    <a:pt x="4599" y="8425"/>
                  </a:lnTo>
                  <a:lnTo>
                    <a:pt x="4596" y="8421"/>
                  </a:lnTo>
                  <a:lnTo>
                    <a:pt x="4587" y="8410"/>
                  </a:lnTo>
                  <a:lnTo>
                    <a:pt x="4584" y="8406"/>
                  </a:lnTo>
                  <a:lnTo>
                    <a:pt x="4576" y="8395"/>
                  </a:lnTo>
                  <a:lnTo>
                    <a:pt x="4573" y="8390"/>
                  </a:lnTo>
                  <a:lnTo>
                    <a:pt x="4566" y="8379"/>
                  </a:lnTo>
                  <a:lnTo>
                    <a:pt x="4563" y="8374"/>
                  </a:lnTo>
                  <a:lnTo>
                    <a:pt x="4556" y="8363"/>
                  </a:lnTo>
                  <a:lnTo>
                    <a:pt x="4553" y="8358"/>
                  </a:lnTo>
                  <a:lnTo>
                    <a:pt x="4546" y="8346"/>
                  </a:lnTo>
                  <a:lnTo>
                    <a:pt x="4544" y="8341"/>
                  </a:lnTo>
                  <a:lnTo>
                    <a:pt x="4537" y="8329"/>
                  </a:lnTo>
                  <a:lnTo>
                    <a:pt x="4535" y="8324"/>
                  </a:lnTo>
                  <a:lnTo>
                    <a:pt x="4529" y="8311"/>
                  </a:lnTo>
                  <a:lnTo>
                    <a:pt x="4527" y="8306"/>
                  </a:lnTo>
                  <a:lnTo>
                    <a:pt x="4522" y="8294"/>
                  </a:lnTo>
                  <a:lnTo>
                    <a:pt x="4520" y="8288"/>
                  </a:lnTo>
                  <a:lnTo>
                    <a:pt x="4515" y="8276"/>
                  </a:lnTo>
                  <a:lnTo>
                    <a:pt x="4513" y="8270"/>
                  </a:lnTo>
                  <a:lnTo>
                    <a:pt x="4509" y="8258"/>
                  </a:lnTo>
                  <a:lnTo>
                    <a:pt x="4507" y="8252"/>
                  </a:lnTo>
                  <a:lnTo>
                    <a:pt x="4503" y="8239"/>
                  </a:lnTo>
                  <a:lnTo>
                    <a:pt x="4502" y="8234"/>
                  </a:lnTo>
                  <a:lnTo>
                    <a:pt x="4499" y="8220"/>
                  </a:lnTo>
                  <a:lnTo>
                    <a:pt x="4497" y="8215"/>
                  </a:lnTo>
                  <a:lnTo>
                    <a:pt x="4495" y="8202"/>
                  </a:lnTo>
                  <a:lnTo>
                    <a:pt x="4494" y="8196"/>
                  </a:lnTo>
                  <a:lnTo>
                    <a:pt x="4491" y="8183"/>
                  </a:lnTo>
                  <a:lnTo>
                    <a:pt x="4490" y="8177"/>
                  </a:lnTo>
                  <a:lnTo>
                    <a:pt x="4489" y="8164"/>
                  </a:lnTo>
                  <a:lnTo>
                    <a:pt x="4488" y="8158"/>
                  </a:lnTo>
                  <a:lnTo>
                    <a:pt x="4487" y="8144"/>
                  </a:lnTo>
                  <a:lnTo>
                    <a:pt x="4486" y="8139"/>
                  </a:lnTo>
                  <a:lnTo>
                    <a:pt x="4486" y="8125"/>
                  </a:lnTo>
                  <a:lnTo>
                    <a:pt x="4485" y="8120"/>
                  </a:lnTo>
                  <a:lnTo>
                    <a:pt x="4485" y="8106"/>
                  </a:lnTo>
                  <a:lnTo>
                    <a:pt x="4485" y="8100"/>
                  </a:lnTo>
                  <a:lnTo>
                    <a:pt x="4485" y="8086"/>
                  </a:lnTo>
                  <a:lnTo>
                    <a:pt x="4485" y="8081"/>
                  </a:lnTo>
                  <a:lnTo>
                    <a:pt x="4486" y="8067"/>
                  </a:lnTo>
                  <a:lnTo>
                    <a:pt x="4487" y="8061"/>
                  </a:lnTo>
                  <a:lnTo>
                    <a:pt x="4488" y="8048"/>
                  </a:lnTo>
                  <a:lnTo>
                    <a:pt x="4489" y="8042"/>
                  </a:lnTo>
                  <a:lnTo>
                    <a:pt x="4490" y="8028"/>
                  </a:lnTo>
                  <a:lnTo>
                    <a:pt x="4491" y="8023"/>
                  </a:lnTo>
                  <a:lnTo>
                    <a:pt x="4494" y="8009"/>
                  </a:lnTo>
                  <a:lnTo>
                    <a:pt x="4495" y="8004"/>
                  </a:lnTo>
                  <a:lnTo>
                    <a:pt x="4497" y="7990"/>
                  </a:lnTo>
                  <a:lnTo>
                    <a:pt x="4499" y="7985"/>
                  </a:lnTo>
                  <a:lnTo>
                    <a:pt x="4502" y="7972"/>
                  </a:lnTo>
                  <a:lnTo>
                    <a:pt x="4503" y="7966"/>
                  </a:lnTo>
                  <a:lnTo>
                    <a:pt x="4507" y="7953"/>
                  </a:lnTo>
                  <a:lnTo>
                    <a:pt x="4509" y="7948"/>
                  </a:lnTo>
                  <a:lnTo>
                    <a:pt x="4513" y="7935"/>
                  </a:lnTo>
                  <a:lnTo>
                    <a:pt x="4515" y="7929"/>
                  </a:lnTo>
                  <a:lnTo>
                    <a:pt x="4520" y="7917"/>
                  </a:lnTo>
                  <a:lnTo>
                    <a:pt x="4522" y="7911"/>
                  </a:lnTo>
                  <a:lnTo>
                    <a:pt x="4527" y="7899"/>
                  </a:lnTo>
                  <a:lnTo>
                    <a:pt x="4529" y="7894"/>
                  </a:lnTo>
                  <a:lnTo>
                    <a:pt x="4535" y="7881"/>
                  </a:lnTo>
                  <a:lnTo>
                    <a:pt x="4537" y="7876"/>
                  </a:lnTo>
                  <a:lnTo>
                    <a:pt x="4544" y="7864"/>
                  </a:lnTo>
                  <a:lnTo>
                    <a:pt x="4546" y="7859"/>
                  </a:lnTo>
                  <a:lnTo>
                    <a:pt x="4553" y="7847"/>
                  </a:lnTo>
                  <a:lnTo>
                    <a:pt x="4556" y="7842"/>
                  </a:lnTo>
                  <a:lnTo>
                    <a:pt x="4563" y="7831"/>
                  </a:lnTo>
                  <a:lnTo>
                    <a:pt x="4566" y="7826"/>
                  </a:lnTo>
                  <a:lnTo>
                    <a:pt x="4573" y="7815"/>
                  </a:lnTo>
                  <a:lnTo>
                    <a:pt x="4576" y="7810"/>
                  </a:lnTo>
                  <a:lnTo>
                    <a:pt x="4584" y="7799"/>
                  </a:lnTo>
                  <a:lnTo>
                    <a:pt x="4587" y="7795"/>
                  </a:lnTo>
                  <a:lnTo>
                    <a:pt x="4596" y="7784"/>
                  </a:lnTo>
                  <a:lnTo>
                    <a:pt x="4599" y="7780"/>
                  </a:lnTo>
                  <a:lnTo>
                    <a:pt x="4608" y="7769"/>
                  </a:lnTo>
                  <a:lnTo>
                    <a:pt x="4611" y="7765"/>
                  </a:lnTo>
                  <a:lnTo>
                    <a:pt x="4620" y="7755"/>
                  </a:lnTo>
                  <a:lnTo>
                    <a:pt x="4624" y="7751"/>
                  </a:lnTo>
                  <a:lnTo>
                    <a:pt x="4633" y="7741"/>
                  </a:lnTo>
                  <a:lnTo>
                    <a:pt x="4637" y="7737"/>
                  </a:lnTo>
                  <a:lnTo>
                    <a:pt x="4647" y="7727"/>
                  </a:lnTo>
                  <a:lnTo>
                    <a:pt x="4651" y="7724"/>
                  </a:lnTo>
                  <a:lnTo>
                    <a:pt x="4661" y="7715"/>
                  </a:lnTo>
                  <a:lnTo>
                    <a:pt x="4665" y="7711"/>
                  </a:lnTo>
                  <a:lnTo>
                    <a:pt x="4676" y="7702"/>
                  </a:lnTo>
                  <a:lnTo>
                    <a:pt x="4680" y="7699"/>
                  </a:lnTo>
                  <a:lnTo>
                    <a:pt x="4691" y="7690"/>
                  </a:lnTo>
                  <a:lnTo>
                    <a:pt x="4695" y="7687"/>
                  </a:lnTo>
                  <a:lnTo>
                    <a:pt x="4706" y="7679"/>
                  </a:lnTo>
                  <a:lnTo>
                    <a:pt x="4711" y="7676"/>
                  </a:lnTo>
                  <a:lnTo>
                    <a:pt x="4722" y="7668"/>
                  </a:lnTo>
                  <a:lnTo>
                    <a:pt x="4727" y="7665"/>
                  </a:lnTo>
                  <a:lnTo>
                    <a:pt x="4739" y="7658"/>
                  </a:lnTo>
                  <a:lnTo>
                    <a:pt x="4745" y="7654"/>
                  </a:lnTo>
                  <a:lnTo>
                    <a:pt x="4757" y="7648"/>
                  </a:lnTo>
                  <a:lnTo>
                    <a:pt x="4762" y="7645"/>
                  </a:lnTo>
                  <a:lnTo>
                    <a:pt x="4775" y="7639"/>
                  </a:lnTo>
                  <a:lnTo>
                    <a:pt x="4780" y="7637"/>
                  </a:lnTo>
                  <a:lnTo>
                    <a:pt x="4792" y="7631"/>
                  </a:lnTo>
                  <a:lnTo>
                    <a:pt x="4797" y="7629"/>
                  </a:lnTo>
                  <a:lnTo>
                    <a:pt x="4810" y="7624"/>
                  </a:lnTo>
                  <a:lnTo>
                    <a:pt x="4815" y="7621"/>
                  </a:lnTo>
                  <a:lnTo>
                    <a:pt x="4828" y="7617"/>
                  </a:lnTo>
                  <a:lnTo>
                    <a:pt x="4834" y="7615"/>
                  </a:lnTo>
                  <a:lnTo>
                    <a:pt x="4847" y="7611"/>
                  </a:lnTo>
                  <a:lnTo>
                    <a:pt x="4852" y="7609"/>
                  </a:lnTo>
                  <a:lnTo>
                    <a:pt x="4865" y="7606"/>
                  </a:lnTo>
                  <a:lnTo>
                    <a:pt x="4870" y="7604"/>
                  </a:lnTo>
                  <a:lnTo>
                    <a:pt x="4884" y="7601"/>
                  </a:lnTo>
                  <a:lnTo>
                    <a:pt x="4889" y="7600"/>
                  </a:lnTo>
                  <a:lnTo>
                    <a:pt x="4902" y="7597"/>
                  </a:lnTo>
                  <a:lnTo>
                    <a:pt x="4908" y="7596"/>
                  </a:lnTo>
                  <a:lnTo>
                    <a:pt x="4921" y="7594"/>
                  </a:lnTo>
                  <a:lnTo>
                    <a:pt x="4927" y="7593"/>
                  </a:lnTo>
                  <a:lnTo>
                    <a:pt x="4940" y="7591"/>
                  </a:lnTo>
                  <a:lnTo>
                    <a:pt x="4946" y="7591"/>
                  </a:lnTo>
                  <a:lnTo>
                    <a:pt x="4959" y="7590"/>
                  </a:lnTo>
                  <a:lnTo>
                    <a:pt x="4965" y="7589"/>
                  </a:lnTo>
                  <a:lnTo>
                    <a:pt x="4978" y="7588"/>
                  </a:lnTo>
                  <a:lnTo>
                    <a:pt x="4984" y="7588"/>
                  </a:lnTo>
                  <a:lnTo>
                    <a:pt x="4997" y="7588"/>
                  </a:lnTo>
                  <a:lnTo>
                    <a:pt x="5003" y="7588"/>
                  </a:lnTo>
                  <a:lnTo>
                    <a:pt x="5016" y="7588"/>
                  </a:lnTo>
                  <a:lnTo>
                    <a:pt x="5022" y="7588"/>
                  </a:lnTo>
                  <a:lnTo>
                    <a:pt x="5035" y="7589"/>
                  </a:lnTo>
                  <a:lnTo>
                    <a:pt x="5041" y="7590"/>
                  </a:lnTo>
                  <a:lnTo>
                    <a:pt x="5054" y="7591"/>
                  </a:lnTo>
                  <a:lnTo>
                    <a:pt x="5060" y="7591"/>
                  </a:lnTo>
                  <a:lnTo>
                    <a:pt x="5073" y="7593"/>
                  </a:lnTo>
                  <a:lnTo>
                    <a:pt x="5079" y="7594"/>
                  </a:lnTo>
                  <a:lnTo>
                    <a:pt x="5092" y="7596"/>
                  </a:lnTo>
                  <a:lnTo>
                    <a:pt x="5098" y="7597"/>
                  </a:lnTo>
                  <a:lnTo>
                    <a:pt x="5111" y="7600"/>
                  </a:lnTo>
                  <a:lnTo>
                    <a:pt x="5116" y="7601"/>
                  </a:lnTo>
                  <a:lnTo>
                    <a:pt x="5130" y="7604"/>
                  </a:lnTo>
                  <a:lnTo>
                    <a:pt x="5135" y="7606"/>
                  </a:lnTo>
                  <a:lnTo>
                    <a:pt x="5148" y="7609"/>
                  </a:lnTo>
                  <a:lnTo>
                    <a:pt x="5153" y="7611"/>
                  </a:lnTo>
                  <a:lnTo>
                    <a:pt x="5166" y="7615"/>
                  </a:lnTo>
                  <a:lnTo>
                    <a:pt x="5172" y="7617"/>
                  </a:lnTo>
                  <a:lnTo>
                    <a:pt x="5185" y="7621"/>
                  </a:lnTo>
                  <a:lnTo>
                    <a:pt x="5190" y="7624"/>
                  </a:lnTo>
                  <a:lnTo>
                    <a:pt x="5203" y="7629"/>
                  </a:lnTo>
                  <a:lnTo>
                    <a:pt x="5208" y="7631"/>
                  </a:lnTo>
                  <a:lnTo>
                    <a:pt x="5220" y="7637"/>
                  </a:lnTo>
                  <a:lnTo>
                    <a:pt x="5225" y="7639"/>
                  </a:lnTo>
                  <a:lnTo>
                    <a:pt x="5238" y="7645"/>
                  </a:lnTo>
                  <a:lnTo>
                    <a:pt x="5243" y="7648"/>
                  </a:lnTo>
                  <a:lnTo>
                    <a:pt x="5255" y="7654"/>
                  </a:lnTo>
                  <a:lnTo>
                    <a:pt x="5261" y="7658"/>
                  </a:lnTo>
                  <a:lnTo>
                    <a:pt x="5273" y="7665"/>
                  </a:lnTo>
                  <a:lnTo>
                    <a:pt x="5278" y="7668"/>
                  </a:lnTo>
                  <a:lnTo>
                    <a:pt x="5289" y="7676"/>
                  </a:lnTo>
                  <a:lnTo>
                    <a:pt x="5294" y="7679"/>
                  </a:lnTo>
                  <a:lnTo>
                    <a:pt x="5305" y="7687"/>
                  </a:lnTo>
                  <a:lnTo>
                    <a:pt x="5309" y="7690"/>
                  </a:lnTo>
                  <a:lnTo>
                    <a:pt x="5320" y="7699"/>
                  </a:lnTo>
                  <a:lnTo>
                    <a:pt x="5324" y="7702"/>
                  </a:lnTo>
                  <a:lnTo>
                    <a:pt x="5335" y="7711"/>
                  </a:lnTo>
                  <a:lnTo>
                    <a:pt x="5339" y="7715"/>
                  </a:lnTo>
                  <a:lnTo>
                    <a:pt x="5349" y="7724"/>
                  </a:lnTo>
                  <a:lnTo>
                    <a:pt x="5353" y="7727"/>
                  </a:lnTo>
                  <a:lnTo>
                    <a:pt x="5363" y="7737"/>
                  </a:lnTo>
                  <a:lnTo>
                    <a:pt x="5367" y="7741"/>
                  </a:lnTo>
                  <a:lnTo>
                    <a:pt x="5376" y="7751"/>
                  </a:lnTo>
                  <a:lnTo>
                    <a:pt x="5380" y="7755"/>
                  </a:lnTo>
                  <a:lnTo>
                    <a:pt x="5389" y="7765"/>
                  </a:lnTo>
                  <a:lnTo>
                    <a:pt x="5392" y="7769"/>
                  </a:lnTo>
                  <a:lnTo>
                    <a:pt x="5401" y="7780"/>
                  </a:lnTo>
                  <a:lnTo>
                    <a:pt x="5404" y="7784"/>
                  </a:lnTo>
                  <a:lnTo>
                    <a:pt x="5413" y="7795"/>
                  </a:lnTo>
                  <a:lnTo>
                    <a:pt x="5416" y="7799"/>
                  </a:lnTo>
                  <a:lnTo>
                    <a:pt x="5424" y="7810"/>
                  </a:lnTo>
                  <a:lnTo>
                    <a:pt x="5427" y="7815"/>
                  </a:lnTo>
                  <a:lnTo>
                    <a:pt x="5434" y="7826"/>
                  </a:lnTo>
                  <a:lnTo>
                    <a:pt x="5437" y="7831"/>
                  </a:lnTo>
                  <a:lnTo>
                    <a:pt x="5444" y="7842"/>
                  </a:lnTo>
                  <a:lnTo>
                    <a:pt x="5447" y="7847"/>
                  </a:lnTo>
                  <a:lnTo>
                    <a:pt x="5450" y="7853"/>
                  </a:lnTo>
                  <a:lnTo>
                    <a:pt x="7548" y="7853"/>
                  </a:lnTo>
                  <a:lnTo>
                    <a:pt x="7548" y="7612"/>
                  </a:lnTo>
                  <a:lnTo>
                    <a:pt x="7544" y="7612"/>
                  </a:lnTo>
                  <a:lnTo>
                    <a:pt x="7522" y="7608"/>
                  </a:lnTo>
                  <a:lnTo>
                    <a:pt x="7513" y="7606"/>
                  </a:lnTo>
                  <a:lnTo>
                    <a:pt x="7491" y="7602"/>
                  </a:lnTo>
                  <a:lnTo>
                    <a:pt x="7482" y="7600"/>
                  </a:lnTo>
                  <a:lnTo>
                    <a:pt x="7459" y="7594"/>
                  </a:lnTo>
                  <a:lnTo>
                    <a:pt x="7451" y="7592"/>
                  </a:lnTo>
                  <a:lnTo>
                    <a:pt x="7429" y="7586"/>
                  </a:lnTo>
                  <a:lnTo>
                    <a:pt x="7420" y="7583"/>
                  </a:lnTo>
                  <a:lnTo>
                    <a:pt x="7398" y="7576"/>
                  </a:lnTo>
                  <a:lnTo>
                    <a:pt x="7390" y="7573"/>
                  </a:lnTo>
                  <a:lnTo>
                    <a:pt x="7368" y="7565"/>
                  </a:lnTo>
                  <a:lnTo>
                    <a:pt x="7360" y="7562"/>
                  </a:lnTo>
                  <a:lnTo>
                    <a:pt x="7339" y="7553"/>
                  </a:lnTo>
                  <a:lnTo>
                    <a:pt x="7330" y="7549"/>
                  </a:lnTo>
                  <a:lnTo>
                    <a:pt x="7309" y="7540"/>
                  </a:lnTo>
                  <a:lnTo>
                    <a:pt x="7301" y="7536"/>
                  </a:lnTo>
                  <a:lnTo>
                    <a:pt x="7281" y="7526"/>
                  </a:lnTo>
                  <a:lnTo>
                    <a:pt x="7272" y="7521"/>
                  </a:lnTo>
                  <a:lnTo>
                    <a:pt x="7252" y="7510"/>
                  </a:lnTo>
                  <a:lnTo>
                    <a:pt x="7243" y="7505"/>
                  </a:lnTo>
                  <a:lnTo>
                    <a:pt x="7224" y="7493"/>
                  </a:lnTo>
                  <a:lnTo>
                    <a:pt x="7216" y="7488"/>
                  </a:lnTo>
                  <a:lnTo>
                    <a:pt x="7197" y="7476"/>
                  </a:lnTo>
                  <a:lnTo>
                    <a:pt x="7189" y="7471"/>
                  </a:lnTo>
                  <a:lnTo>
                    <a:pt x="7170" y="7458"/>
                  </a:lnTo>
                  <a:lnTo>
                    <a:pt x="7163" y="7452"/>
                  </a:lnTo>
                  <a:lnTo>
                    <a:pt x="7145" y="7438"/>
                  </a:lnTo>
                  <a:lnTo>
                    <a:pt x="7137" y="7432"/>
                  </a:lnTo>
                  <a:lnTo>
                    <a:pt x="7120" y="7418"/>
                  </a:lnTo>
                  <a:lnTo>
                    <a:pt x="7113" y="7412"/>
                  </a:lnTo>
                  <a:lnTo>
                    <a:pt x="7096" y="7396"/>
                  </a:lnTo>
                  <a:lnTo>
                    <a:pt x="7089" y="7390"/>
                  </a:lnTo>
                  <a:lnTo>
                    <a:pt x="7073" y="7374"/>
                  </a:lnTo>
                  <a:lnTo>
                    <a:pt x="7066" y="7368"/>
                  </a:lnTo>
                  <a:lnTo>
                    <a:pt x="7050" y="7351"/>
                  </a:lnTo>
                  <a:lnTo>
                    <a:pt x="7044" y="7344"/>
                  </a:lnTo>
                  <a:lnTo>
                    <a:pt x="7029" y="7327"/>
                  </a:lnTo>
                  <a:lnTo>
                    <a:pt x="7023" y="7320"/>
                  </a:lnTo>
                  <a:lnTo>
                    <a:pt x="7008" y="7303"/>
                  </a:lnTo>
                  <a:lnTo>
                    <a:pt x="7002" y="7295"/>
                  </a:lnTo>
                  <a:lnTo>
                    <a:pt x="6988" y="7277"/>
                  </a:lnTo>
                  <a:lnTo>
                    <a:pt x="6983" y="7269"/>
                  </a:lnTo>
                  <a:lnTo>
                    <a:pt x="6970" y="7251"/>
                  </a:lnTo>
                  <a:lnTo>
                    <a:pt x="6964" y="7243"/>
                  </a:lnTo>
                  <a:lnTo>
                    <a:pt x="6952" y="7224"/>
                  </a:lnTo>
                  <a:lnTo>
                    <a:pt x="6947" y="7216"/>
                  </a:lnTo>
                  <a:lnTo>
                    <a:pt x="6935" y="7196"/>
                  </a:lnTo>
                  <a:lnTo>
                    <a:pt x="6932" y="7190"/>
                  </a:lnTo>
                  <a:lnTo>
                    <a:pt x="6921" y="7170"/>
                  </a:lnTo>
                  <a:lnTo>
                    <a:pt x="6916" y="7162"/>
                  </a:lnTo>
                  <a:lnTo>
                    <a:pt x="6906" y="7142"/>
                  </a:lnTo>
                  <a:lnTo>
                    <a:pt x="6902" y="7133"/>
                  </a:lnTo>
                  <a:lnTo>
                    <a:pt x="6892" y="7112"/>
                  </a:lnTo>
                  <a:lnTo>
                    <a:pt x="6888" y="7104"/>
                  </a:lnTo>
                  <a:lnTo>
                    <a:pt x="6879" y="7083"/>
                  </a:lnTo>
                  <a:lnTo>
                    <a:pt x="6876" y="7074"/>
                  </a:lnTo>
                  <a:lnTo>
                    <a:pt x="6868" y="7052"/>
                  </a:lnTo>
                  <a:lnTo>
                    <a:pt x="6865" y="7043"/>
                  </a:lnTo>
                  <a:lnTo>
                    <a:pt x="6858" y="7022"/>
                  </a:lnTo>
                  <a:lnTo>
                    <a:pt x="6855" y="7013"/>
                  </a:lnTo>
                  <a:lnTo>
                    <a:pt x="6849" y="6991"/>
                  </a:lnTo>
                  <a:lnTo>
                    <a:pt x="6846" y="6982"/>
                  </a:lnTo>
                  <a:lnTo>
                    <a:pt x="6841" y="6960"/>
                  </a:lnTo>
                  <a:lnTo>
                    <a:pt x="6839" y="6951"/>
                  </a:lnTo>
                  <a:lnTo>
                    <a:pt x="6834" y="6929"/>
                  </a:lnTo>
                  <a:lnTo>
                    <a:pt x="6832" y="6919"/>
                  </a:lnTo>
                  <a:lnTo>
                    <a:pt x="6828" y="6897"/>
                  </a:lnTo>
                  <a:lnTo>
                    <a:pt x="6827" y="6888"/>
                  </a:lnTo>
                  <a:lnTo>
                    <a:pt x="6824" y="6865"/>
                  </a:lnTo>
                  <a:lnTo>
                    <a:pt x="6823" y="6856"/>
                  </a:lnTo>
                  <a:lnTo>
                    <a:pt x="6821" y="6833"/>
                  </a:lnTo>
                  <a:lnTo>
                    <a:pt x="6820" y="6824"/>
                  </a:lnTo>
                  <a:lnTo>
                    <a:pt x="6819" y="6801"/>
                  </a:lnTo>
                  <a:lnTo>
                    <a:pt x="6818" y="6792"/>
                  </a:lnTo>
                  <a:lnTo>
                    <a:pt x="6818" y="6769"/>
                  </a:lnTo>
                  <a:lnTo>
                    <a:pt x="6818" y="6764"/>
                  </a:lnTo>
                  <a:lnTo>
                    <a:pt x="6818" y="5548"/>
                  </a:lnTo>
                  <a:lnTo>
                    <a:pt x="6818" y="5543"/>
                  </a:lnTo>
                  <a:lnTo>
                    <a:pt x="6818" y="5520"/>
                  </a:lnTo>
                  <a:lnTo>
                    <a:pt x="6819" y="5511"/>
                  </a:lnTo>
                  <a:lnTo>
                    <a:pt x="6820" y="5488"/>
                  </a:lnTo>
                  <a:lnTo>
                    <a:pt x="6821" y="5479"/>
                  </a:lnTo>
                  <a:lnTo>
                    <a:pt x="6823" y="5456"/>
                  </a:lnTo>
                  <a:lnTo>
                    <a:pt x="6824" y="5447"/>
                  </a:lnTo>
                  <a:lnTo>
                    <a:pt x="6827" y="5424"/>
                  </a:lnTo>
                  <a:lnTo>
                    <a:pt x="6828" y="5415"/>
                  </a:lnTo>
                  <a:lnTo>
                    <a:pt x="6832" y="5393"/>
                  </a:lnTo>
                  <a:lnTo>
                    <a:pt x="6834" y="5383"/>
                  </a:lnTo>
                  <a:lnTo>
                    <a:pt x="6839" y="5361"/>
                  </a:lnTo>
                  <a:lnTo>
                    <a:pt x="6841" y="5352"/>
                  </a:lnTo>
                  <a:lnTo>
                    <a:pt x="6846" y="5330"/>
                  </a:lnTo>
                  <a:lnTo>
                    <a:pt x="6849" y="5321"/>
                  </a:lnTo>
                  <a:lnTo>
                    <a:pt x="6855" y="5299"/>
                  </a:lnTo>
                  <a:lnTo>
                    <a:pt x="6858" y="5290"/>
                  </a:lnTo>
                  <a:lnTo>
                    <a:pt x="6865" y="5268"/>
                  </a:lnTo>
                  <a:lnTo>
                    <a:pt x="6868" y="5260"/>
                  </a:lnTo>
                  <a:lnTo>
                    <a:pt x="6876" y="5238"/>
                  </a:lnTo>
                  <a:lnTo>
                    <a:pt x="6879" y="5229"/>
                  </a:lnTo>
                  <a:lnTo>
                    <a:pt x="6888" y="5208"/>
                  </a:lnTo>
                  <a:lnTo>
                    <a:pt x="6892" y="5200"/>
                  </a:lnTo>
                  <a:lnTo>
                    <a:pt x="6901" y="5179"/>
                  </a:lnTo>
                  <a:lnTo>
                    <a:pt x="6905" y="5170"/>
                  </a:lnTo>
                  <a:lnTo>
                    <a:pt x="6916" y="5150"/>
                  </a:lnTo>
                  <a:lnTo>
                    <a:pt x="6920" y="5142"/>
                  </a:lnTo>
                  <a:lnTo>
                    <a:pt x="6931" y="5122"/>
                  </a:lnTo>
                  <a:lnTo>
                    <a:pt x="6936" y="5114"/>
                  </a:lnTo>
                  <a:lnTo>
                    <a:pt x="6948" y="5095"/>
                  </a:lnTo>
                  <a:lnTo>
                    <a:pt x="6953" y="5087"/>
                  </a:lnTo>
                  <a:lnTo>
                    <a:pt x="6965" y="5068"/>
                  </a:lnTo>
                  <a:lnTo>
                    <a:pt x="6970" y="5060"/>
                  </a:lnTo>
                  <a:lnTo>
                    <a:pt x="6983" y="5041"/>
                  </a:lnTo>
                  <a:lnTo>
                    <a:pt x="6989" y="5034"/>
                  </a:lnTo>
                  <a:lnTo>
                    <a:pt x="7003" y="5016"/>
                  </a:lnTo>
                  <a:lnTo>
                    <a:pt x="7009" y="5008"/>
                  </a:lnTo>
                  <a:lnTo>
                    <a:pt x="7023" y="4991"/>
                  </a:lnTo>
                  <a:lnTo>
                    <a:pt x="7029" y="4984"/>
                  </a:lnTo>
                  <a:lnTo>
                    <a:pt x="7044" y="4967"/>
                  </a:lnTo>
                  <a:lnTo>
                    <a:pt x="7051" y="4960"/>
                  </a:lnTo>
                  <a:lnTo>
                    <a:pt x="7066" y="4944"/>
                  </a:lnTo>
                  <a:lnTo>
                    <a:pt x="7073" y="4937"/>
                  </a:lnTo>
                  <a:lnTo>
                    <a:pt x="7089" y="4922"/>
                  </a:lnTo>
                  <a:lnTo>
                    <a:pt x="7096" y="4915"/>
                  </a:lnTo>
                  <a:lnTo>
                    <a:pt x="7113" y="4900"/>
                  </a:lnTo>
                  <a:lnTo>
                    <a:pt x="7120" y="4894"/>
                  </a:lnTo>
                  <a:lnTo>
                    <a:pt x="7137" y="4880"/>
                  </a:lnTo>
                  <a:lnTo>
                    <a:pt x="7145" y="4874"/>
                  </a:lnTo>
                  <a:lnTo>
                    <a:pt x="7163" y="4860"/>
                  </a:lnTo>
                  <a:lnTo>
                    <a:pt x="7170" y="4854"/>
                  </a:lnTo>
                  <a:lnTo>
                    <a:pt x="7189" y="4841"/>
                  </a:lnTo>
                  <a:lnTo>
                    <a:pt x="7197" y="4836"/>
                  </a:lnTo>
                  <a:lnTo>
                    <a:pt x="7216" y="4824"/>
                  </a:lnTo>
                  <a:lnTo>
                    <a:pt x="7224" y="4819"/>
                  </a:lnTo>
                  <a:lnTo>
                    <a:pt x="7243" y="4807"/>
                  </a:lnTo>
                  <a:lnTo>
                    <a:pt x="7251" y="4802"/>
                  </a:lnTo>
                  <a:lnTo>
                    <a:pt x="7271" y="4791"/>
                  </a:lnTo>
                  <a:lnTo>
                    <a:pt x="7279" y="4787"/>
                  </a:lnTo>
                  <a:lnTo>
                    <a:pt x="7299" y="4776"/>
                  </a:lnTo>
                  <a:lnTo>
                    <a:pt x="7308" y="4772"/>
                  </a:lnTo>
                  <a:lnTo>
                    <a:pt x="7329" y="4763"/>
                  </a:lnTo>
                  <a:lnTo>
                    <a:pt x="7337" y="4759"/>
                  </a:lnTo>
                  <a:lnTo>
                    <a:pt x="7358" y="4750"/>
                  </a:lnTo>
                  <a:lnTo>
                    <a:pt x="7367" y="4747"/>
                  </a:lnTo>
                  <a:lnTo>
                    <a:pt x="7389" y="4739"/>
                  </a:lnTo>
                  <a:lnTo>
                    <a:pt x="7397" y="4736"/>
                  </a:lnTo>
                  <a:lnTo>
                    <a:pt x="7419" y="4729"/>
                  </a:lnTo>
                  <a:lnTo>
                    <a:pt x="7427" y="4726"/>
                  </a:lnTo>
                  <a:lnTo>
                    <a:pt x="7427" y="4211"/>
                  </a:lnTo>
                  <a:lnTo>
                    <a:pt x="7425" y="4118"/>
                  </a:lnTo>
                  <a:lnTo>
                    <a:pt x="7420" y="4027"/>
                  </a:lnTo>
                  <a:lnTo>
                    <a:pt x="7412" y="3937"/>
                  </a:lnTo>
                  <a:lnTo>
                    <a:pt x="7400" y="3847"/>
                  </a:lnTo>
                  <a:lnTo>
                    <a:pt x="7384" y="3758"/>
                  </a:lnTo>
                  <a:lnTo>
                    <a:pt x="7366" y="3669"/>
                  </a:lnTo>
                  <a:lnTo>
                    <a:pt x="7344" y="3581"/>
                  </a:lnTo>
                  <a:lnTo>
                    <a:pt x="7319" y="3494"/>
                  </a:lnTo>
                  <a:lnTo>
                    <a:pt x="7291" y="3408"/>
                  </a:lnTo>
                  <a:lnTo>
                    <a:pt x="7259" y="3323"/>
                  </a:lnTo>
                  <a:lnTo>
                    <a:pt x="7224" y="3240"/>
                  </a:lnTo>
                  <a:lnTo>
                    <a:pt x="7187" y="3157"/>
                  </a:lnTo>
                  <a:lnTo>
                    <a:pt x="7146" y="3076"/>
                  </a:lnTo>
                  <a:lnTo>
                    <a:pt x="7101" y="2996"/>
                  </a:lnTo>
                  <a:lnTo>
                    <a:pt x="7054" y="2918"/>
                  </a:lnTo>
                  <a:lnTo>
                    <a:pt x="7005" y="2842"/>
                  </a:lnTo>
                  <a:lnTo>
                    <a:pt x="6952" y="2768"/>
                  </a:lnTo>
                  <a:lnTo>
                    <a:pt x="6897" y="2696"/>
                  </a:lnTo>
                  <a:lnTo>
                    <a:pt x="6839" y="2626"/>
                  </a:lnTo>
                  <a:lnTo>
                    <a:pt x="6779" y="2559"/>
                  </a:lnTo>
                  <a:lnTo>
                    <a:pt x="6716" y="2493"/>
                  </a:lnTo>
                  <a:lnTo>
                    <a:pt x="6650" y="2430"/>
                  </a:lnTo>
                  <a:lnTo>
                    <a:pt x="6583" y="2370"/>
                  </a:lnTo>
                  <a:lnTo>
                    <a:pt x="6513" y="2312"/>
                  </a:lnTo>
                  <a:lnTo>
                    <a:pt x="6441" y="2257"/>
                  </a:lnTo>
                  <a:lnTo>
                    <a:pt x="6367" y="2204"/>
                  </a:lnTo>
                  <a:lnTo>
                    <a:pt x="6291" y="2155"/>
                  </a:lnTo>
                  <a:lnTo>
                    <a:pt x="6213" y="2108"/>
                  </a:lnTo>
                  <a:lnTo>
                    <a:pt x="6133" y="2063"/>
                  </a:lnTo>
                  <a:lnTo>
                    <a:pt x="6052" y="2022"/>
                  </a:lnTo>
                  <a:lnTo>
                    <a:pt x="5969" y="1985"/>
                  </a:lnTo>
                  <a:lnTo>
                    <a:pt x="5886" y="1950"/>
                  </a:lnTo>
                  <a:lnTo>
                    <a:pt x="5801" y="1919"/>
                  </a:lnTo>
                  <a:lnTo>
                    <a:pt x="5715" y="1890"/>
                  </a:lnTo>
                  <a:lnTo>
                    <a:pt x="5628" y="1865"/>
                  </a:lnTo>
                  <a:lnTo>
                    <a:pt x="5540" y="1844"/>
                  </a:lnTo>
                  <a:lnTo>
                    <a:pt x="5452" y="1825"/>
                  </a:lnTo>
                  <a:lnTo>
                    <a:pt x="5362" y="1810"/>
                  </a:lnTo>
                  <a:lnTo>
                    <a:pt x="5273" y="1798"/>
                  </a:lnTo>
                  <a:lnTo>
                    <a:pt x="5182" y="1790"/>
                  </a:lnTo>
                  <a:lnTo>
                    <a:pt x="5091" y="1785"/>
                  </a:lnTo>
                  <a:lnTo>
                    <a:pt x="5000" y="1783"/>
                  </a:lnTo>
                  <a:lnTo>
                    <a:pt x="4909" y="1785"/>
                  </a:lnTo>
                  <a:lnTo>
                    <a:pt x="4818" y="1790"/>
                  </a:lnTo>
                  <a:lnTo>
                    <a:pt x="4727" y="1798"/>
                  </a:lnTo>
                  <a:lnTo>
                    <a:pt x="4638" y="1810"/>
                  </a:lnTo>
                  <a:lnTo>
                    <a:pt x="4548" y="1825"/>
                  </a:lnTo>
                  <a:lnTo>
                    <a:pt x="4460" y="1844"/>
                  </a:lnTo>
                  <a:lnTo>
                    <a:pt x="4372" y="1865"/>
                  </a:lnTo>
                  <a:lnTo>
                    <a:pt x="4285" y="1890"/>
                  </a:lnTo>
                  <a:lnTo>
                    <a:pt x="4199" y="1919"/>
                  </a:lnTo>
                  <a:lnTo>
                    <a:pt x="4114" y="1950"/>
                  </a:lnTo>
                  <a:lnTo>
                    <a:pt x="4031" y="1985"/>
                  </a:lnTo>
                  <a:lnTo>
                    <a:pt x="3948" y="2022"/>
                  </a:lnTo>
                  <a:lnTo>
                    <a:pt x="3867" y="2063"/>
                  </a:lnTo>
                  <a:lnTo>
                    <a:pt x="3787" y="2108"/>
                  </a:lnTo>
                  <a:lnTo>
                    <a:pt x="3709" y="2155"/>
                  </a:lnTo>
                  <a:lnTo>
                    <a:pt x="3633" y="2204"/>
                  </a:lnTo>
                  <a:lnTo>
                    <a:pt x="3559" y="2257"/>
                  </a:lnTo>
                  <a:lnTo>
                    <a:pt x="3487" y="2312"/>
                  </a:lnTo>
                  <a:lnTo>
                    <a:pt x="3417" y="2370"/>
                  </a:lnTo>
                  <a:lnTo>
                    <a:pt x="3350" y="2430"/>
                  </a:lnTo>
                  <a:lnTo>
                    <a:pt x="3284" y="2493"/>
                  </a:lnTo>
                  <a:lnTo>
                    <a:pt x="3221" y="2559"/>
                  </a:lnTo>
                  <a:lnTo>
                    <a:pt x="3161" y="2626"/>
                  </a:lnTo>
                  <a:lnTo>
                    <a:pt x="3103" y="2696"/>
                  </a:lnTo>
                  <a:lnTo>
                    <a:pt x="3048" y="2768"/>
                  </a:lnTo>
                  <a:lnTo>
                    <a:pt x="2995" y="2842"/>
                  </a:lnTo>
                  <a:lnTo>
                    <a:pt x="2946" y="2918"/>
                  </a:lnTo>
                  <a:lnTo>
                    <a:pt x="2899" y="2996"/>
                  </a:lnTo>
                  <a:lnTo>
                    <a:pt x="2854" y="3076"/>
                  </a:lnTo>
                  <a:lnTo>
                    <a:pt x="2813" y="3157"/>
                  </a:lnTo>
                  <a:lnTo>
                    <a:pt x="2776" y="3240"/>
                  </a:lnTo>
                  <a:lnTo>
                    <a:pt x="2741" y="3323"/>
                  </a:lnTo>
                  <a:lnTo>
                    <a:pt x="2709" y="3408"/>
                  </a:lnTo>
                  <a:lnTo>
                    <a:pt x="2681" y="3494"/>
                  </a:lnTo>
                  <a:lnTo>
                    <a:pt x="2656" y="3581"/>
                  </a:lnTo>
                  <a:lnTo>
                    <a:pt x="2634" y="3669"/>
                  </a:lnTo>
                  <a:lnTo>
                    <a:pt x="2616" y="3758"/>
                  </a:lnTo>
                  <a:lnTo>
                    <a:pt x="2600" y="3847"/>
                  </a:lnTo>
                  <a:lnTo>
                    <a:pt x="2588" y="3937"/>
                  </a:lnTo>
                  <a:lnTo>
                    <a:pt x="2580" y="4027"/>
                  </a:lnTo>
                  <a:close/>
                  <a:moveTo>
                    <a:pt x="7427" y="5426"/>
                  </a:moveTo>
                  <a:lnTo>
                    <a:pt x="7427" y="5291"/>
                  </a:lnTo>
                  <a:lnTo>
                    <a:pt x="7423" y="5294"/>
                  </a:lnTo>
                  <a:lnTo>
                    <a:pt x="7414" y="5304"/>
                  </a:lnTo>
                  <a:lnTo>
                    <a:pt x="7405" y="5314"/>
                  </a:lnTo>
                  <a:lnTo>
                    <a:pt x="7397" y="5324"/>
                  </a:lnTo>
                  <a:lnTo>
                    <a:pt x="7388" y="5335"/>
                  </a:lnTo>
                  <a:lnTo>
                    <a:pt x="7381" y="5345"/>
                  </a:lnTo>
                  <a:lnTo>
                    <a:pt x="7373" y="5356"/>
                  </a:lnTo>
                  <a:lnTo>
                    <a:pt x="7366" y="5368"/>
                  </a:lnTo>
                  <a:lnTo>
                    <a:pt x="7360" y="5380"/>
                  </a:lnTo>
                  <a:lnTo>
                    <a:pt x="7354" y="5392"/>
                  </a:lnTo>
                  <a:lnTo>
                    <a:pt x="7348" y="5405"/>
                  </a:lnTo>
                  <a:lnTo>
                    <a:pt x="7343" y="5417"/>
                  </a:lnTo>
                  <a:lnTo>
                    <a:pt x="7338" y="5430"/>
                  </a:lnTo>
                  <a:lnTo>
                    <a:pt x="7334" y="5442"/>
                  </a:lnTo>
                  <a:lnTo>
                    <a:pt x="7330" y="5455"/>
                  </a:lnTo>
                  <a:lnTo>
                    <a:pt x="7327" y="5468"/>
                  </a:lnTo>
                  <a:lnTo>
                    <a:pt x="7324" y="5481"/>
                  </a:lnTo>
                  <a:lnTo>
                    <a:pt x="7322" y="5494"/>
                  </a:lnTo>
                  <a:lnTo>
                    <a:pt x="7320" y="5508"/>
                  </a:lnTo>
                  <a:lnTo>
                    <a:pt x="7319" y="5521"/>
                  </a:lnTo>
                  <a:lnTo>
                    <a:pt x="7318" y="5534"/>
                  </a:lnTo>
                  <a:lnTo>
                    <a:pt x="7318" y="5550"/>
                  </a:lnTo>
                  <a:lnTo>
                    <a:pt x="7318" y="6762"/>
                  </a:lnTo>
                  <a:lnTo>
                    <a:pt x="7318" y="6778"/>
                  </a:lnTo>
                  <a:lnTo>
                    <a:pt x="7319" y="6791"/>
                  </a:lnTo>
                  <a:lnTo>
                    <a:pt x="7320" y="6804"/>
                  </a:lnTo>
                  <a:lnTo>
                    <a:pt x="7322" y="6818"/>
                  </a:lnTo>
                  <a:lnTo>
                    <a:pt x="7324" y="6831"/>
                  </a:lnTo>
                  <a:lnTo>
                    <a:pt x="7327" y="6844"/>
                  </a:lnTo>
                  <a:lnTo>
                    <a:pt x="7330" y="6857"/>
                  </a:lnTo>
                  <a:lnTo>
                    <a:pt x="7334" y="6869"/>
                  </a:lnTo>
                  <a:lnTo>
                    <a:pt x="7338" y="6882"/>
                  </a:lnTo>
                  <a:lnTo>
                    <a:pt x="7343" y="6894"/>
                  </a:lnTo>
                  <a:lnTo>
                    <a:pt x="7348" y="6906"/>
                  </a:lnTo>
                  <a:lnTo>
                    <a:pt x="7353" y="6918"/>
                  </a:lnTo>
                  <a:lnTo>
                    <a:pt x="7359" y="6930"/>
                  </a:lnTo>
                  <a:lnTo>
                    <a:pt x="7366" y="6943"/>
                  </a:lnTo>
                  <a:lnTo>
                    <a:pt x="7374" y="6956"/>
                  </a:lnTo>
                  <a:lnTo>
                    <a:pt x="7381" y="6967"/>
                  </a:lnTo>
                  <a:lnTo>
                    <a:pt x="7389" y="6978"/>
                  </a:lnTo>
                  <a:lnTo>
                    <a:pt x="7397" y="6988"/>
                  </a:lnTo>
                  <a:lnTo>
                    <a:pt x="7405" y="6998"/>
                  </a:lnTo>
                  <a:lnTo>
                    <a:pt x="7414" y="7008"/>
                  </a:lnTo>
                  <a:lnTo>
                    <a:pt x="7423" y="7018"/>
                  </a:lnTo>
                  <a:lnTo>
                    <a:pt x="7433" y="7027"/>
                  </a:lnTo>
                  <a:lnTo>
                    <a:pt x="7443" y="7036"/>
                  </a:lnTo>
                  <a:lnTo>
                    <a:pt x="7453" y="7045"/>
                  </a:lnTo>
                  <a:lnTo>
                    <a:pt x="7464" y="7053"/>
                  </a:lnTo>
                  <a:lnTo>
                    <a:pt x="7474" y="7060"/>
                  </a:lnTo>
                  <a:lnTo>
                    <a:pt x="7485" y="7068"/>
                  </a:lnTo>
                  <a:lnTo>
                    <a:pt x="7496" y="7074"/>
                  </a:lnTo>
                  <a:lnTo>
                    <a:pt x="7508" y="7080"/>
                  </a:lnTo>
                  <a:lnTo>
                    <a:pt x="7520" y="7086"/>
                  </a:lnTo>
                  <a:lnTo>
                    <a:pt x="7532" y="7092"/>
                  </a:lnTo>
                  <a:lnTo>
                    <a:pt x="7545" y="7097"/>
                  </a:lnTo>
                  <a:lnTo>
                    <a:pt x="7558" y="7102"/>
                  </a:lnTo>
                  <a:lnTo>
                    <a:pt x="7571" y="7106"/>
                  </a:lnTo>
                  <a:lnTo>
                    <a:pt x="7583" y="7110"/>
                  </a:lnTo>
                  <a:lnTo>
                    <a:pt x="7597" y="7113"/>
                  </a:lnTo>
                  <a:lnTo>
                    <a:pt x="7610" y="7116"/>
                  </a:lnTo>
                  <a:lnTo>
                    <a:pt x="7623" y="7118"/>
                  </a:lnTo>
                  <a:lnTo>
                    <a:pt x="7636" y="7120"/>
                  </a:lnTo>
                  <a:lnTo>
                    <a:pt x="7650" y="7121"/>
                  </a:lnTo>
                  <a:lnTo>
                    <a:pt x="7663" y="7122"/>
                  </a:lnTo>
                  <a:lnTo>
                    <a:pt x="7679" y="7122"/>
                  </a:lnTo>
                  <a:lnTo>
                    <a:pt x="7798" y="7122"/>
                  </a:lnTo>
                  <a:lnTo>
                    <a:pt x="8040" y="7122"/>
                  </a:lnTo>
                  <a:lnTo>
                    <a:pt x="8055" y="7122"/>
                  </a:lnTo>
                  <a:lnTo>
                    <a:pt x="8069" y="7121"/>
                  </a:lnTo>
                  <a:lnTo>
                    <a:pt x="8082" y="7120"/>
                  </a:lnTo>
                  <a:lnTo>
                    <a:pt x="8095" y="7118"/>
                  </a:lnTo>
                  <a:lnTo>
                    <a:pt x="8108" y="7116"/>
                  </a:lnTo>
                  <a:lnTo>
                    <a:pt x="8121" y="7113"/>
                  </a:lnTo>
                  <a:lnTo>
                    <a:pt x="8134" y="7110"/>
                  </a:lnTo>
                  <a:lnTo>
                    <a:pt x="8147" y="7106"/>
                  </a:lnTo>
                  <a:lnTo>
                    <a:pt x="8160" y="7102"/>
                  </a:lnTo>
                  <a:lnTo>
                    <a:pt x="8173" y="7097"/>
                  </a:lnTo>
                  <a:lnTo>
                    <a:pt x="8186" y="7092"/>
                  </a:lnTo>
                  <a:lnTo>
                    <a:pt x="8198" y="7086"/>
                  </a:lnTo>
                  <a:lnTo>
                    <a:pt x="8210" y="7080"/>
                  </a:lnTo>
                  <a:lnTo>
                    <a:pt x="8222" y="7074"/>
                  </a:lnTo>
                  <a:lnTo>
                    <a:pt x="8233" y="7068"/>
                  </a:lnTo>
                  <a:lnTo>
                    <a:pt x="8244" y="7060"/>
                  </a:lnTo>
                  <a:lnTo>
                    <a:pt x="8254" y="7053"/>
                  </a:lnTo>
                  <a:lnTo>
                    <a:pt x="8265" y="7045"/>
                  </a:lnTo>
                  <a:lnTo>
                    <a:pt x="8275" y="7036"/>
                  </a:lnTo>
                  <a:lnTo>
                    <a:pt x="8285" y="7027"/>
                  </a:lnTo>
                  <a:lnTo>
                    <a:pt x="8295" y="7018"/>
                  </a:lnTo>
                  <a:lnTo>
                    <a:pt x="8304" y="7008"/>
                  </a:lnTo>
                  <a:lnTo>
                    <a:pt x="8313" y="6998"/>
                  </a:lnTo>
                  <a:lnTo>
                    <a:pt x="8321" y="6988"/>
                  </a:lnTo>
                  <a:lnTo>
                    <a:pt x="8329" y="6978"/>
                  </a:lnTo>
                  <a:lnTo>
                    <a:pt x="8337" y="6967"/>
                  </a:lnTo>
                  <a:lnTo>
                    <a:pt x="8344" y="6956"/>
                  </a:lnTo>
                  <a:lnTo>
                    <a:pt x="8352" y="6943"/>
                  </a:lnTo>
                  <a:lnTo>
                    <a:pt x="8359" y="6930"/>
                  </a:lnTo>
                  <a:lnTo>
                    <a:pt x="8365" y="6918"/>
                  </a:lnTo>
                  <a:lnTo>
                    <a:pt x="8370" y="6906"/>
                  </a:lnTo>
                  <a:lnTo>
                    <a:pt x="8375" y="6894"/>
                  </a:lnTo>
                  <a:lnTo>
                    <a:pt x="8380" y="6882"/>
                  </a:lnTo>
                  <a:lnTo>
                    <a:pt x="8384" y="6869"/>
                  </a:lnTo>
                  <a:lnTo>
                    <a:pt x="8388" y="6857"/>
                  </a:lnTo>
                  <a:lnTo>
                    <a:pt x="8391" y="6844"/>
                  </a:lnTo>
                  <a:lnTo>
                    <a:pt x="8394" y="6831"/>
                  </a:lnTo>
                  <a:lnTo>
                    <a:pt x="8396" y="6818"/>
                  </a:lnTo>
                  <a:lnTo>
                    <a:pt x="8398" y="6804"/>
                  </a:lnTo>
                  <a:lnTo>
                    <a:pt x="8399" y="6791"/>
                  </a:lnTo>
                  <a:lnTo>
                    <a:pt x="8400" y="6778"/>
                  </a:lnTo>
                  <a:lnTo>
                    <a:pt x="8400" y="6762"/>
                  </a:lnTo>
                  <a:lnTo>
                    <a:pt x="8400" y="5550"/>
                  </a:lnTo>
                  <a:lnTo>
                    <a:pt x="8400" y="5534"/>
                  </a:lnTo>
                  <a:lnTo>
                    <a:pt x="8399" y="5521"/>
                  </a:lnTo>
                  <a:lnTo>
                    <a:pt x="8398" y="5508"/>
                  </a:lnTo>
                  <a:lnTo>
                    <a:pt x="8396" y="5494"/>
                  </a:lnTo>
                  <a:lnTo>
                    <a:pt x="8394" y="5481"/>
                  </a:lnTo>
                  <a:lnTo>
                    <a:pt x="8391" y="5468"/>
                  </a:lnTo>
                  <a:lnTo>
                    <a:pt x="8388" y="5455"/>
                  </a:lnTo>
                  <a:lnTo>
                    <a:pt x="8384" y="5442"/>
                  </a:lnTo>
                  <a:lnTo>
                    <a:pt x="8380" y="5430"/>
                  </a:lnTo>
                  <a:lnTo>
                    <a:pt x="8375" y="5417"/>
                  </a:lnTo>
                  <a:lnTo>
                    <a:pt x="8370" y="5405"/>
                  </a:lnTo>
                  <a:lnTo>
                    <a:pt x="8364" y="5392"/>
                  </a:lnTo>
                  <a:lnTo>
                    <a:pt x="8358" y="5380"/>
                  </a:lnTo>
                  <a:lnTo>
                    <a:pt x="8352" y="5368"/>
                  </a:lnTo>
                  <a:lnTo>
                    <a:pt x="8345" y="5356"/>
                  </a:lnTo>
                  <a:lnTo>
                    <a:pt x="8337" y="5345"/>
                  </a:lnTo>
                  <a:lnTo>
                    <a:pt x="8330" y="5335"/>
                  </a:lnTo>
                  <a:lnTo>
                    <a:pt x="8321" y="5324"/>
                  </a:lnTo>
                  <a:lnTo>
                    <a:pt x="8313" y="5314"/>
                  </a:lnTo>
                  <a:lnTo>
                    <a:pt x="8304" y="5304"/>
                  </a:lnTo>
                  <a:lnTo>
                    <a:pt x="8295" y="5294"/>
                  </a:lnTo>
                  <a:lnTo>
                    <a:pt x="8285" y="5285"/>
                  </a:lnTo>
                  <a:lnTo>
                    <a:pt x="8275" y="5276"/>
                  </a:lnTo>
                  <a:lnTo>
                    <a:pt x="8265" y="5268"/>
                  </a:lnTo>
                  <a:lnTo>
                    <a:pt x="8254" y="5259"/>
                  </a:lnTo>
                  <a:lnTo>
                    <a:pt x="8244" y="5252"/>
                  </a:lnTo>
                  <a:lnTo>
                    <a:pt x="8233" y="5244"/>
                  </a:lnTo>
                  <a:lnTo>
                    <a:pt x="8221" y="5237"/>
                  </a:lnTo>
                  <a:lnTo>
                    <a:pt x="8209" y="5231"/>
                  </a:lnTo>
                  <a:lnTo>
                    <a:pt x="8197" y="5225"/>
                  </a:lnTo>
                  <a:lnTo>
                    <a:pt x="8184" y="5219"/>
                  </a:lnTo>
                  <a:lnTo>
                    <a:pt x="8172" y="5214"/>
                  </a:lnTo>
                  <a:lnTo>
                    <a:pt x="8159" y="5209"/>
                  </a:lnTo>
                  <a:lnTo>
                    <a:pt x="8147" y="5205"/>
                  </a:lnTo>
                  <a:lnTo>
                    <a:pt x="8134" y="5201"/>
                  </a:lnTo>
                  <a:lnTo>
                    <a:pt x="8121" y="5198"/>
                  </a:lnTo>
                  <a:lnTo>
                    <a:pt x="8108" y="5195"/>
                  </a:lnTo>
                  <a:lnTo>
                    <a:pt x="8095" y="5193"/>
                  </a:lnTo>
                  <a:lnTo>
                    <a:pt x="8082" y="5191"/>
                  </a:lnTo>
                  <a:lnTo>
                    <a:pt x="8069" y="5190"/>
                  </a:lnTo>
                  <a:lnTo>
                    <a:pt x="8055" y="5189"/>
                  </a:lnTo>
                  <a:lnTo>
                    <a:pt x="8040" y="5189"/>
                  </a:lnTo>
                  <a:lnTo>
                    <a:pt x="7927" y="5189"/>
                  </a:lnTo>
                  <a:lnTo>
                    <a:pt x="7927" y="5426"/>
                  </a:lnTo>
                  <a:lnTo>
                    <a:pt x="7925" y="5459"/>
                  </a:lnTo>
                  <a:lnTo>
                    <a:pt x="7918" y="5491"/>
                  </a:lnTo>
                  <a:lnTo>
                    <a:pt x="7908" y="5522"/>
                  </a:lnTo>
                  <a:lnTo>
                    <a:pt x="7894" y="5551"/>
                  </a:lnTo>
                  <a:lnTo>
                    <a:pt x="7875" y="5578"/>
                  </a:lnTo>
                  <a:lnTo>
                    <a:pt x="7854" y="5603"/>
                  </a:lnTo>
                  <a:lnTo>
                    <a:pt x="7829" y="5624"/>
                  </a:lnTo>
                  <a:lnTo>
                    <a:pt x="7802" y="5643"/>
                  </a:lnTo>
                  <a:lnTo>
                    <a:pt x="7773" y="5657"/>
                  </a:lnTo>
                  <a:lnTo>
                    <a:pt x="7742" y="5667"/>
                  </a:lnTo>
                  <a:lnTo>
                    <a:pt x="7710" y="5674"/>
                  </a:lnTo>
                  <a:lnTo>
                    <a:pt x="7677" y="5676"/>
                  </a:lnTo>
                  <a:lnTo>
                    <a:pt x="7644" y="5674"/>
                  </a:lnTo>
                  <a:lnTo>
                    <a:pt x="7612" y="5667"/>
                  </a:lnTo>
                  <a:lnTo>
                    <a:pt x="7581" y="5657"/>
                  </a:lnTo>
                  <a:lnTo>
                    <a:pt x="7552" y="5643"/>
                  </a:lnTo>
                  <a:lnTo>
                    <a:pt x="7525" y="5624"/>
                  </a:lnTo>
                  <a:lnTo>
                    <a:pt x="7500" y="5603"/>
                  </a:lnTo>
                  <a:lnTo>
                    <a:pt x="7479" y="5578"/>
                  </a:lnTo>
                  <a:lnTo>
                    <a:pt x="7460" y="5551"/>
                  </a:lnTo>
                  <a:lnTo>
                    <a:pt x="7446" y="5522"/>
                  </a:lnTo>
                  <a:lnTo>
                    <a:pt x="7436" y="5491"/>
                  </a:lnTo>
                  <a:lnTo>
                    <a:pt x="7429" y="5459"/>
                  </a:lnTo>
                  <a:lnTo>
                    <a:pt x="7427" y="5426"/>
                  </a:lnTo>
                  <a:close/>
                  <a:moveTo>
                    <a:pt x="5026" y="7978"/>
                  </a:moveTo>
                  <a:lnTo>
                    <a:pt x="5045" y="7951"/>
                  </a:lnTo>
                  <a:lnTo>
                    <a:pt x="5066" y="7926"/>
                  </a:lnTo>
                  <a:lnTo>
                    <a:pt x="5089" y="7906"/>
                  </a:lnTo>
                  <a:lnTo>
                    <a:pt x="5087" y="7906"/>
                  </a:lnTo>
                  <a:lnTo>
                    <a:pt x="5080" y="7903"/>
                  </a:lnTo>
                  <a:lnTo>
                    <a:pt x="5072" y="7900"/>
                  </a:lnTo>
                  <a:lnTo>
                    <a:pt x="5064" y="7897"/>
                  </a:lnTo>
                  <a:lnTo>
                    <a:pt x="5057" y="7895"/>
                  </a:lnTo>
                  <a:lnTo>
                    <a:pt x="5049" y="7893"/>
                  </a:lnTo>
                  <a:lnTo>
                    <a:pt x="5041" y="7892"/>
                  </a:lnTo>
                  <a:lnTo>
                    <a:pt x="5033" y="7890"/>
                  </a:lnTo>
                  <a:lnTo>
                    <a:pt x="5025" y="7889"/>
                  </a:lnTo>
                  <a:lnTo>
                    <a:pt x="5017" y="7889"/>
                  </a:lnTo>
                  <a:lnTo>
                    <a:pt x="5008" y="7888"/>
                  </a:lnTo>
                  <a:lnTo>
                    <a:pt x="5000" y="7888"/>
                  </a:lnTo>
                  <a:lnTo>
                    <a:pt x="4992" y="7888"/>
                  </a:lnTo>
                  <a:lnTo>
                    <a:pt x="4983" y="7889"/>
                  </a:lnTo>
                  <a:lnTo>
                    <a:pt x="4975" y="7889"/>
                  </a:lnTo>
                  <a:lnTo>
                    <a:pt x="4967" y="7890"/>
                  </a:lnTo>
                  <a:lnTo>
                    <a:pt x="4959" y="7892"/>
                  </a:lnTo>
                  <a:lnTo>
                    <a:pt x="4951" y="7893"/>
                  </a:lnTo>
                  <a:lnTo>
                    <a:pt x="4943" y="7895"/>
                  </a:lnTo>
                  <a:lnTo>
                    <a:pt x="4936" y="7897"/>
                  </a:lnTo>
                  <a:lnTo>
                    <a:pt x="4928" y="7900"/>
                  </a:lnTo>
                  <a:lnTo>
                    <a:pt x="4920" y="7903"/>
                  </a:lnTo>
                  <a:lnTo>
                    <a:pt x="4913" y="7906"/>
                  </a:lnTo>
                  <a:lnTo>
                    <a:pt x="4906" y="7909"/>
                  </a:lnTo>
                  <a:lnTo>
                    <a:pt x="4898" y="7912"/>
                  </a:lnTo>
                  <a:lnTo>
                    <a:pt x="4892" y="7916"/>
                  </a:lnTo>
                  <a:lnTo>
                    <a:pt x="4886" y="7920"/>
                  </a:lnTo>
                  <a:lnTo>
                    <a:pt x="4879" y="7924"/>
                  </a:lnTo>
                  <a:lnTo>
                    <a:pt x="4873" y="7929"/>
                  </a:lnTo>
                  <a:lnTo>
                    <a:pt x="4867" y="7934"/>
                  </a:lnTo>
                  <a:lnTo>
                    <a:pt x="4860" y="7939"/>
                  </a:lnTo>
                  <a:lnTo>
                    <a:pt x="4854" y="7944"/>
                  </a:lnTo>
                  <a:lnTo>
                    <a:pt x="4849" y="7950"/>
                  </a:lnTo>
                  <a:lnTo>
                    <a:pt x="4843" y="7956"/>
                  </a:lnTo>
                  <a:lnTo>
                    <a:pt x="4837" y="7962"/>
                  </a:lnTo>
                  <a:lnTo>
                    <a:pt x="4832" y="7968"/>
                  </a:lnTo>
                  <a:lnTo>
                    <a:pt x="4827" y="7975"/>
                  </a:lnTo>
                  <a:lnTo>
                    <a:pt x="4822" y="7982"/>
                  </a:lnTo>
                  <a:lnTo>
                    <a:pt x="4818" y="7988"/>
                  </a:lnTo>
                  <a:lnTo>
                    <a:pt x="4814" y="7995"/>
                  </a:lnTo>
                  <a:lnTo>
                    <a:pt x="4810" y="8002"/>
                  </a:lnTo>
                  <a:lnTo>
                    <a:pt x="4806" y="8009"/>
                  </a:lnTo>
                  <a:lnTo>
                    <a:pt x="4803" y="8017"/>
                  </a:lnTo>
                  <a:lnTo>
                    <a:pt x="4800" y="8024"/>
                  </a:lnTo>
                  <a:lnTo>
                    <a:pt x="4797" y="8031"/>
                  </a:lnTo>
                  <a:lnTo>
                    <a:pt x="4795" y="8039"/>
                  </a:lnTo>
                  <a:lnTo>
                    <a:pt x="4792" y="8047"/>
                  </a:lnTo>
                  <a:lnTo>
                    <a:pt x="4790" y="8054"/>
                  </a:lnTo>
                  <a:lnTo>
                    <a:pt x="4789" y="8062"/>
                  </a:lnTo>
                  <a:lnTo>
                    <a:pt x="4787" y="8070"/>
                  </a:lnTo>
                  <a:lnTo>
                    <a:pt x="4786" y="8078"/>
                  </a:lnTo>
                  <a:lnTo>
                    <a:pt x="4786" y="8086"/>
                  </a:lnTo>
                  <a:lnTo>
                    <a:pt x="4785" y="8095"/>
                  </a:lnTo>
                  <a:lnTo>
                    <a:pt x="4785" y="8103"/>
                  </a:lnTo>
                  <a:lnTo>
                    <a:pt x="4785" y="8111"/>
                  </a:lnTo>
                  <a:lnTo>
                    <a:pt x="4786" y="8119"/>
                  </a:lnTo>
                  <a:lnTo>
                    <a:pt x="4786" y="8127"/>
                  </a:lnTo>
                  <a:lnTo>
                    <a:pt x="4787" y="8135"/>
                  </a:lnTo>
                  <a:lnTo>
                    <a:pt x="4789" y="8143"/>
                  </a:lnTo>
                  <a:lnTo>
                    <a:pt x="4790" y="8151"/>
                  </a:lnTo>
                  <a:lnTo>
                    <a:pt x="4792" y="8158"/>
                  </a:lnTo>
                  <a:lnTo>
                    <a:pt x="4795" y="8166"/>
                  </a:lnTo>
                  <a:lnTo>
                    <a:pt x="4797" y="8174"/>
                  </a:lnTo>
                  <a:lnTo>
                    <a:pt x="4800" y="8181"/>
                  </a:lnTo>
                  <a:lnTo>
                    <a:pt x="4803" y="8188"/>
                  </a:lnTo>
                  <a:lnTo>
                    <a:pt x="4806" y="8196"/>
                  </a:lnTo>
                  <a:lnTo>
                    <a:pt x="4810" y="8203"/>
                  </a:lnTo>
                  <a:lnTo>
                    <a:pt x="4814" y="8210"/>
                  </a:lnTo>
                  <a:lnTo>
                    <a:pt x="4818" y="8217"/>
                  </a:lnTo>
                  <a:lnTo>
                    <a:pt x="4822" y="8223"/>
                  </a:lnTo>
                  <a:lnTo>
                    <a:pt x="4827" y="8230"/>
                  </a:lnTo>
                  <a:lnTo>
                    <a:pt x="4832" y="8237"/>
                  </a:lnTo>
                  <a:lnTo>
                    <a:pt x="4837" y="8243"/>
                  </a:lnTo>
                  <a:lnTo>
                    <a:pt x="4843" y="8249"/>
                  </a:lnTo>
                  <a:lnTo>
                    <a:pt x="4849" y="8255"/>
                  </a:lnTo>
                  <a:lnTo>
                    <a:pt x="4854" y="8261"/>
                  </a:lnTo>
                  <a:lnTo>
                    <a:pt x="4860" y="8266"/>
                  </a:lnTo>
                  <a:lnTo>
                    <a:pt x="4867" y="8271"/>
                  </a:lnTo>
                  <a:lnTo>
                    <a:pt x="4873" y="8276"/>
                  </a:lnTo>
                  <a:lnTo>
                    <a:pt x="4879" y="8281"/>
                  </a:lnTo>
                  <a:lnTo>
                    <a:pt x="4886" y="8285"/>
                  </a:lnTo>
                  <a:lnTo>
                    <a:pt x="4892" y="8289"/>
                  </a:lnTo>
                  <a:lnTo>
                    <a:pt x="4898" y="8293"/>
                  </a:lnTo>
                  <a:lnTo>
                    <a:pt x="4906" y="8296"/>
                  </a:lnTo>
                  <a:lnTo>
                    <a:pt x="4913" y="8299"/>
                  </a:lnTo>
                  <a:lnTo>
                    <a:pt x="4920" y="8302"/>
                  </a:lnTo>
                  <a:lnTo>
                    <a:pt x="4928" y="8305"/>
                  </a:lnTo>
                  <a:lnTo>
                    <a:pt x="4936" y="8308"/>
                  </a:lnTo>
                  <a:lnTo>
                    <a:pt x="4943" y="8310"/>
                  </a:lnTo>
                  <a:lnTo>
                    <a:pt x="4951" y="8312"/>
                  </a:lnTo>
                  <a:lnTo>
                    <a:pt x="4959" y="8313"/>
                  </a:lnTo>
                  <a:lnTo>
                    <a:pt x="4967" y="8315"/>
                  </a:lnTo>
                  <a:lnTo>
                    <a:pt x="4975" y="8316"/>
                  </a:lnTo>
                  <a:lnTo>
                    <a:pt x="4983" y="8316"/>
                  </a:lnTo>
                  <a:lnTo>
                    <a:pt x="4992" y="8317"/>
                  </a:lnTo>
                  <a:lnTo>
                    <a:pt x="5000" y="8317"/>
                  </a:lnTo>
                  <a:lnTo>
                    <a:pt x="5008" y="8317"/>
                  </a:lnTo>
                  <a:lnTo>
                    <a:pt x="5017" y="8316"/>
                  </a:lnTo>
                  <a:lnTo>
                    <a:pt x="5025" y="8316"/>
                  </a:lnTo>
                  <a:lnTo>
                    <a:pt x="5033" y="8315"/>
                  </a:lnTo>
                  <a:lnTo>
                    <a:pt x="5041" y="8313"/>
                  </a:lnTo>
                  <a:lnTo>
                    <a:pt x="5049" y="8312"/>
                  </a:lnTo>
                  <a:lnTo>
                    <a:pt x="5057" y="8310"/>
                  </a:lnTo>
                  <a:lnTo>
                    <a:pt x="5064" y="8308"/>
                  </a:lnTo>
                  <a:lnTo>
                    <a:pt x="5072" y="8305"/>
                  </a:lnTo>
                  <a:lnTo>
                    <a:pt x="5080" y="8302"/>
                  </a:lnTo>
                  <a:lnTo>
                    <a:pt x="5087" y="8299"/>
                  </a:lnTo>
                  <a:lnTo>
                    <a:pt x="5088" y="8299"/>
                  </a:lnTo>
                  <a:lnTo>
                    <a:pt x="5066" y="8280"/>
                  </a:lnTo>
                  <a:lnTo>
                    <a:pt x="5045" y="8255"/>
                  </a:lnTo>
                  <a:lnTo>
                    <a:pt x="5026" y="8228"/>
                  </a:lnTo>
                  <a:lnTo>
                    <a:pt x="5012" y="8199"/>
                  </a:lnTo>
                  <a:lnTo>
                    <a:pt x="5002" y="8168"/>
                  </a:lnTo>
                  <a:lnTo>
                    <a:pt x="4995" y="8136"/>
                  </a:lnTo>
                  <a:lnTo>
                    <a:pt x="4993" y="8103"/>
                  </a:lnTo>
                  <a:lnTo>
                    <a:pt x="4995" y="8070"/>
                  </a:lnTo>
                  <a:lnTo>
                    <a:pt x="5002" y="8038"/>
                  </a:lnTo>
                  <a:lnTo>
                    <a:pt x="5012" y="8007"/>
                  </a:lnTo>
                  <a:lnTo>
                    <a:pt x="5026" y="7978"/>
                  </a:lnTo>
                  <a:close/>
                  <a:moveTo>
                    <a:pt x="2075" y="5459"/>
                  </a:moveTo>
                  <a:lnTo>
                    <a:pt x="2073" y="5426"/>
                  </a:lnTo>
                  <a:lnTo>
                    <a:pt x="2073" y="5189"/>
                  </a:lnTo>
                  <a:lnTo>
                    <a:pt x="1960" y="5189"/>
                  </a:lnTo>
                  <a:lnTo>
                    <a:pt x="1945" y="5189"/>
                  </a:lnTo>
                  <a:lnTo>
                    <a:pt x="1931" y="5190"/>
                  </a:lnTo>
                  <a:lnTo>
                    <a:pt x="1918" y="5191"/>
                  </a:lnTo>
                  <a:lnTo>
                    <a:pt x="1905" y="5193"/>
                  </a:lnTo>
                  <a:lnTo>
                    <a:pt x="1892" y="5195"/>
                  </a:lnTo>
                  <a:lnTo>
                    <a:pt x="1879" y="5198"/>
                  </a:lnTo>
                  <a:lnTo>
                    <a:pt x="1866" y="5201"/>
                  </a:lnTo>
                  <a:lnTo>
                    <a:pt x="1853" y="5205"/>
                  </a:lnTo>
                  <a:lnTo>
                    <a:pt x="1841" y="5209"/>
                  </a:lnTo>
                  <a:lnTo>
                    <a:pt x="1828" y="5214"/>
                  </a:lnTo>
                  <a:lnTo>
                    <a:pt x="1816" y="5219"/>
                  </a:lnTo>
                  <a:lnTo>
                    <a:pt x="1803" y="5225"/>
                  </a:lnTo>
                  <a:lnTo>
                    <a:pt x="1791" y="5231"/>
                  </a:lnTo>
                  <a:lnTo>
                    <a:pt x="1779" y="5237"/>
                  </a:lnTo>
                  <a:lnTo>
                    <a:pt x="1767" y="5244"/>
                  </a:lnTo>
                  <a:lnTo>
                    <a:pt x="1756" y="5252"/>
                  </a:lnTo>
                  <a:lnTo>
                    <a:pt x="1746" y="5259"/>
                  </a:lnTo>
                  <a:lnTo>
                    <a:pt x="1735" y="5268"/>
                  </a:lnTo>
                  <a:lnTo>
                    <a:pt x="1725" y="5276"/>
                  </a:lnTo>
                  <a:lnTo>
                    <a:pt x="1715" y="5285"/>
                  </a:lnTo>
                  <a:lnTo>
                    <a:pt x="1705" y="5294"/>
                  </a:lnTo>
                  <a:lnTo>
                    <a:pt x="1696" y="5304"/>
                  </a:lnTo>
                  <a:lnTo>
                    <a:pt x="1687" y="5314"/>
                  </a:lnTo>
                  <a:lnTo>
                    <a:pt x="1679" y="5324"/>
                  </a:lnTo>
                  <a:lnTo>
                    <a:pt x="1670" y="5335"/>
                  </a:lnTo>
                  <a:lnTo>
                    <a:pt x="1663" y="5345"/>
                  </a:lnTo>
                  <a:lnTo>
                    <a:pt x="1655" y="5356"/>
                  </a:lnTo>
                  <a:lnTo>
                    <a:pt x="1648" y="5368"/>
                  </a:lnTo>
                  <a:lnTo>
                    <a:pt x="1642" y="5380"/>
                  </a:lnTo>
                  <a:lnTo>
                    <a:pt x="1636" y="5392"/>
                  </a:lnTo>
                  <a:lnTo>
                    <a:pt x="1630" y="5405"/>
                  </a:lnTo>
                  <a:lnTo>
                    <a:pt x="1625" y="5417"/>
                  </a:lnTo>
                  <a:lnTo>
                    <a:pt x="1620" y="5430"/>
                  </a:lnTo>
                  <a:lnTo>
                    <a:pt x="1616" y="5442"/>
                  </a:lnTo>
                  <a:lnTo>
                    <a:pt x="1612" y="5455"/>
                  </a:lnTo>
                  <a:lnTo>
                    <a:pt x="1609" y="5468"/>
                  </a:lnTo>
                  <a:lnTo>
                    <a:pt x="1606" y="5481"/>
                  </a:lnTo>
                  <a:lnTo>
                    <a:pt x="1604" y="5494"/>
                  </a:lnTo>
                  <a:lnTo>
                    <a:pt x="1602" y="5508"/>
                  </a:lnTo>
                  <a:lnTo>
                    <a:pt x="1601" y="5521"/>
                  </a:lnTo>
                  <a:lnTo>
                    <a:pt x="1600" y="5534"/>
                  </a:lnTo>
                  <a:lnTo>
                    <a:pt x="1600" y="5550"/>
                  </a:lnTo>
                  <a:lnTo>
                    <a:pt x="1600" y="6762"/>
                  </a:lnTo>
                  <a:lnTo>
                    <a:pt x="1600" y="6778"/>
                  </a:lnTo>
                  <a:lnTo>
                    <a:pt x="1601" y="6791"/>
                  </a:lnTo>
                  <a:lnTo>
                    <a:pt x="1602" y="6804"/>
                  </a:lnTo>
                  <a:lnTo>
                    <a:pt x="1604" y="6818"/>
                  </a:lnTo>
                  <a:lnTo>
                    <a:pt x="1606" y="6831"/>
                  </a:lnTo>
                  <a:lnTo>
                    <a:pt x="1609" y="6844"/>
                  </a:lnTo>
                  <a:lnTo>
                    <a:pt x="1612" y="6857"/>
                  </a:lnTo>
                  <a:lnTo>
                    <a:pt x="1616" y="6869"/>
                  </a:lnTo>
                  <a:lnTo>
                    <a:pt x="1620" y="6882"/>
                  </a:lnTo>
                  <a:lnTo>
                    <a:pt x="1625" y="6894"/>
                  </a:lnTo>
                  <a:lnTo>
                    <a:pt x="1630" y="6906"/>
                  </a:lnTo>
                  <a:lnTo>
                    <a:pt x="1635" y="6918"/>
                  </a:lnTo>
                  <a:lnTo>
                    <a:pt x="1641" y="6930"/>
                  </a:lnTo>
                  <a:lnTo>
                    <a:pt x="1648" y="6943"/>
                  </a:lnTo>
                  <a:lnTo>
                    <a:pt x="1656" y="6956"/>
                  </a:lnTo>
                  <a:lnTo>
                    <a:pt x="1663" y="6967"/>
                  </a:lnTo>
                  <a:lnTo>
                    <a:pt x="1671" y="6978"/>
                  </a:lnTo>
                  <a:lnTo>
                    <a:pt x="1679" y="6988"/>
                  </a:lnTo>
                  <a:lnTo>
                    <a:pt x="1687" y="6998"/>
                  </a:lnTo>
                  <a:lnTo>
                    <a:pt x="1696" y="7008"/>
                  </a:lnTo>
                  <a:lnTo>
                    <a:pt x="1705" y="7018"/>
                  </a:lnTo>
                  <a:lnTo>
                    <a:pt x="1715" y="7027"/>
                  </a:lnTo>
                  <a:lnTo>
                    <a:pt x="1725" y="7036"/>
                  </a:lnTo>
                  <a:lnTo>
                    <a:pt x="1735" y="7045"/>
                  </a:lnTo>
                  <a:lnTo>
                    <a:pt x="1746" y="7053"/>
                  </a:lnTo>
                  <a:lnTo>
                    <a:pt x="1756" y="7060"/>
                  </a:lnTo>
                  <a:lnTo>
                    <a:pt x="1767" y="7068"/>
                  </a:lnTo>
                  <a:lnTo>
                    <a:pt x="1778" y="7074"/>
                  </a:lnTo>
                  <a:lnTo>
                    <a:pt x="1790" y="7080"/>
                  </a:lnTo>
                  <a:lnTo>
                    <a:pt x="1802" y="7086"/>
                  </a:lnTo>
                  <a:lnTo>
                    <a:pt x="1814" y="7092"/>
                  </a:lnTo>
                  <a:lnTo>
                    <a:pt x="1827" y="7097"/>
                  </a:lnTo>
                  <a:lnTo>
                    <a:pt x="1840" y="7102"/>
                  </a:lnTo>
                  <a:lnTo>
                    <a:pt x="1853" y="7106"/>
                  </a:lnTo>
                  <a:lnTo>
                    <a:pt x="1866" y="7110"/>
                  </a:lnTo>
                  <a:lnTo>
                    <a:pt x="1879" y="7113"/>
                  </a:lnTo>
                  <a:lnTo>
                    <a:pt x="1892" y="7116"/>
                  </a:lnTo>
                  <a:lnTo>
                    <a:pt x="1905" y="7118"/>
                  </a:lnTo>
                  <a:lnTo>
                    <a:pt x="1918" y="7120"/>
                  </a:lnTo>
                  <a:lnTo>
                    <a:pt x="1931" y="7121"/>
                  </a:lnTo>
                  <a:lnTo>
                    <a:pt x="1945" y="7122"/>
                  </a:lnTo>
                  <a:lnTo>
                    <a:pt x="1960" y="7122"/>
                  </a:lnTo>
                  <a:lnTo>
                    <a:pt x="2321" y="7122"/>
                  </a:lnTo>
                  <a:lnTo>
                    <a:pt x="2337" y="7122"/>
                  </a:lnTo>
                  <a:lnTo>
                    <a:pt x="2350" y="7121"/>
                  </a:lnTo>
                  <a:lnTo>
                    <a:pt x="2364" y="7120"/>
                  </a:lnTo>
                  <a:lnTo>
                    <a:pt x="2377" y="7118"/>
                  </a:lnTo>
                  <a:lnTo>
                    <a:pt x="2390" y="7116"/>
                  </a:lnTo>
                  <a:lnTo>
                    <a:pt x="2403" y="7113"/>
                  </a:lnTo>
                  <a:lnTo>
                    <a:pt x="2417" y="7110"/>
                  </a:lnTo>
                  <a:lnTo>
                    <a:pt x="2429" y="7106"/>
                  </a:lnTo>
                  <a:lnTo>
                    <a:pt x="2442" y="7102"/>
                  </a:lnTo>
                  <a:lnTo>
                    <a:pt x="2455" y="7097"/>
                  </a:lnTo>
                  <a:lnTo>
                    <a:pt x="2468" y="7092"/>
                  </a:lnTo>
                  <a:lnTo>
                    <a:pt x="2480" y="7086"/>
                  </a:lnTo>
                  <a:lnTo>
                    <a:pt x="2492" y="7080"/>
                  </a:lnTo>
                  <a:lnTo>
                    <a:pt x="2504" y="7074"/>
                  </a:lnTo>
                  <a:lnTo>
                    <a:pt x="2515" y="7068"/>
                  </a:lnTo>
                  <a:lnTo>
                    <a:pt x="2526" y="7060"/>
                  </a:lnTo>
                  <a:lnTo>
                    <a:pt x="2536" y="7053"/>
                  </a:lnTo>
                  <a:lnTo>
                    <a:pt x="2547" y="7045"/>
                  </a:lnTo>
                  <a:lnTo>
                    <a:pt x="2557" y="7036"/>
                  </a:lnTo>
                  <a:lnTo>
                    <a:pt x="2567" y="7027"/>
                  </a:lnTo>
                  <a:lnTo>
                    <a:pt x="2577" y="7018"/>
                  </a:lnTo>
                  <a:lnTo>
                    <a:pt x="2586" y="7008"/>
                  </a:lnTo>
                  <a:lnTo>
                    <a:pt x="2595" y="6998"/>
                  </a:lnTo>
                  <a:lnTo>
                    <a:pt x="2603" y="6988"/>
                  </a:lnTo>
                  <a:lnTo>
                    <a:pt x="2611" y="6978"/>
                  </a:lnTo>
                  <a:lnTo>
                    <a:pt x="2619" y="6967"/>
                  </a:lnTo>
                  <a:lnTo>
                    <a:pt x="2626" y="6956"/>
                  </a:lnTo>
                  <a:lnTo>
                    <a:pt x="2634" y="6943"/>
                  </a:lnTo>
                  <a:lnTo>
                    <a:pt x="2641" y="6930"/>
                  </a:lnTo>
                  <a:lnTo>
                    <a:pt x="2647" y="6918"/>
                  </a:lnTo>
                  <a:lnTo>
                    <a:pt x="2652" y="6906"/>
                  </a:lnTo>
                  <a:lnTo>
                    <a:pt x="2657" y="6894"/>
                  </a:lnTo>
                  <a:lnTo>
                    <a:pt x="2662" y="6882"/>
                  </a:lnTo>
                  <a:lnTo>
                    <a:pt x="2666" y="6869"/>
                  </a:lnTo>
                  <a:lnTo>
                    <a:pt x="2670" y="6857"/>
                  </a:lnTo>
                  <a:lnTo>
                    <a:pt x="2673" y="6844"/>
                  </a:lnTo>
                  <a:lnTo>
                    <a:pt x="2676" y="6831"/>
                  </a:lnTo>
                  <a:lnTo>
                    <a:pt x="2678" y="6818"/>
                  </a:lnTo>
                  <a:lnTo>
                    <a:pt x="2680" y="6804"/>
                  </a:lnTo>
                  <a:lnTo>
                    <a:pt x="2681" y="6791"/>
                  </a:lnTo>
                  <a:lnTo>
                    <a:pt x="2682" y="6778"/>
                  </a:lnTo>
                  <a:lnTo>
                    <a:pt x="2682" y="6762"/>
                  </a:lnTo>
                  <a:lnTo>
                    <a:pt x="2682" y="5550"/>
                  </a:lnTo>
                  <a:lnTo>
                    <a:pt x="2682" y="5534"/>
                  </a:lnTo>
                  <a:lnTo>
                    <a:pt x="2681" y="5521"/>
                  </a:lnTo>
                  <a:lnTo>
                    <a:pt x="2680" y="5508"/>
                  </a:lnTo>
                  <a:lnTo>
                    <a:pt x="2678" y="5494"/>
                  </a:lnTo>
                  <a:lnTo>
                    <a:pt x="2676" y="5481"/>
                  </a:lnTo>
                  <a:lnTo>
                    <a:pt x="2673" y="5468"/>
                  </a:lnTo>
                  <a:lnTo>
                    <a:pt x="2670" y="5455"/>
                  </a:lnTo>
                  <a:lnTo>
                    <a:pt x="2666" y="5442"/>
                  </a:lnTo>
                  <a:lnTo>
                    <a:pt x="2662" y="5430"/>
                  </a:lnTo>
                  <a:lnTo>
                    <a:pt x="2657" y="5417"/>
                  </a:lnTo>
                  <a:lnTo>
                    <a:pt x="2652" y="5405"/>
                  </a:lnTo>
                  <a:lnTo>
                    <a:pt x="2646" y="5392"/>
                  </a:lnTo>
                  <a:lnTo>
                    <a:pt x="2640" y="5380"/>
                  </a:lnTo>
                  <a:lnTo>
                    <a:pt x="2634" y="5368"/>
                  </a:lnTo>
                  <a:lnTo>
                    <a:pt x="2627" y="5356"/>
                  </a:lnTo>
                  <a:lnTo>
                    <a:pt x="2619" y="5345"/>
                  </a:lnTo>
                  <a:lnTo>
                    <a:pt x="2612" y="5335"/>
                  </a:lnTo>
                  <a:lnTo>
                    <a:pt x="2603" y="5324"/>
                  </a:lnTo>
                  <a:lnTo>
                    <a:pt x="2595" y="5314"/>
                  </a:lnTo>
                  <a:lnTo>
                    <a:pt x="2586" y="5304"/>
                  </a:lnTo>
                  <a:lnTo>
                    <a:pt x="2577" y="5294"/>
                  </a:lnTo>
                  <a:lnTo>
                    <a:pt x="2573" y="5291"/>
                  </a:lnTo>
                  <a:lnTo>
                    <a:pt x="2573" y="5426"/>
                  </a:lnTo>
                  <a:lnTo>
                    <a:pt x="2571" y="5459"/>
                  </a:lnTo>
                  <a:lnTo>
                    <a:pt x="2564" y="5491"/>
                  </a:lnTo>
                  <a:lnTo>
                    <a:pt x="2554" y="5522"/>
                  </a:lnTo>
                  <a:lnTo>
                    <a:pt x="2540" y="5551"/>
                  </a:lnTo>
                  <a:lnTo>
                    <a:pt x="2521" y="5578"/>
                  </a:lnTo>
                  <a:lnTo>
                    <a:pt x="2500" y="5603"/>
                  </a:lnTo>
                  <a:lnTo>
                    <a:pt x="2475" y="5624"/>
                  </a:lnTo>
                  <a:lnTo>
                    <a:pt x="2448" y="5643"/>
                  </a:lnTo>
                  <a:lnTo>
                    <a:pt x="2419" y="5657"/>
                  </a:lnTo>
                  <a:lnTo>
                    <a:pt x="2388" y="5667"/>
                  </a:lnTo>
                  <a:lnTo>
                    <a:pt x="2356" y="5674"/>
                  </a:lnTo>
                  <a:lnTo>
                    <a:pt x="2323" y="5676"/>
                  </a:lnTo>
                  <a:lnTo>
                    <a:pt x="2290" y="5674"/>
                  </a:lnTo>
                  <a:lnTo>
                    <a:pt x="2258" y="5667"/>
                  </a:lnTo>
                  <a:lnTo>
                    <a:pt x="2227" y="5657"/>
                  </a:lnTo>
                  <a:lnTo>
                    <a:pt x="2198" y="5643"/>
                  </a:lnTo>
                  <a:lnTo>
                    <a:pt x="2171" y="5624"/>
                  </a:lnTo>
                  <a:lnTo>
                    <a:pt x="2146" y="5603"/>
                  </a:lnTo>
                  <a:lnTo>
                    <a:pt x="2125" y="5578"/>
                  </a:lnTo>
                  <a:lnTo>
                    <a:pt x="2106" y="5551"/>
                  </a:lnTo>
                  <a:lnTo>
                    <a:pt x="2092" y="5522"/>
                  </a:lnTo>
                  <a:lnTo>
                    <a:pt x="2082" y="5491"/>
                  </a:lnTo>
                  <a:lnTo>
                    <a:pt x="2075" y="54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49" name="ee4pContent1">
            <a:extLst>
              <a:ext uri="{FF2B5EF4-FFF2-40B4-BE49-F238E27FC236}">
                <a16:creationId xmlns:a16="http://schemas.microsoft.com/office/drawing/2014/main" id="{FEF5821D-C188-4454-9E7D-6DFB1DA09B2A}"/>
              </a:ext>
            </a:extLst>
          </p:cNvPr>
          <p:cNvSpPr txBox="1"/>
          <p:nvPr/>
        </p:nvSpPr>
        <p:spPr>
          <a:xfrm>
            <a:off x="8435868" y="2630112"/>
            <a:ext cx="3442135" cy="73866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>
            <a:no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378000" lvl="1" indent="-252000">
              <a:spcAft>
                <a:spcPts val="3000"/>
              </a:spcAft>
              <a:buClr>
                <a:schemeClr val="bg1"/>
              </a:buClr>
              <a:buFont typeface="Trebuchet MS" panose="020B070302020209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</a:rPr>
              <a:t>Supply, quality, and distribution are launch-ready across all markets.</a:t>
            </a:r>
          </a:p>
        </p:txBody>
      </p:sp>
      <p:sp>
        <p:nvSpPr>
          <p:cNvPr id="50" name="ee4pContent1">
            <a:extLst>
              <a:ext uri="{FF2B5EF4-FFF2-40B4-BE49-F238E27FC236}">
                <a16:creationId xmlns:a16="http://schemas.microsoft.com/office/drawing/2014/main" id="{4788A60E-6028-4D96-9D7D-99E87D64C889}"/>
              </a:ext>
            </a:extLst>
          </p:cNvPr>
          <p:cNvSpPr txBox="1"/>
          <p:nvPr/>
        </p:nvSpPr>
        <p:spPr>
          <a:xfrm>
            <a:off x="8435868" y="3540530"/>
            <a:ext cx="3442135" cy="73866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>
            <a:no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378000" lvl="1" indent="-252000">
              <a:spcAft>
                <a:spcPts val="3000"/>
              </a:spcAft>
              <a:buClr>
                <a:schemeClr val="bg1"/>
              </a:buClr>
              <a:buFont typeface="Trebuchet MS" panose="020B070302020209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</a:rPr>
              <a:t>Patient-support hub is staffed, funded, and in final platform testing.</a:t>
            </a:r>
          </a:p>
        </p:txBody>
      </p:sp>
      <p:sp>
        <p:nvSpPr>
          <p:cNvPr id="51" name="ee4pContent1">
            <a:extLst>
              <a:ext uri="{FF2B5EF4-FFF2-40B4-BE49-F238E27FC236}">
                <a16:creationId xmlns:a16="http://schemas.microsoft.com/office/drawing/2014/main" id="{9D168CA7-4B62-4F65-B557-577A82F9002A}"/>
              </a:ext>
            </a:extLst>
          </p:cNvPr>
          <p:cNvSpPr txBox="1"/>
          <p:nvPr/>
        </p:nvSpPr>
        <p:spPr>
          <a:xfrm>
            <a:off x="8435045" y="4450948"/>
            <a:ext cx="3442958" cy="73866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>
            <a:no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378000" lvl="1" indent="-252000">
              <a:spcAft>
                <a:spcPts val="3000"/>
              </a:spcAft>
              <a:buClr>
                <a:schemeClr val="bg1"/>
              </a:buClr>
              <a:buFont typeface="Trebuchet MS" panose="020B070302020209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</a:rPr>
              <a:t>Commercial systems, training, and certification are complete.</a:t>
            </a:r>
          </a:p>
        </p:txBody>
      </p:sp>
      <p:sp>
        <p:nvSpPr>
          <p:cNvPr id="52" name="ee4pContent1">
            <a:extLst>
              <a:ext uri="{FF2B5EF4-FFF2-40B4-BE49-F238E27FC236}">
                <a16:creationId xmlns:a16="http://schemas.microsoft.com/office/drawing/2014/main" id="{3D9CB71F-6CD6-4E5E-8617-60600E02B156}"/>
              </a:ext>
            </a:extLst>
          </p:cNvPr>
          <p:cNvSpPr txBox="1"/>
          <p:nvPr/>
        </p:nvSpPr>
        <p:spPr>
          <a:xfrm>
            <a:off x="8435047" y="5361367"/>
            <a:ext cx="3442957" cy="73866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>
            <a:no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378000" lvl="1" indent="-252000">
              <a:spcAft>
                <a:spcPts val="3000"/>
              </a:spcAft>
              <a:buClr>
                <a:schemeClr val="bg1"/>
              </a:buClr>
              <a:buFont typeface="Trebuchet MS" panose="020B070302020209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</a:rPr>
              <a:t>Overall recommendation: proceed with the full launch investment.</a:t>
            </a: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8BFE9A3D-9345-49A5-BAC5-48B86820F611}"/>
              </a:ext>
            </a:extLst>
          </p:cNvPr>
          <p:cNvCxnSpPr>
            <a:cxnSpLocks/>
          </p:cNvCxnSpPr>
          <p:nvPr/>
        </p:nvCxnSpPr>
        <p:spPr>
          <a:xfrm>
            <a:off x="8449518" y="5275490"/>
            <a:ext cx="3535686" cy="0"/>
          </a:xfrm>
          <a:prstGeom prst="line">
            <a:avLst/>
          </a:prstGeom>
          <a:ln w="12700" cap="rnd">
            <a:solidFill>
              <a:schemeClr val="bg1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7365B91A-DC80-469C-AE5D-11C08D4E7F93}"/>
              </a:ext>
            </a:extLst>
          </p:cNvPr>
          <p:cNvCxnSpPr>
            <a:cxnSpLocks/>
          </p:cNvCxnSpPr>
          <p:nvPr/>
        </p:nvCxnSpPr>
        <p:spPr>
          <a:xfrm>
            <a:off x="8449518" y="4365071"/>
            <a:ext cx="3535686" cy="0"/>
          </a:xfrm>
          <a:prstGeom prst="line">
            <a:avLst/>
          </a:prstGeom>
          <a:ln w="12700" cap="rnd">
            <a:solidFill>
              <a:schemeClr val="bg1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64BCCF-3F3D-40C8-8B49-A7454792CD64}"/>
              </a:ext>
            </a:extLst>
          </p:cNvPr>
          <p:cNvCxnSpPr>
            <a:cxnSpLocks/>
          </p:cNvCxnSpPr>
          <p:nvPr/>
        </p:nvCxnSpPr>
        <p:spPr>
          <a:xfrm>
            <a:off x="8449518" y="3454653"/>
            <a:ext cx="3535687" cy="0"/>
          </a:xfrm>
          <a:prstGeom prst="line">
            <a:avLst/>
          </a:prstGeom>
          <a:ln w="12700" cap="rnd">
            <a:solidFill>
              <a:schemeClr val="bg1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109306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67B1695-1F0F-406F-9294-D16641A1557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PH" dirty="0"/>
              <a:t>Financial Outlook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0ACBEFF-36F5-413B-A97C-ADC80824F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pPr/>
              <a:t>35</a:t>
            </a:fld>
            <a:endParaRPr lang="en-PH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BB7CB2A8-C2AE-4B34-855A-05C8A46C452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16226004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0991F3-20E9-4AAE-BA83-8B2A19D6EF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</p:spPr>
        <p:txBody>
          <a:bodyPr/>
          <a:lstStyle/>
          <a:p>
            <a:r>
              <a:rPr lang="en-PH" dirty="0"/>
              <a:t>Five-Year Revenue Forecast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CB584B4-E2D0-428C-8089-8EF3854A2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36</a:t>
            </a:fld>
            <a:endParaRPr lang="en-PH" dirty="0"/>
          </a:p>
        </p:txBody>
      </p:sp>
      <p:sp>
        <p:nvSpPr>
          <p:cNvPr id="19" name="ee4pHeader1">
            <a:extLst>
              <a:ext uri="{FF2B5EF4-FFF2-40B4-BE49-F238E27FC236}">
                <a16:creationId xmlns:a16="http://schemas.microsoft.com/office/drawing/2014/main" id="{ACA94B8E-386F-4C9B-A8EB-C702DE766585}"/>
              </a:ext>
            </a:extLst>
          </p:cNvPr>
          <p:cNvSpPr txBox="1"/>
          <p:nvPr/>
        </p:nvSpPr>
        <p:spPr>
          <a:xfrm>
            <a:off x="571018" y="1615642"/>
            <a:ext cx="8075271" cy="619737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Autofit/>
          </a:bodyPr>
          <a:lstStyle/>
          <a:p>
            <a:pPr marL="0" lvl="3"/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</a:rPr>
              <a:t>Global net revenue compounds to $3.2B at peak</a:t>
            </a:r>
          </a:p>
        </p:txBody>
      </p:sp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A9AA4B58-9A73-4DDC-8F84-79FD5BEB6A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18552326"/>
              </p:ext>
            </p:extLst>
          </p:nvPr>
        </p:nvGraphicFramePr>
        <p:xfrm>
          <a:off x="1539434" y="2483788"/>
          <a:ext cx="6065133" cy="2377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3DECBE2-0225-478A-95A6-B32D514AF364}"/>
              </a:ext>
            </a:extLst>
          </p:cNvPr>
          <p:cNvCxnSpPr>
            <a:cxnSpLocks/>
          </p:cNvCxnSpPr>
          <p:nvPr/>
        </p:nvCxnSpPr>
        <p:spPr>
          <a:xfrm>
            <a:off x="571017" y="2286066"/>
            <a:ext cx="8133145" cy="0"/>
          </a:xfrm>
          <a:prstGeom prst="line">
            <a:avLst/>
          </a:prstGeom>
          <a:ln w="15875" cap="rnd">
            <a:solidFill>
              <a:schemeClr val="tx1">
                <a:lumMod val="60000"/>
                <a:lumOff val="40000"/>
              </a:schemeClr>
            </a:solidFill>
            <a:prstDash val="sysDot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>
            <a:extLst>
              <a:ext uri="{FF2B5EF4-FFF2-40B4-BE49-F238E27FC236}">
                <a16:creationId xmlns:a16="http://schemas.microsoft.com/office/drawing/2014/main" id="{2AD1B93D-F54C-4271-B08D-361EB09BCAB0}"/>
              </a:ext>
            </a:extLst>
          </p:cNvPr>
          <p:cNvGrpSpPr/>
          <p:nvPr/>
        </p:nvGrpSpPr>
        <p:grpSpPr>
          <a:xfrm>
            <a:off x="7876759" y="2525162"/>
            <a:ext cx="873701" cy="1921792"/>
            <a:chOff x="7876760" y="2559887"/>
            <a:chExt cx="671332" cy="1921792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74D323D8-DA21-4B84-BD98-2857D0ECADFE}"/>
                </a:ext>
              </a:extLst>
            </p:cNvPr>
            <p:cNvSpPr/>
            <p:nvPr/>
          </p:nvSpPr>
          <p:spPr>
            <a:xfrm>
              <a:off x="7876760" y="3541596"/>
              <a:ext cx="671332" cy="291154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PH" sz="1100" b="1" dirty="0">
                  <a:solidFill>
                    <a:schemeClr val="tx1"/>
                  </a:solidFill>
                  <a:latin typeface="Arial" panose="020B0604020202020204" pitchFamily="34" charset="0"/>
                </a:rPr>
                <a:t>71%</a:t>
              </a: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BED2EEBB-6403-497B-9BE1-DAA3C4EFED41}"/>
                </a:ext>
              </a:extLst>
            </p:cNvPr>
            <p:cNvSpPr/>
            <p:nvPr/>
          </p:nvSpPr>
          <p:spPr>
            <a:xfrm>
              <a:off x="7876760" y="3055012"/>
              <a:ext cx="671332" cy="291154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PH" sz="1100" b="1" dirty="0">
                  <a:solidFill>
                    <a:schemeClr val="tx1"/>
                  </a:solidFill>
                  <a:latin typeface="Arial" panose="020B0604020202020204" pitchFamily="34" charset="0"/>
                </a:rPr>
                <a:t>62%</a:t>
              </a: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58B6CD8-9C47-47B0-80C0-38151F1927AB}"/>
                </a:ext>
              </a:extLst>
            </p:cNvPr>
            <p:cNvSpPr/>
            <p:nvPr/>
          </p:nvSpPr>
          <p:spPr>
            <a:xfrm>
              <a:off x="7876760" y="4190525"/>
              <a:ext cx="671332" cy="29115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PH" sz="1100" b="1" dirty="0">
                  <a:solidFill>
                    <a:schemeClr val="tx1"/>
                  </a:solidFill>
                  <a:latin typeface="Arial" panose="020B0604020202020204" pitchFamily="34" charset="0"/>
                </a:rPr>
                <a:t>48%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CA250F3-9F66-43E0-83E7-690AB3000EC5}"/>
                </a:ext>
              </a:extLst>
            </p:cNvPr>
            <p:cNvSpPr txBox="1"/>
            <p:nvPr/>
          </p:nvSpPr>
          <p:spPr>
            <a:xfrm>
              <a:off x="7876760" y="2559887"/>
              <a:ext cx="671332" cy="31623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/>
            </a:bodyPr>
            <a:lstStyle/>
            <a:p>
              <a:pPr algn="ctr"/>
              <a:r>
                <a:rPr lang="en-PH" sz="14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CARG</a:t>
              </a: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ED65821C-390B-4193-A744-E36D2DD71608}"/>
              </a:ext>
            </a:extLst>
          </p:cNvPr>
          <p:cNvSpPr txBox="1"/>
          <p:nvPr/>
        </p:nvSpPr>
        <p:spPr>
          <a:xfrm>
            <a:off x="571016" y="5116960"/>
            <a:ext cx="8179443" cy="938719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285750" indent="-285750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  <a:t>Revenue builds from first launch through three sequenced indications and geographic expansion, reaching peak annual revenue by 2030 as the franchise matures.</a:t>
            </a:r>
          </a:p>
          <a:p>
            <a:pPr marL="285750" indent="-285750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  <a:t>The base case remains attractive across a wide range of adoption and pricing assumptions, with peak potential intact even under conservative scenarios.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B9F7225-E07B-4675-9B23-54B71BD07F25}"/>
              </a:ext>
            </a:extLst>
          </p:cNvPr>
          <p:cNvSpPr/>
          <p:nvPr/>
        </p:nvSpPr>
        <p:spPr>
          <a:xfrm>
            <a:off x="9167149" y="1794076"/>
            <a:ext cx="2453833" cy="426160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grpSp>
        <p:nvGrpSpPr>
          <p:cNvPr id="37" name="Graphic 30"/>
          <p:cNvGrpSpPr/>
          <p:nvPr/>
        </p:nvGrpSpPr>
        <p:grpSpPr>
          <a:xfrm>
            <a:off x="9916048" y="1977314"/>
            <a:ext cx="956034" cy="956034"/>
            <a:chOff x="1810247" y="5358687"/>
            <a:chExt cx="633600" cy="633600"/>
          </a:xfrm>
        </p:grpSpPr>
        <p:sp>
          <p:nvSpPr>
            <p:cNvPr id="38" name="Accent"/>
            <p:cNvSpPr/>
            <p:nvPr/>
          </p:nvSpPr>
          <p:spPr>
            <a:xfrm>
              <a:off x="1810247" y="535868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552" y="4854"/>
                  </a:moveTo>
                  <a:lnTo>
                    <a:pt x="6552" y="4700"/>
                  </a:lnTo>
                  <a:lnTo>
                    <a:pt x="6047" y="5541"/>
                  </a:lnTo>
                  <a:lnTo>
                    <a:pt x="6033" y="5562"/>
                  </a:lnTo>
                  <a:lnTo>
                    <a:pt x="6016" y="5581"/>
                  </a:lnTo>
                  <a:lnTo>
                    <a:pt x="5996" y="5598"/>
                  </a:lnTo>
                  <a:lnTo>
                    <a:pt x="5975" y="5612"/>
                  </a:lnTo>
                  <a:lnTo>
                    <a:pt x="5951" y="5623"/>
                  </a:lnTo>
                  <a:lnTo>
                    <a:pt x="5927" y="5631"/>
                  </a:lnTo>
                  <a:lnTo>
                    <a:pt x="5902" y="5636"/>
                  </a:lnTo>
                  <a:lnTo>
                    <a:pt x="5876" y="5638"/>
                  </a:lnTo>
                  <a:lnTo>
                    <a:pt x="5850" y="5636"/>
                  </a:lnTo>
                  <a:lnTo>
                    <a:pt x="5825" y="5631"/>
                  </a:lnTo>
                  <a:lnTo>
                    <a:pt x="5801" y="5623"/>
                  </a:lnTo>
                  <a:lnTo>
                    <a:pt x="5778" y="5612"/>
                  </a:lnTo>
                  <a:lnTo>
                    <a:pt x="5756" y="5598"/>
                  </a:lnTo>
                  <a:lnTo>
                    <a:pt x="4743" y="4838"/>
                  </a:lnTo>
                  <a:lnTo>
                    <a:pt x="3696" y="6147"/>
                  </a:lnTo>
                  <a:lnTo>
                    <a:pt x="3679" y="6166"/>
                  </a:lnTo>
                  <a:lnTo>
                    <a:pt x="3659" y="6183"/>
                  </a:lnTo>
                  <a:lnTo>
                    <a:pt x="3636" y="6197"/>
                  </a:lnTo>
                  <a:lnTo>
                    <a:pt x="3613" y="6208"/>
                  </a:lnTo>
                  <a:lnTo>
                    <a:pt x="3588" y="6216"/>
                  </a:lnTo>
                  <a:lnTo>
                    <a:pt x="3562" y="6221"/>
                  </a:lnTo>
                  <a:lnTo>
                    <a:pt x="3536" y="6222"/>
                  </a:lnTo>
                  <a:lnTo>
                    <a:pt x="3510" y="6220"/>
                  </a:lnTo>
                  <a:lnTo>
                    <a:pt x="3484" y="6214"/>
                  </a:lnTo>
                  <a:lnTo>
                    <a:pt x="3460" y="6205"/>
                  </a:lnTo>
                  <a:lnTo>
                    <a:pt x="3437" y="6193"/>
                  </a:lnTo>
                  <a:lnTo>
                    <a:pt x="3415" y="6178"/>
                  </a:lnTo>
                  <a:lnTo>
                    <a:pt x="3396" y="6161"/>
                  </a:lnTo>
                  <a:lnTo>
                    <a:pt x="3379" y="6141"/>
                  </a:lnTo>
                  <a:lnTo>
                    <a:pt x="3365" y="6118"/>
                  </a:lnTo>
                  <a:lnTo>
                    <a:pt x="3354" y="6095"/>
                  </a:lnTo>
                  <a:lnTo>
                    <a:pt x="3346" y="6070"/>
                  </a:lnTo>
                  <a:lnTo>
                    <a:pt x="3341" y="6044"/>
                  </a:lnTo>
                  <a:lnTo>
                    <a:pt x="3340" y="6018"/>
                  </a:lnTo>
                  <a:lnTo>
                    <a:pt x="3342" y="5992"/>
                  </a:lnTo>
                  <a:lnTo>
                    <a:pt x="3348" y="5966"/>
                  </a:lnTo>
                  <a:lnTo>
                    <a:pt x="3357" y="5942"/>
                  </a:lnTo>
                  <a:lnTo>
                    <a:pt x="3369" y="5919"/>
                  </a:lnTo>
                  <a:lnTo>
                    <a:pt x="3384" y="5897"/>
                  </a:lnTo>
                  <a:lnTo>
                    <a:pt x="4552" y="4437"/>
                  </a:lnTo>
                  <a:lnTo>
                    <a:pt x="4569" y="4418"/>
                  </a:lnTo>
                  <a:lnTo>
                    <a:pt x="4589" y="4402"/>
                  </a:lnTo>
                  <a:lnTo>
                    <a:pt x="4610" y="4388"/>
                  </a:lnTo>
                  <a:lnTo>
                    <a:pt x="4633" y="4376"/>
                  </a:lnTo>
                  <a:lnTo>
                    <a:pt x="4658" y="4368"/>
                  </a:lnTo>
                  <a:lnTo>
                    <a:pt x="4683" y="4364"/>
                  </a:lnTo>
                  <a:lnTo>
                    <a:pt x="4708" y="4362"/>
                  </a:lnTo>
                  <a:lnTo>
                    <a:pt x="4734" y="4364"/>
                  </a:lnTo>
                  <a:lnTo>
                    <a:pt x="4759" y="4369"/>
                  </a:lnTo>
                  <a:lnTo>
                    <a:pt x="4783" y="4377"/>
                  </a:lnTo>
                  <a:lnTo>
                    <a:pt x="4807" y="4388"/>
                  </a:lnTo>
                  <a:lnTo>
                    <a:pt x="4828" y="4402"/>
                  </a:lnTo>
                  <a:lnTo>
                    <a:pt x="5819" y="5145"/>
                  </a:lnTo>
                  <a:lnTo>
                    <a:pt x="6399" y="4178"/>
                  </a:lnTo>
                  <a:lnTo>
                    <a:pt x="5876" y="4178"/>
                  </a:lnTo>
                  <a:lnTo>
                    <a:pt x="5850" y="4176"/>
                  </a:lnTo>
                  <a:lnTo>
                    <a:pt x="5824" y="4171"/>
                  </a:lnTo>
                  <a:lnTo>
                    <a:pt x="5799" y="4163"/>
                  </a:lnTo>
                  <a:lnTo>
                    <a:pt x="5776" y="4151"/>
                  </a:lnTo>
                  <a:lnTo>
                    <a:pt x="5754" y="4137"/>
                  </a:lnTo>
                  <a:lnTo>
                    <a:pt x="5735" y="4119"/>
                  </a:lnTo>
                  <a:lnTo>
                    <a:pt x="5717" y="4100"/>
                  </a:lnTo>
                  <a:lnTo>
                    <a:pt x="5703" y="4078"/>
                  </a:lnTo>
                  <a:lnTo>
                    <a:pt x="5691" y="4055"/>
                  </a:lnTo>
                  <a:lnTo>
                    <a:pt x="5683" y="4030"/>
                  </a:lnTo>
                  <a:lnTo>
                    <a:pt x="5678" y="4004"/>
                  </a:lnTo>
                  <a:lnTo>
                    <a:pt x="5676" y="3978"/>
                  </a:lnTo>
                  <a:lnTo>
                    <a:pt x="5678" y="3952"/>
                  </a:lnTo>
                  <a:lnTo>
                    <a:pt x="5683" y="3926"/>
                  </a:lnTo>
                  <a:lnTo>
                    <a:pt x="5691" y="3901"/>
                  </a:lnTo>
                  <a:lnTo>
                    <a:pt x="5703" y="3878"/>
                  </a:lnTo>
                  <a:lnTo>
                    <a:pt x="5717" y="3856"/>
                  </a:lnTo>
                  <a:lnTo>
                    <a:pt x="5735" y="3837"/>
                  </a:lnTo>
                  <a:lnTo>
                    <a:pt x="5754" y="3819"/>
                  </a:lnTo>
                  <a:lnTo>
                    <a:pt x="5776" y="3805"/>
                  </a:lnTo>
                  <a:lnTo>
                    <a:pt x="5799" y="3793"/>
                  </a:lnTo>
                  <a:lnTo>
                    <a:pt x="5824" y="3785"/>
                  </a:lnTo>
                  <a:lnTo>
                    <a:pt x="5850" y="3780"/>
                  </a:lnTo>
                  <a:lnTo>
                    <a:pt x="5876" y="3778"/>
                  </a:lnTo>
                  <a:lnTo>
                    <a:pt x="6752" y="3778"/>
                  </a:lnTo>
                  <a:lnTo>
                    <a:pt x="6754" y="3778"/>
                  </a:lnTo>
                  <a:lnTo>
                    <a:pt x="6755" y="3778"/>
                  </a:lnTo>
                  <a:lnTo>
                    <a:pt x="6767" y="3779"/>
                  </a:lnTo>
                  <a:lnTo>
                    <a:pt x="6778" y="3780"/>
                  </a:lnTo>
                  <a:lnTo>
                    <a:pt x="6780" y="3780"/>
                  </a:lnTo>
                  <a:lnTo>
                    <a:pt x="6781" y="3780"/>
                  </a:lnTo>
                  <a:lnTo>
                    <a:pt x="6793" y="3783"/>
                  </a:lnTo>
                  <a:lnTo>
                    <a:pt x="6804" y="3785"/>
                  </a:lnTo>
                  <a:lnTo>
                    <a:pt x="6805" y="3785"/>
                  </a:lnTo>
                  <a:lnTo>
                    <a:pt x="6807" y="3786"/>
                  </a:lnTo>
                  <a:lnTo>
                    <a:pt x="6818" y="3790"/>
                  </a:lnTo>
                  <a:lnTo>
                    <a:pt x="6829" y="3793"/>
                  </a:lnTo>
                  <a:lnTo>
                    <a:pt x="6830" y="3794"/>
                  </a:lnTo>
                  <a:lnTo>
                    <a:pt x="6832" y="3795"/>
                  </a:lnTo>
                  <a:lnTo>
                    <a:pt x="6842" y="3800"/>
                  </a:lnTo>
                  <a:lnTo>
                    <a:pt x="6852" y="3805"/>
                  </a:lnTo>
                  <a:lnTo>
                    <a:pt x="6853" y="3806"/>
                  </a:lnTo>
                  <a:lnTo>
                    <a:pt x="6855" y="3807"/>
                  </a:lnTo>
                  <a:lnTo>
                    <a:pt x="6864" y="3813"/>
                  </a:lnTo>
                  <a:lnTo>
                    <a:pt x="6874" y="3819"/>
                  </a:lnTo>
                  <a:lnTo>
                    <a:pt x="6875" y="3820"/>
                  </a:lnTo>
                  <a:lnTo>
                    <a:pt x="6876" y="3821"/>
                  </a:lnTo>
                  <a:lnTo>
                    <a:pt x="6885" y="3829"/>
                  </a:lnTo>
                  <a:lnTo>
                    <a:pt x="6893" y="3837"/>
                  </a:lnTo>
                  <a:lnTo>
                    <a:pt x="6895" y="3838"/>
                  </a:lnTo>
                  <a:lnTo>
                    <a:pt x="6896" y="3839"/>
                  </a:lnTo>
                  <a:lnTo>
                    <a:pt x="6903" y="3848"/>
                  </a:lnTo>
                  <a:lnTo>
                    <a:pt x="6911" y="3856"/>
                  </a:lnTo>
                  <a:lnTo>
                    <a:pt x="6912" y="3858"/>
                  </a:lnTo>
                  <a:lnTo>
                    <a:pt x="6913" y="3859"/>
                  </a:lnTo>
                  <a:lnTo>
                    <a:pt x="6919" y="3869"/>
                  </a:lnTo>
                  <a:lnTo>
                    <a:pt x="6925" y="3878"/>
                  </a:lnTo>
                  <a:lnTo>
                    <a:pt x="6926" y="3880"/>
                  </a:lnTo>
                  <a:lnTo>
                    <a:pt x="6927" y="3881"/>
                  </a:lnTo>
                  <a:lnTo>
                    <a:pt x="6932" y="3891"/>
                  </a:lnTo>
                  <a:lnTo>
                    <a:pt x="6937" y="3901"/>
                  </a:lnTo>
                  <a:lnTo>
                    <a:pt x="6937" y="3903"/>
                  </a:lnTo>
                  <a:lnTo>
                    <a:pt x="6938" y="3905"/>
                  </a:lnTo>
                  <a:lnTo>
                    <a:pt x="6942" y="3915"/>
                  </a:lnTo>
                  <a:lnTo>
                    <a:pt x="6945" y="3926"/>
                  </a:lnTo>
                  <a:lnTo>
                    <a:pt x="6946" y="3928"/>
                  </a:lnTo>
                  <a:lnTo>
                    <a:pt x="6946" y="3929"/>
                  </a:lnTo>
                  <a:lnTo>
                    <a:pt x="6948" y="3941"/>
                  </a:lnTo>
                  <a:lnTo>
                    <a:pt x="6950" y="3952"/>
                  </a:lnTo>
                  <a:lnTo>
                    <a:pt x="6950" y="3954"/>
                  </a:lnTo>
                  <a:lnTo>
                    <a:pt x="6951" y="3955"/>
                  </a:lnTo>
                  <a:lnTo>
                    <a:pt x="6951" y="3967"/>
                  </a:lnTo>
                  <a:lnTo>
                    <a:pt x="6952" y="3978"/>
                  </a:lnTo>
                  <a:lnTo>
                    <a:pt x="6952" y="4854"/>
                  </a:lnTo>
                  <a:lnTo>
                    <a:pt x="6950" y="4880"/>
                  </a:lnTo>
                  <a:lnTo>
                    <a:pt x="6945" y="4906"/>
                  </a:lnTo>
                  <a:lnTo>
                    <a:pt x="6937" y="4931"/>
                  </a:lnTo>
                  <a:lnTo>
                    <a:pt x="6925" y="4954"/>
                  </a:lnTo>
                  <a:lnTo>
                    <a:pt x="6911" y="4976"/>
                  </a:lnTo>
                  <a:lnTo>
                    <a:pt x="6893" y="4995"/>
                  </a:lnTo>
                  <a:lnTo>
                    <a:pt x="6874" y="5013"/>
                  </a:lnTo>
                  <a:lnTo>
                    <a:pt x="6852" y="5027"/>
                  </a:lnTo>
                  <a:lnTo>
                    <a:pt x="6829" y="5039"/>
                  </a:lnTo>
                  <a:lnTo>
                    <a:pt x="6804" y="5047"/>
                  </a:lnTo>
                  <a:lnTo>
                    <a:pt x="6778" y="5052"/>
                  </a:lnTo>
                  <a:lnTo>
                    <a:pt x="6752" y="5054"/>
                  </a:lnTo>
                  <a:lnTo>
                    <a:pt x="6726" y="5052"/>
                  </a:lnTo>
                  <a:lnTo>
                    <a:pt x="6700" y="5047"/>
                  </a:lnTo>
                  <a:lnTo>
                    <a:pt x="6675" y="5039"/>
                  </a:lnTo>
                  <a:lnTo>
                    <a:pt x="6652" y="5027"/>
                  </a:lnTo>
                  <a:lnTo>
                    <a:pt x="6630" y="5013"/>
                  </a:lnTo>
                  <a:lnTo>
                    <a:pt x="6611" y="4995"/>
                  </a:lnTo>
                  <a:lnTo>
                    <a:pt x="6593" y="4976"/>
                  </a:lnTo>
                  <a:lnTo>
                    <a:pt x="6579" y="4954"/>
                  </a:lnTo>
                  <a:lnTo>
                    <a:pt x="6567" y="4931"/>
                  </a:lnTo>
                  <a:lnTo>
                    <a:pt x="6559" y="4906"/>
                  </a:lnTo>
                  <a:lnTo>
                    <a:pt x="6554" y="4880"/>
                  </a:lnTo>
                  <a:lnTo>
                    <a:pt x="6552" y="485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9" name="Outline"/>
            <p:cNvSpPr/>
            <p:nvPr/>
          </p:nvSpPr>
          <p:spPr>
            <a:xfrm>
              <a:off x="1810247" y="535868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751" y="4718"/>
                  </a:moveTo>
                  <a:lnTo>
                    <a:pt x="8754" y="4849"/>
                  </a:lnTo>
                  <a:lnTo>
                    <a:pt x="8754" y="4859"/>
                  </a:lnTo>
                  <a:lnTo>
                    <a:pt x="8751" y="4990"/>
                  </a:lnTo>
                  <a:lnTo>
                    <a:pt x="8751" y="5000"/>
                  </a:lnTo>
                  <a:lnTo>
                    <a:pt x="8744" y="5131"/>
                  </a:lnTo>
                  <a:lnTo>
                    <a:pt x="8743" y="5140"/>
                  </a:lnTo>
                  <a:lnTo>
                    <a:pt x="8731" y="5271"/>
                  </a:lnTo>
                  <a:lnTo>
                    <a:pt x="8730" y="5280"/>
                  </a:lnTo>
                  <a:lnTo>
                    <a:pt x="8713" y="5410"/>
                  </a:lnTo>
                  <a:lnTo>
                    <a:pt x="8711" y="5419"/>
                  </a:lnTo>
                  <a:lnTo>
                    <a:pt x="8689" y="5548"/>
                  </a:lnTo>
                  <a:lnTo>
                    <a:pt x="8688" y="5557"/>
                  </a:lnTo>
                  <a:lnTo>
                    <a:pt x="8661" y="5685"/>
                  </a:lnTo>
                  <a:lnTo>
                    <a:pt x="8659" y="5694"/>
                  </a:lnTo>
                  <a:lnTo>
                    <a:pt x="8627" y="5821"/>
                  </a:lnTo>
                  <a:lnTo>
                    <a:pt x="8625" y="5830"/>
                  </a:lnTo>
                  <a:lnTo>
                    <a:pt x="8589" y="5955"/>
                  </a:lnTo>
                  <a:lnTo>
                    <a:pt x="8586" y="5964"/>
                  </a:lnTo>
                  <a:lnTo>
                    <a:pt x="8545" y="6089"/>
                  </a:lnTo>
                  <a:lnTo>
                    <a:pt x="8542" y="6097"/>
                  </a:lnTo>
                  <a:lnTo>
                    <a:pt x="8497" y="6220"/>
                  </a:lnTo>
                  <a:lnTo>
                    <a:pt x="8493" y="6229"/>
                  </a:lnTo>
                  <a:lnTo>
                    <a:pt x="8443" y="6350"/>
                  </a:lnTo>
                  <a:lnTo>
                    <a:pt x="8440" y="6358"/>
                  </a:lnTo>
                  <a:lnTo>
                    <a:pt x="8385" y="6477"/>
                  </a:lnTo>
                  <a:lnTo>
                    <a:pt x="8381" y="6486"/>
                  </a:lnTo>
                  <a:lnTo>
                    <a:pt x="8322" y="6603"/>
                  </a:lnTo>
                  <a:lnTo>
                    <a:pt x="8317" y="6611"/>
                  </a:lnTo>
                  <a:lnTo>
                    <a:pt x="8254" y="6727"/>
                  </a:lnTo>
                  <a:lnTo>
                    <a:pt x="8249" y="6735"/>
                  </a:lnTo>
                  <a:lnTo>
                    <a:pt x="8181" y="6848"/>
                  </a:lnTo>
                  <a:lnTo>
                    <a:pt x="8176" y="6856"/>
                  </a:lnTo>
                  <a:lnTo>
                    <a:pt x="8104" y="6966"/>
                  </a:lnTo>
                  <a:lnTo>
                    <a:pt x="8099" y="6973"/>
                  </a:lnTo>
                  <a:lnTo>
                    <a:pt x="8023" y="7080"/>
                  </a:lnTo>
                  <a:lnTo>
                    <a:pt x="8017" y="7088"/>
                  </a:lnTo>
                  <a:lnTo>
                    <a:pt x="7937" y="7192"/>
                  </a:lnTo>
                  <a:lnTo>
                    <a:pt x="7932" y="7199"/>
                  </a:lnTo>
                  <a:lnTo>
                    <a:pt x="7848" y="7300"/>
                  </a:lnTo>
                  <a:lnTo>
                    <a:pt x="7842" y="7307"/>
                  </a:lnTo>
                  <a:lnTo>
                    <a:pt x="7755" y="7404"/>
                  </a:lnTo>
                  <a:lnTo>
                    <a:pt x="7749" y="7411"/>
                  </a:lnTo>
                  <a:lnTo>
                    <a:pt x="7658" y="7505"/>
                  </a:lnTo>
                  <a:lnTo>
                    <a:pt x="7651" y="7512"/>
                  </a:lnTo>
                  <a:lnTo>
                    <a:pt x="7557" y="7603"/>
                  </a:lnTo>
                  <a:lnTo>
                    <a:pt x="7550" y="7609"/>
                  </a:lnTo>
                  <a:lnTo>
                    <a:pt x="7453" y="7696"/>
                  </a:lnTo>
                  <a:lnTo>
                    <a:pt x="7446" y="7702"/>
                  </a:lnTo>
                  <a:lnTo>
                    <a:pt x="7345" y="7786"/>
                  </a:lnTo>
                  <a:lnTo>
                    <a:pt x="7338" y="7791"/>
                  </a:lnTo>
                  <a:lnTo>
                    <a:pt x="7234" y="7871"/>
                  </a:lnTo>
                  <a:lnTo>
                    <a:pt x="7226" y="7877"/>
                  </a:lnTo>
                  <a:lnTo>
                    <a:pt x="7119" y="7953"/>
                  </a:lnTo>
                  <a:lnTo>
                    <a:pt x="7112" y="7958"/>
                  </a:lnTo>
                  <a:lnTo>
                    <a:pt x="7002" y="8030"/>
                  </a:lnTo>
                  <a:lnTo>
                    <a:pt x="6994" y="8035"/>
                  </a:lnTo>
                  <a:lnTo>
                    <a:pt x="6881" y="8103"/>
                  </a:lnTo>
                  <a:lnTo>
                    <a:pt x="6873" y="8108"/>
                  </a:lnTo>
                  <a:lnTo>
                    <a:pt x="6757" y="8171"/>
                  </a:lnTo>
                  <a:lnTo>
                    <a:pt x="6749" y="8176"/>
                  </a:lnTo>
                  <a:lnTo>
                    <a:pt x="6632" y="8235"/>
                  </a:lnTo>
                  <a:lnTo>
                    <a:pt x="6623" y="8239"/>
                  </a:lnTo>
                  <a:lnTo>
                    <a:pt x="6504" y="8294"/>
                  </a:lnTo>
                  <a:lnTo>
                    <a:pt x="6496" y="8297"/>
                  </a:lnTo>
                  <a:lnTo>
                    <a:pt x="6375" y="8347"/>
                  </a:lnTo>
                  <a:lnTo>
                    <a:pt x="6366" y="8351"/>
                  </a:lnTo>
                  <a:lnTo>
                    <a:pt x="6243" y="8396"/>
                  </a:lnTo>
                  <a:lnTo>
                    <a:pt x="6235" y="8399"/>
                  </a:lnTo>
                  <a:lnTo>
                    <a:pt x="6232" y="8400"/>
                  </a:lnTo>
                  <a:lnTo>
                    <a:pt x="7336" y="8400"/>
                  </a:lnTo>
                  <a:lnTo>
                    <a:pt x="7369" y="8402"/>
                  </a:lnTo>
                  <a:lnTo>
                    <a:pt x="7401" y="8409"/>
                  </a:lnTo>
                  <a:lnTo>
                    <a:pt x="7432" y="8419"/>
                  </a:lnTo>
                  <a:lnTo>
                    <a:pt x="7461" y="8433"/>
                  </a:lnTo>
                  <a:lnTo>
                    <a:pt x="7488" y="8452"/>
                  </a:lnTo>
                  <a:lnTo>
                    <a:pt x="7513" y="8473"/>
                  </a:lnTo>
                  <a:lnTo>
                    <a:pt x="7534" y="8498"/>
                  </a:lnTo>
                  <a:lnTo>
                    <a:pt x="7553" y="8525"/>
                  </a:lnTo>
                  <a:lnTo>
                    <a:pt x="7567" y="8554"/>
                  </a:lnTo>
                  <a:lnTo>
                    <a:pt x="7577" y="8585"/>
                  </a:lnTo>
                  <a:lnTo>
                    <a:pt x="7584" y="8617"/>
                  </a:lnTo>
                  <a:lnTo>
                    <a:pt x="7586" y="8650"/>
                  </a:lnTo>
                  <a:lnTo>
                    <a:pt x="7584" y="8683"/>
                  </a:lnTo>
                  <a:lnTo>
                    <a:pt x="7577" y="8715"/>
                  </a:lnTo>
                  <a:lnTo>
                    <a:pt x="7567" y="8746"/>
                  </a:lnTo>
                  <a:lnTo>
                    <a:pt x="7553" y="8775"/>
                  </a:lnTo>
                  <a:lnTo>
                    <a:pt x="7534" y="8802"/>
                  </a:lnTo>
                  <a:lnTo>
                    <a:pt x="7513" y="8827"/>
                  </a:lnTo>
                  <a:lnTo>
                    <a:pt x="7488" y="8848"/>
                  </a:lnTo>
                  <a:lnTo>
                    <a:pt x="7461" y="8867"/>
                  </a:lnTo>
                  <a:lnTo>
                    <a:pt x="7432" y="8881"/>
                  </a:lnTo>
                  <a:lnTo>
                    <a:pt x="7401" y="8891"/>
                  </a:lnTo>
                  <a:lnTo>
                    <a:pt x="7369" y="8898"/>
                  </a:lnTo>
                  <a:lnTo>
                    <a:pt x="7336" y="8900"/>
                  </a:lnTo>
                  <a:lnTo>
                    <a:pt x="2664" y="8900"/>
                  </a:lnTo>
                  <a:lnTo>
                    <a:pt x="2631" y="8898"/>
                  </a:lnTo>
                  <a:lnTo>
                    <a:pt x="2599" y="8891"/>
                  </a:lnTo>
                  <a:lnTo>
                    <a:pt x="2568" y="8881"/>
                  </a:lnTo>
                  <a:lnTo>
                    <a:pt x="2539" y="8867"/>
                  </a:lnTo>
                  <a:lnTo>
                    <a:pt x="2512" y="8848"/>
                  </a:lnTo>
                  <a:lnTo>
                    <a:pt x="2487" y="8827"/>
                  </a:lnTo>
                  <a:lnTo>
                    <a:pt x="2466" y="8802"/>
                  </a:lnTo>
                  <a:lnTo>
                    <a:pt x="2447" y="8775"/>
                  </a:lnTo>
                  <a:lnTo>
                    <a:pt x="2433" y="8746"/>
                  </a:lnTo>
                  <a:lnTo>
                    <a:pt x="2423" y="8715"/>
                  </a:lnTo>
                  <a:lnTo>
                    <a:pt x="2416" y="8683"/>
                  </a:lnTo>
                  <a:lnTo>
                    <a:pt x="2414" y="8650"/>
                  </a:lnTo>
                  <a:lnTo>
                    <a:pt x="2416" y="8617"/>
                  </a:lnTo>
                  <a:lnTo>
                    <a:pt x="2423" y="8585"/>
                  </a:lnTo>
                  <a:lnTo>
                    <a:pt x="2433" y="8554"/>
                  </a:lnTo>
                  <a:lnTo>
                    <a:pt x="2447" y="8525"/>
                  </a:lnTo>
                  <a:lnTo>
                    <a:pt x="2466" y="8498"/>
                  </a:lnTo>
                  <a:lnTo>
                    <a:pt x="2487" y="8473"/>
                  </a:lnTo>
                  <a:lnTo>
                    <a:pt x="2512" y="8452"/>
                  </a:lnTo>
                  <a:lnTo>
                    <a:pt x="2539" y="8433"/>
                  </a:lnTo>
                  <a:lnTo>
                    <a:pt x="2568" y="8419"/>
                  </a:lnTo>
                  <a:lnTo>
                    <a:pt x="2599" y="8409"/>
                  </a:lnTo>
                  <a:lnTo>
                    <a:pt x="2631" y="8402"/>
                  </a:lnTo>
                  <a:lnTo>
                    <a:pt x="2664" y="8400"/>
                  </a:lnTo>
                  <a:lnTo>
                    <a:pt x="3768" y="8400"/>
                  </a:lnTo>
                  <a:lnTo>
                    <a:pt x="3765" y="8399"/>
                  </a:lnTo>
                  <a:lnTo>
                    <a:pt x="3757" y="8396"/>
                  </a:lnTo>
                  <a:lnTo>
                    <a:pt x="3634" y="8351"/>
                  </a:lnTo>
                  <a:lnTo>
                    <a:pt x="3625" y="8347"/>
                  </a:lnTo>
                  <a:lnTo>
                    <a:pt x="3504" y="8297"/>
                  </a:lnTo>
                  <a:lnTo>
                    <a:pt x="3496" y="8294"/>
                  </a:lnTo>
                  <a:lnTo>
                    <a:pt x="3377" y="8239"/>
                  </a:lnTo>
                  <a:lnTo>
                    <a:pt x="3368" y="8235"/>
                  </a:lnTo>
                  <a:lnTo>
                    <a:pt x="3251" y="8176"/>
                  </a:lnTo>
                  <a:lnTo>
                    <a:pt x="3243" y="8171"/>
                  </a:lnTo>
                  <a:lnTo>
                    <a:pt x="3127" y="8108"/>
                  </a:lnTo>
                  <a:lnTo>
                    <a:pt x="3119" y="8103"/>
                  </a:lnTo>
                  <a:lnTo>
                    <a:pt x="3006" y="8035"/>
                  </a:lnTo>
                  <a:lnTo>
                    <a:pt x="2998" y="8030"/>
                  </a:lnTo>
                  <a:lnTo>
                    <a:pt x="2888" y="7958"/>
                  </a:lnTo>
                  <a:lnTo>
                    <a:pt x="2881" y="7953"/>
                  </a:lnTo>
                  <a:lnTo>
                    <a:pt x="2774" y="7877"/>
                  </a:lnTo>
                  <a:lnTo>
                    <a:pt x="2766" y="7871"/>
                  </a:lnTo>
                  <a:lnTo>
                    <a:pt x="2662" y="7791"/>
                  </a:lnTo>
                  <a:lnTo>
                    <a:pt x="2655" y="7786"/>
                  </a:lnTo>
                  <a:lnTo>
                    <a:pt x="2554" y="7702"/>
                  </a:lnTo>
                  <a:lnTo>
                    <a:pt x="2547" y="7696"/>
                  </a:lnTo>
                  <a:lnTo>
                    <a:pt x="2450" y="7609"/>
                  </a:lnTo>
                  <a:lnTo>
                    <a:pt x="2443" y="7603"/>
                  </a:lnTo>
                  <a:lnTo>
                    <a:pt x="2349" y="7512"/>
                  </a:lnTo>
                  <a:lnTo>
                    <a:pt x="2342" y="7505"/>
                  </a:lnTo>
                  <a:lnTo>
                    <a:pt x="2251" y="7411"/>
                  </a:lnTo>
                  <a:lnTo>
                    <a:pt x="2245" y="7404"/>
                  </a:lnTo>
                  <a:lnTo>
                    <a:pt x="2158" y="7307"/>
                  </a:lnTo>
                  <a:lnTo>
                    <a:pt x="2152" y="7300"/>
                  </a:lnTo>
                  <a:lnTo>
                    <a:pt x="2068" y="7199"/>
                  </a:lnTo>
                  <a:lnTo>
                    <a:pt x="2063" y="7192"/>
                  </a:lnTo>
                  <a:lnTo>
                    <a:pt x="1983" y="7088"/>
                  </a:lnTo>
                  <a:lnTo>
                    <a:pt x="1977" y="7080"/>
                  </a:lnTo>
                  <a:lnTo>
                    <a:pt x="1901" y="6973"/>
                  </a:lnTo>
                  <a:lnTo>
                    <a:pt x="1896" y="6966"/>
                  </a:lnTo>
                  <a:lnTo>
                    <a:pt x="1824" y="6856"/>
                  </a:lnTo>
                  <a:lnTo>
                    <a:pt x="1819" y="6848"/>
                  </a:lnTo>
                  <a:lnTo>
                    <a:pt x="1751" y="6735"/>
                  </a:lnTo>
                  <a:lnTo>
                    <a:pt x="1746" y="6727"/>
                  </a:lnTo>
                  <a:lnTo>
                    <a:pt x="1683" y="6611"/>
                  </a:lnTo>
                  <a:lnTo>
                    <a:pt x="1678" y="6603"/>
                  </a:lnTo>
                  <a:lnTo>
                    <a:pt x="1619" y="6486"/>
                  </a:lnTo>
                  <a:lnTo>
                    <a:pt x="1615" y="6477"/>
                  </a:lnTo>
                  <a:lnTo>
                    <a:pt x="1560" y="6358"/>
                  </a:lnTo>
                  <a:lnTo>
                    <a:pt x="1557" y="6350"/>
                  </a:lnTo>
                  <a:lnTo>
                    <a:pt x="1507" y="6229"/>
                  </a:lnTo>
                  <a:lnTo>
                    <a:pt x="1503" y="6220"/>
                  </a:lnTo>
                  <a:lnTo>
                    <a:pt x="1458" y="6097"/>
                  </a:lnTo>
                  <a:lnTo>
                    <a:pt x="1455" y="6089"/>
                  </a:lnTo>
                  <a:lnTo>
                    <a:pt x="1414" y="5964"/>
                  </a:lnTo>
                  <a:lnTo>
                    <a:pt x="1411" y="5955"/>
                  </a:lnTo>
                  <a:lnTo>
                    <a:pt x="1375" y="5830"/>
                  </a:lnTo>
                  <a:lnTo>
                    <a:pt x="1373" y="5821"/>
                  </a:lnTo>
                  <a:lnTo>
                    <a:pt x="1341" y="5694"/>
                  </a:lnTo>
                  <a:lnTo>
                    <a:pt x="1339" y="5685"/>
                  </a:lnTo>
                  <a:lnTo>
                    <a:pt x="1312" y="5557"/>
                  </a:lnTo>
                  <a:lnTo>
                    <a:pt x="1311" y="5548"/>
                  </a:lnTo>
                  <a:lnTo>
                    <a:pt x="1289" y="5419"/>
                  </a:lnTo>
                  <a:lnTo>
                    <a:pt x="1287" y="5410"/>
                  </a:lnTo>
                  <a:lnTo>
                    <a:pt x="1270" y="5280"/>
                  </a:lnTo>
                  <a:lnTo>
                    <a:pt x="1269" y="5271"/>
                  </a:lnTo>
                  <a:lnTo>
                    <a:pt x="1257" y="5140"/>
                  </a:lnTo>
                  <a:lnTo>
                    <a:pt x="1256" y="5131"/>
                  </a:lnTo>
                  <a:lnTo>
                    <a:pt x="1249" y="5000"/>
                  </a:lnTo>
                  <a:lnTo>
                    <a:pt x="1249" y="4990"/>
                  </a:lnTo>
                  <a:lnTo>
                    <a:pt x="1246" y="4859"/>
                  </a:lnTo>
                  <a:lnTo>
                    <a:pt x="1246" y="4849"/>
                  </a:lnTo>
                  <a:lnTo>
                    <a:pt x="1249" y="4718"/>
                  </a:lnTo>
                  <a:lnTo>
                    <a:pt x="1249" y="4708"/>
                  </a:lnTo>
                  <a:lnTo>
                    <a:pt x="1256" y="4577"/>
                  </a:lnTo>
                  <a:lnTo>
                    <a:pt x="1257" y="4568"/>
                  </a:lnTo>
                  <a:lnTo>
                    <a:pt x="1269" y="4437"/>
                  </a:lnTo>
                  <a:lnTo>
                    <a:pt x="1270" y="4428"/>
                  </a:lnTo>
                  <a:lnTo>
                    <a:pt x="1287" y="4298"/>
                  </a:lnTo>
                  <a:lnTo>
                    <a:pt x="1289" y="4289"/>
                  </a:lnTo>
                  <a:lnTo>
                    <a:pt x="1311" y="4160"/>
                  </a:lnTo>
                  <a:lnTo>
                    <a:pt x="1312" y="4151"/>
                  </a:lnTo>
                  <a:lnTo>
                    <a:pt x="1339" y="4023"/>
                  </a:lnTo>
                  <a:lnTo>
                    <a:pt x="1341" y="4014"/>
                  </a:lnTo>
                  <a:lnTo>
                    <a:pt x="1373" y="3887"/>
                  </a:lnTo>
                  <a:lnTo>
                    <a:pt x="1375" y="3878"/>
                  </a:lnTo>
                  <a:lnTo>
                    <a:pt x="1411" y="3753"/>
                  </a:lnTo>
                  <a:lnTo>
                    <a:pt x="1414" y="3744"/>
                  </a:lnTo>
                  <a:lnTo>
                    <a:pt x="1455" y="3619"/>
                  </a:lnTo>
                  <a:lnTo>
                    <a:pt x="1458" y="3611"/>
                  </a:lnTo>
                  <a:lnTo>
                    <a:pt x="1503" y="3488"/>
                  </a:lnTo>
                  <a:lnTo>
                    <a:pt x="1507" y="3479"/>
                  </a:lnTo>
                  <a:lnTo>
                    <a:pt x="1557" y="3358"/>
                  </a:lnTo>
                  <a:lnTo>
                    <a:pt x="1560" y="3350"/>
                  </a:lnTo>
                  <a:lnTo>
                    <a:pt x="1615" y="3231"/>
                  </a:lnTo>
                  <a:lnTo>
                    <a:pt x="1619" y="3222"/>
                  </a:lnTo>
                  <a:lnTo>
                    <a:pt x="1678" y="3105"/>
                  </a:lnTo>
                  <a:lnTo>
                    <a:pt x="1683" y="3097"/>
                  </a:lnTo>
                  <a:lnTo>
                    <a:pt x="1746" y="2981"/>
                  </a:lnTo>
                  <a:lnTo>
                    <a:pt x="1751" y="2973"/>
                  </a:lnTo>
                  <a:lnTo>
                    <a:pt x="1819" y="2860"/>
                  </a:lnTo>
                  <a:lnTo>
                    <a:pt x="1824" y="2852"/>
                  </a:lnTo>
                  <a:lnTo>
                    <a:pt x="1896" y="2742"/>
                  </a:lnTo>
                  <a:lnTo>
                    <a:pt x="1901" y="2735"/>
                  </a:lnTo>
                  <a:lnTo>
                    <a:pt x="1977" y="2628"/>
                  </a:lnTo>
                  <a:lnTo>
                    <a:pt x="1983" y="2620"/>
                  </a:lnTo>
                  <a:lnTo>
                    <a:pt x="2063" y="2516"/>
                  </a:lnTo>
                  <a:lnTo>
                    <a:pt x="2068" y="2509"/>
                  </a:lnTo>
                  <a:lnTo>
                    <a:pt x="2152" y="2408"/>
                  </a:lnTo>
                  <a:lnTo>
                    <a:pt x="2158" y="2401"/>
                  </a:lnTo>
                  <a:lnTo>
                    <a:pt x="2245" y="2304"/>
                  </a:lnTo>
                  <a:lnTo>
                    <a:pt x="2251" y="2297"/>
                  </a:lnTo>
                  <a:lnTo>
                    <a:pt x="2342" y="2203"/>
                  </a:lnTo>
                  <a:lnTo>
                    <a:pt x="2349" y="2196"/>
                  </a:lnTo>
                  <a:lnTo>
                    <a:pt x="2443" y="2105"/>
                  </a:lnTo>
                  <a:lnTo>
                    <a:pt x="2450" y="2099"/>
                  </a:lnTo>
                  <a:lnTo>
                    <a:pt x="2547" y="2012"/>
                  </a:lnTo>
                  <a:lnTo>
                    <a:pt x="2554" y="2006"/>
                  </a:lnTo>
                  <a:lnTo>
                    <a:pt x="2655" y="1922"/>
                  </a:lnTo>
                  <a:lnTo>
                    <a:pt x="2662" y="1917"/>
                  </a:lnTo>
                  <a:lnTo>
                    <a:pt x="2766" y="1837"/>
                  </a:lnTo>
                  <a:lnTo>
                    <a:pt x="2774" y="1831"/>
                  </a:lnTo>
                  <a:lnTo>
                    <a:pt x="2881" y="1755"/>
                  </a:lnTo>
                  <a:lnTo>
                    <a:pt x="2888" y="1750"/>
                  </a:lnTo>
                  <a:lnTo>
                    <a:pt x="2998" y="1678"/>
                  </a:lnTo>
                  <a:lnTo>
                    <a:pt x="3006" y="1673"/>
                  </a:lnTo>
                  <a:lnTo>
                    <a:pt x="3119" y="1605"/>
                  </a:lnTo>
                  <a:lnTo>
                    <a:pt x="3127" y="1600"/>
                  </a:lnTo>
                  <a:lnTo>
                    <a:pt x="3243" y="1537"/>
                  </a:lnTo>
                  <a:lnTo>
                    <a:pt x="3251" y="1532"/>
                  </a:lnTo>
                  <a:lnTo>
                    <a:pt x="3368" y="1473"/>
                  </a:lnTo>
                  <a:lnTo>
                    <a:pt x="3377" y="1469"/>
                  </a:lnTo>
                  <a:lnTo>
                    <a:pt x="3496" y="1414"/>
                  </a:lnTo>
                  <a:lnTo>
                    <a:pt x="3504" y="1411"/>
                  </a:lnTo>
                  <a:lnTo>
                    <a:pt x="3625" y="1361"/>
                  </a:lnTo>
                  <a:lnTo>
                    <a:pt x="3634" y="1357"/>
                  </a:lnTo>
                  <a:lnTo>
                    <a:pt x="3757" y="1312"/>
                  </a:lnTo>
                  <a:lnTo>
                    <a:pt x="3765" y="1309"/>
                  </a:lnTo>
                  <a:lnTo>
                    <a:pt x="3890" y="1268"/>
                  </a:lnTo>
                  <a:lnTo>
                    <a:pt x="3899" y="1265"/>
                  </a:lnTo>
                  <a:lnTo>
                    <a:pt x="4024" y="1229"/>
                  </a:lnTo>
                  <a:lnTo>
                    <a:pt x="4033" y="1227"/>
                  </a:lnTo>
                  <a:lnTo>
                    <a:pt x="4160" y="1195"/>
                  </a:lnTo>
                  <a:lnTo>
                    <a:pt x="4169" y="1193"/>
                  </a:lnTo>
                  <a:lnTo>
                    <a:pt x="4297" y="1166"/>
                  </a:lnTo>
                  <a:lnTo>
                    <a:pt x="4306" y="1165"/>
                  </a:lnTo>
                  <a:lnTo>
                    <a:pt x="4435" y="1143"/>
                  </a:lnTo>
                  <a:lnTo>
                    <a:pt x="4444" y="1141"/>
                  </a:lnTo>
                  <a:lnTo>
                    <a:pt x="4574" y="1124"/>
                  </a:lnTo>
                  <a:lnTo>
                    <a:pt x="4583" y="1123"/>
                  </a:lnTo>
                  <a:lnTo>
                    <a:pt x="4714" y="1111"/>
                  </a:lnTo>
                  <a:lnTo>
                    <a:pt x="4723" y="1110"/>
                  </a:lnTo>
                  <a:lnTo>
                    <a:pt x="4854" y="1103"/>
                  </a:lnTo>
                  <a:lnTo>
                    <a:pt x="4864" y="1103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136" y="1103"/>
                  </a:lnTo>
                  <a:lnTo>
                    <a:pt x="5146" y="1103"/>
                  </a:lnTo>
                  <a:lnTo>
                    <a:pt x="5277" y="1110"/>
                  </a:lnTo>
                  <a:lnTo>
                    <a:pt x="5286" y="1111"/>
                  </a:lnTo>
                  <a:lnTo>
                    <a:pt x="5417" y="1123"/>
                  </a:lnTo>
                  <a:lnTo>
                    <a:pt x="5426" y="1124"/>
                  </a:lnTo>
                  <a:lnTo>
                    <a:pt x="5556" y="1141"/>
                  </a:lnTo>
                  <a:lnTo>
                    <a:pt x="5565" y="1143"/>
                  </a:lnTo>
                  <a:lnTo>
                    <a:pt x="5694" y="1165"/>
                  </a:lnTo>
                  <a:lnTo>
                    <a:pt x="5703" y="1166"/>
                  </a:lnTo>
                  <a:lnTo>
                    <a:pt x="5831" y="1193"/>
                  </a:lnTo>
                  <a:lnTo>
                    <a:pt x="5840" y="1195"/>
                  </a:lnTo>
                  <a:lnTo>
                    <a:pt x="5967" y="1227"/>
                  </a:lnTo>
                  <a:lnTo>
                    <a:pt x="5976" y="1229"/>
                  </a:lnTo>
                  <a:lnTo>
                    <a:pt x="6101" y="1265"/>
                  </a:lnTo>
                  <a:lnTo>
                    <a:pt x="6110" y="1268"/>
                  </a:lnTo>
                  <a:lnTo>
                    <a:pt x="6235" y="1309"/>
                  </a:lnTo>
                  <a:lnTo>
                    <a:pt x="6243" y="1312"/>
                  </a:lnTo>
                  <a:lnTo>
                    <a:pt x="6366" y="1357"/>
                  </a:lnTo>
                  <a:lnTo>
                    <a:pt x="6375" y="1361"/>
                  </a:lnTo>
                  <a:lnTo>
                    <a:pt x="6496" y="1411"/>
                  </a:lnTo>
                  <a:lnTo>
                    <a:pt x="6504" y="1414"/>
                  </a:lnTo>
                  <a:lnTo>
                    <a:pt x="6623" y="1469"/>
                  </a:lnTo>
                  <a:lnTo>
                    <a:pt x="6632" y="1473"/>
                  </a:lnTo>
                  <a:lnTo>
                    <a:pt x="6749" y="1532"/>
                  </a:lnTo>
                  <a:lnTo>
                    <a:pt x="6757" y="1537"/>
                  </a:lnTo>
                  <a:lnTo>
                    <a:pt x="6873" y="1600"/>
                  </a:lnTo>
                  <a:lnTo>
                    <a:pt x="6881" y="1605"/>
                  </a:lnTo>
                  <a:lnTo>
                    <a:pt x="6994" y="1673"/>
                  </a:lnTo>
                  <a:lnTo>
                    <a:pt x="7002" y="1678"/>
                  </a:lnTo>
                  <a:lnTo>
                    <a:pt x="7112" y="1750"/>
                  </a:lnTo>
                  <a:lnTo>
                    <a:pt x="7119" y="1755"/>
                  </a:lnTo>
                  <a:lnTo>
                    <a:pt x="7226" y="1831"/>
                  </a:lnTo>
                  <a:lnTo>
                    <a:pt x="7234" y="1837"/>
                  </a:lnTo>
                  <a:lnTo>
                    <a:pt x="7338" y="1917"/>
                  </a:lnTo>
                  <a:lnTo>
                    <a:pt x="7345" y="1922"/>
                  </a:lnTo>
                  <a:lnTo>
                    <a:pt x="7446" y="2006"/>
                  </a:lnTo>
                  <a:lnTo>
                    <a:pt x="7453" y="2012"/>
                  </a:lnTo>
                  <a:lnTo>
                    <a:pt x="7550" y="2099"/>
                  </a:lnTo>
                  <a:lnTo>
                    <a:pt x="7557" y="2105"/>
                  </a:lnTo>
                  <a:lnTo>
                    <a:pt x="7651" y="2196"/>
                  </a:lnTo>
                  <a:lnTo>
                    <a:pt x="7658" y="2203"/>
                  </a:lnTo>
                  <a:lnTo>
                    <a:pt x="7749" y="2297"/>
                  </a:lnTo>
                  <a:lnTo>
                    <a:pt x="7755" y="2304"/>
                  </a:lnTo>
                  <a:lnTo>
                    <a:pt x="7842" y="2401"/>
                  </a:lnTo>
                  <a:lnTo>
                    <a:pt x="7848" y="2408"/>
                  </a:lnTo>
                  <a:lnTo>
                    <a:pt x="7932" y="2509"/>
                  </a:lnTo>
                  <a:lnTo>
                    <a:pt x="7937" y="2516"/>
                  </a:lnTo>
                  <a:lnTo>
                    <a:pt x="8017" y="2620"/>
                  </a:lnTo>
                  <a:lnTo>
                    <a:pt x="8023" y="2628"/>
                  </a:lnTo>
                  <a:lnTo>
                    <a:pt x="8099" y="2735"/>
                  </a:lnTo>
                  <a:lnTo>
                    <a:pt x="8104" y="2742"/>
                  </a:lnTo>
                  <a:lnTo>
                    <a:pt x="8176" y="2852"/>
                  </a:lnTo>
                  <a:lnTo>
                    <a:pt x="8181" y="2860"/>
                  </a:lnTo>
                  <a:lnTo>
                    <a:pt x="8249" y="2973"/>
                  </a:lnTo>
                  <a:lnTo>
                    <a:pt x="8254" y="2981"/>
                  </a:lnTo>
                  <a:lnTo>
                    <a:pt x="8317" y="3097"/>
                  </a:lnTo>
                  <a:lnTo>
                    <a:pt x="8322" y="3105"/>
                  </a:lnTo>
                  <a:lnTo>
                    <a:pt x="8381" y="3222"/>
                  </a:lnTo>
                  <a:lnTo>
                    <a:pt x="8385" y="3231"/>
                  </a:lnTo>
                  <a:lnTo>
                    <a:pt x="8440" y="3350"/>
                  </a:lnTo>
                  <a:lnTo>
                    <a:pt x="8443" y="3358"/>
                  </a:lnTo>
                  <a:lnTo>
                    <a:pt x="8493" y="3479"/>
                  </a:lnTo>
                  <a:lnTo>
                    <a:pt x="8497" y="3488"/>
                  </a:lnTo>
                  <a:lnTo>
                    <a:pt x="8542" y="3611"/>
                  </a:lnTo>
                  <a:lnTo>
                    <a:pt x="8545" y="3619"/>
                  </a:lnTo>
                  <a:lnTo>
                    <a:pt x="8586" y="3744"/>
                  </a:lnTo>
                  <a:lnTo>
                    <a:pt x="8589" y="3753"/>
                  </a:lnTo>
                  <a:lnTo>
                    <a:pt x="8625" y="3878"/>
                  </a:lnTo>
                  <a:lnTo>
                    <a:pt x="8627" y="3887"/>
                  </a:lnTo>
                  <a:lnTo>
                    <a:pt x="8659" y="4014"/>
                  </a:lnTo>
                  <a:lnTo>
                    <a:pt x="8661" y="4023"/>
                  </a:lnTo>
                  <a:lnTo>
                    <a:pt x="8688" y="4151"/>
                  </a:lnTo>
                  <a:lnTo>
                    <a:pt x="8689" y="4160"/>
                  </a:lnTo>
                  <a:lnTo>
                    <a:pt x="8711" y="4289"/>
                  </a:lnTo>
                  <a:lnTo>
                    <a:pt x="8713" y="4298"/>
                  </a:lnTo>
                  <a:lnTo>
                    <a:pt x="8730" y="4428"/>
                  </a:lnTo>
                  <a:lnTo>
                    <a:pt x="8731" y="4437"/>
                  </a:lnTo>
                  <a:lnTo>
                    <a:pt x="8743" y="4568"/>
                  </a:lnTo>
                  <a:lnTo>
                    <a:pt x="8744" y="4577"/>
                  </a:lnTo>
                  <a:lnTo>
                    <a:pt x="8751" y="4708"/>
                  </a:lnTo>
                  <a:lnTo>
                    <a:pt x="8751" y="4718"/>
                  </a:lnTo>
                  <a:close/>
                  <a:moveTo>
                    <a:pt x="8252" y="4976"/>
                  </a:moveTo>
                  <a:lnTo>
                    <a:pt x="8254" y="4854"/>
                  </a:lnTo>
                  <a:lnTo>
                    <a:pt x="8252" y="4732"/>
                  </a:lnTo>
                  <a:lnTo>
                    <a:pt x="8245" y="4610"/>
                  </a:lnTo>
                  <a:lnTo>
                    <a:pt x="8233" y="4489"/>
                  </a:lnTo>
                  <a:lnTo>
                    <a:pt x="8217" y="4368"/>
                  </a:lnTo>
                  <a:lnTo>
                    <a:pt x="8197" y="4249"/>
                  </a:lnTo>
                  <a:lnTo>
                    <a:pt x="8172" y="4130"/>
                  </a:lnTo>
                  <a:lnTo>
                    <a:pt x="8143" y="4012"/>
                  </a:lnTo>
                  <a:lnTo>
                    <a:pt x="8110" y="3895"/>
                  </a:lnTo>
                  <a:lnTo>
                    <a:pt x="8072" y="3780"/>
                  </a:lnTo>
                  <a:lnTo>
                    <a:pt x="8029" y="3666"/>
                  </a:lnTo>
                  <a:lnTo>
                    <a:pt x="7983" y="3554"/>
                  </a:lnTo>
                  <a:lnTo>
                    <a:pt x="7932" y="3443"/>
                  </a:lnTo>
                  <a:lnTo>
                    <a:pt x="7877" y="3334"/>
                  </a:lnTo>
                  <a:lnTo>
                    <a:pt x="7818" y="3227"/>
                  </a:lnTo>
                  <a:lnTo>
                    <a:pt x="7755" y="3122"/>
                  </a:lnTo>
                  <a:lnTo>
                    <a:pt x="7688" y="3020"/>
                  </a:lnTo>
                  <a:lnTo>
                    <a:pt x="7618" y="2921"/>
                  </a:lnTo>
                  <a:lnTo>
                    <a:pt x="7544" y="2824"/>
                  </a:lnTo>
                  <a:lnTo>
                    <a:pt x="7466" y="2731"/>
                  </a:lnTo>
                  <a:lnTo>
                    <a:pt x="7385" y="2640"/>
                  </a:lnTo>
                  <a:lnTo>
                    <a:pt x="7301" y="2553"/>
                  </a:lnTo>
                  <a:lnTo>
                    <a:pt x="7214" y="2469"/>
                  </a:lnTo>
                  <a:lnTo>
                    <a:pt x="7123" y="2388"/>
                  </a:lnTo>
                  <a:lnTo>
                    <a:pt x="7030" y="2310"/>
                  </a:lnTo>
                  <a:lnTo>
                    <a:pt x="6933" y="2236"/>
                  </a:lnTo>
                  <a:lnTo>
                    <a:pt x="6834" y="2166"/>
                  </a:lnTo>
                  <a:lnTo>
                    <a:pt x="6732" y="2099"/>
                  </a:lnTo>
                  <a:lnTo>
                    <a:pt x="6627" y="2036"/>
                  </a:lnTo>
                  <a:lnTo>
                    <a:pt x="6520" y="1977"/>
                  </a:lnTo>
                  <a:lnTo>
                    <a:pt x="6411" y="1922"/>
                  </a:lnTo>
                  <a:lnTo>
                    <a:pt x="6300" y="1871"/>
                  </a:lnTo>
                  <a:lnTo>
                    <a:pt x="6188" y="1825"/>
                  </a:lnTo>
                  <a:lnTo>
                    <a:pt x="6074" y="1782"/>
                  </a:lnTo>
                  <a:lnTo>
                    <a:pt x="5959" y="1744"/>
                  </a:lnTo>
                  <a:lnTo>
                    <a:pt x="5842" y="1711"/>
                  </a:lnTo>
                  <a:lnTo>
                    <a:pt x="5724" y="1682"/>
                  </a:lnTo>
                  <a:lnTo>
                    <a:pt x="5605" y="1657"/>
                  </a:lnTo>
                  <a:lnTo>
                    <a:pt x="5486" y="1637"/>
                  </a:lnTo>
                  <a:lnTo>
                    <a:pt x="5365" y="1621"/>
                  </a:lnTo>
                  <a:lnTo>
                    <a:pt x="5244" y="1609"/>
                  </a:lnTo>
                  <a:lnTo>
                    <a:pt x="5122" y="1602"/>
                  </a:lnTo>
                  <a:lnTo>
                    <a:pt x="5000" y="1600"/>
                  </a:lnTo>
                  <a:lnTo>
                    <a:pt x="4878" y="1602"/>
                  </a:lnTo>
                  <a:lnTo>
                    <a:pt x="4756" y="1609"/>
                  </a:lnTo>
                  <a:lnTo>
                    <a:pt x="4635" y="1621"/>
                  </a:lnTo>
                  <a:lnTo>
                    <a:pt x="4514" y="1637"/>
                  </a:lnTo>
                  <a:lnTo>
                    <a:pt x="4395" y="1657"/>
                  </a:lnTo>
                  <a:lnTo>
                    <a:pt x="4276" y="1682"/>
                  </a:lnTo>
                  <a:lnTo>
                    <a:pt x="4158" y="1711"/>
                  </a:lnTo>
                  <a:lnTo>
                    <a:pt x="4041" y="1744"/>
                  </a:lnTo>
                  <a:lnTo>
                    <a:pt x="3926" y="1782"/>
                  </a:lnTo>
                  <a:lnTo>
                    <a:pt x="3812" y="1825"/>
                  </a:lnTo>
                  <a:lnTo>
                    <a:pt x="3700" y="1871"/>
                  </a:lnTo>
                  <a:lnTo>
                    <a:pt x="3589" y="1922"/>
                  </a:lnTo>
                  <a:lnTo>
                    <a:pt x="3480" y="1977"/>
                  </a:lnTo>
                  <a:lnTo>
                    <a:pt x="3373" y="2036"/>
                  </a:lnTo>
                  <a:lnTo>
                    <a:pt x="3268" y="2099"/>
                  </a:lnTo>
                  <a:lnTo>
                    <a:pt x="3166" y="2166"/>
                  </a:lnTo>
                  <a:lnTo>
                    <a:pt x="3067" y="2236"/>
                  </a:lnTo>
                  <a:lnTo>
                    <a:pt x="2970" y="2310"/>
                  </a:lnTo>
                  <a:lnTo>
                    <a:pt x="2877" y="2388"/>
                  </a:lnTo>
                  <a:lnTo>
                    <a:pt x="2786" y="2469"/>
                  </a:lnTo>
                  <a:lnTo>
                    <a:pt x="2699" y="2553"/>
                  </a:lnTo>
                  <a:lnTo>
                    <a:pt x="2615" y="2640"/>
                  </a:lnTo>
                  <a:lnTo>
                    <a:pt x="2534" y="2731"/>
                  </a:lnTo>
                  <a:lnTo>
                    <a:pt x="2456" y="2824"/>
                  </a:lnTo>
                  <a:lnTo>
                    <a:pt x="2382" y="2921"/>
                  </a:lnTo>
                  <a:lnTo>
                    <a:pt x="2312" y="3020"/>
                  </a:lnTo>
                  <a:lnTo>
                    <a:pt x="2245" y="3122"/>
                  </a:lnTo>
                  <a:lnTo>
                    <a:pt x="2182" y="3227"/>
                  </a:lnTo>
                  <a:lnTo>
                    <a:pt x="2123" y="3334"/>
                  </a:lnTo>
                  <a:lnTo>
                    <a:pt x="2068" y="3443"/>
                  </a:lnTo>
                  <a:lnTo>
                    <a:pt x="2017" y="3554"/>
                  </a:lnTo>
                  <a:lnTo>
                    <a:pt x="1971" y="3666"/>
                  </a:lnTo>
                  <a:lnTo>
                    <a:pt x="1928" y="3780"/>
                  </a:lnTo>
                  <a:lnTo>
                    <a:pt x="1890" y="3895"/>
                  </a:lnTo>
                  <a:lnTo>
                    <a:pt x="1857" y="4012"/>
                  </a:lnTo>
                  <a:lnTo>
                    <a:pt x="1828" y="4130"/>
                  </a:lnTo>
                  <a:lnTo>
                    <a:pt x="1803" y="4249"/>
                  </a:lnTo>
                  <a:lnTo>
                    <a:pt x="1783" y="4368"/>
                  </a:lnTo>
                  <a:lnTo>
                    <a:pt x="1767" y="4489"/>
                  </a:lnTo>
                  <a:lnTo>
                    <a:pt x="1755" y="4610"/>
                  </a:lnTo>
                  <a:lnTo>
                    <a:pt x="1748" y="4732"/>
                  </a:lnTo>
                  <a:lnTo>
                    <a:pt x="1746" y="4854"/>
                  </a:lnTo>
                  <a:lnTo>
                    <a:pt x="1748" y="4976"/>
                  </a:lnTo>
                  <a:lnTo>
                    <a:pt x="1755" y="5098"/>
                  </a:lnTo>
                  <a:lnTo>
                    <a:pt x="1767" y="5219"/>
                  </a:lnTo>
                  <a:lnTo>
                    <a:pt x="1783" y="5340"/>
                  </a:lnTo>
                  <a:lnTo>
                    <a:pt x="1803" y="5459"/>
                  </a:lnTo>
                  <a:lnTo>
                    <a:pt x="1828" y="5578"/>
                  </a:lnTo>
                  <a:lnTo>
                    <a:pt x="1857" y="5696"/>
                  </a:lnTo>
                  <a:lnTo>
                    <a:pt x="1890" y="5813"/>
                  </a:lnTo>
                  <a:lnTo>
                    <a:pt x="1928" y="5928"/>
                  </a:lnTo>
                  <a:lnTo>
                    <a:pt x="1971" y="6042"/>
                  </a:lnTo>
                  <a:lnTo>
                    <a:pt x="2017" y="6154"/>
                  </a:lnTo>
                  <a:lnTo>
                    <a:pt x="2068" y="6265"/>
                  </a:lnTo>
                  <a:lnTo>
                    <a:pt x="2123" y="6374"/>
                  </a:lnTo>
                  <a:lnTo>
                    <a:pt x="2182" y="6481"/>
                  </a:lnTo>
                  <a:lnTo>
                    <a:pt x="2245" y="6586"/>
                  </a:lnTo>
                  <a:lnTo>
                    <a:pt x="2312" y="6688"/>
                  </a:lnTo>
                  <a:lnTo>
                    <a:pt x="2382" y="6787"/>
                  </a:lnTo>
                  <a:lnTo>
                    <a:pt x="2456" y="6884"/>
                  </a:lnTo>
                  <a:lnTo>
                    <a:pt x="2534" y="6977"/>
                  </a:lnTo>
                  <a:lnTo>
                    <a:pt x="2615" y="7068"/>
                  </a:lnTo>
                  <a:lnTo>
                    <a:pt x="2699" y="7155"/>
                  </a:lnTo>
                  <a:lnTo>
                    <a:pt x="2786" y="7239"/>
                  </a:lnTo>
                  <a:lnTo>
                    <a:pt x="2877" y="7320"/>
                  </a:lnTo>
                  <a:lnTo>
                    <a:pt x="2970" y="7398"/>
                  </a:lnTo>
                  <a:lnTo>
                    <a:pt x="3067" y="7472"/>
                  </a:lnTo>
                  <a:lnTo>
                    <a:pt x="3166" y="7542"/>
                  </a:lnTo>
                  <a:lnTo>
                    <a:pt x="3268" y="7609"/>
                  </a:lnTo>
                  <a:lnTo>
                    <a:pt x="3373" y="7672"/>
                  </a:lnTo>
                  <a:lnTo>
                    <a:pt x="3480" y="7731"/>
                  </a:lnTo>
                  <a:lnTo>
                    <a:pt x="3589" y="7786"/>
                  </a:lnTo>
                  <a:lnTo>
                    <a:pt x="3700" y="7837"/>
                  </a:lnTo>
                  <a:lnTo>
                    <a:pt x="3812" y="7883"/>
                  </a:lnTo>
                  <a:lnTo>
                    <a:pt x="3926" y="7926"/>
                  </a:lnTo>
                  <a:lnTo>
                    <a:pt x="4041" y="7964"/>
                  </a:lnTo>
                  <a:lnTo>
                    <a:pt x="4158" y="7997"/>
                  </a:lnTo>
                  <a:lnTo>
                    <a:pt x="4276" y="8026"/>
                  </a:lnTo>
                  <a:lnTo>
                    <a:pt x="4395" y="8051"/>
                  </a:lnTo>
                  <a:lnTo>
                    <a:pt x="4514" y="8071"/>
                  </a:lnTo>
                  <a:lnTo>
                    <a:pt x="4635" y="8087"/>
                  </a:lnTo>
                  <a:lnTo>
                    <a:pt x="4756" y="8099"/>
                  </a:lnTo>
                  <a:lnTo>
                    <a:pt x="4878" y="8106"/>
                  </a:lnTo>
                  <a:lnTo>
                    <a:pt x="5000" y="8108"/>
                  </a:lnTo>
                  <a:lnTo>
                    <a:pt x="5122" y="8106"/>
                  </a:lnTo>
                  <a:lnTo>
                    <a:pt x="5244" y="8099"/>
                  </a:lnTo>
                  <a:lnTo>
                    <a:pt x="5365" y="8087"/>
                  </a:lnTo>
                  <a:lnTo>
                    <a:pt x="5486" y="8071"/>
                  </a:lnTo>
                  <a:lnTo>
                    <a:pt x="5605" y="8051"/>
                  </a:lnTo>
                  <a:lnTo>
                    <a:pt x="5724" y="8026"/>
                  </a:lnTo>
                  <a:lnTo>
                    <a:pt x="5842" y="7997"/>
                  </a:lnTo>
                  <a:lnTo>
                    <a:pt x="5959" y="7964"/>
                  </a:lnTo>
                  <a:lnTo>
                    <a:pt x="6074" y="7926"/>
                  </a:lnTo>
                  <a:lnTo>
                    <a:pt x="6188" y="7883"/>
                  </a:lnTo>
                  <a:lnTo>
                    <a:pt x="6300" y="7837"/>
                  </a:lnTo>
                  <a:lnTo>
                    <a:pt x="6411" y="7786"/>
                  </a:lnTo>
                  <a:lnTo>
                    <a:pt x="6520" y="7731"/>
                  </a:lnTo>
                  <a:lnTo>
                    <a:pt x="6627" y="7672"/>
                  </a:lnTo>
                  <a:lnTo>
                    <a:pt x="6732" y="7609"/>
                  </a:lnTo>
                  <a:lnTo>
                    <a:pt x="6834" y="7542"/>
                  </a:lnTo>
                  <a:lnTo>
                    <a:pt x="6933" y="7472"/>
                  </a:lnTo>
                  <a:lnTo>
                    <a:pt x="7030" y="7398"/>
                  </a:lnTo>
                  <a:lnTo>
                    <a:pt x="7123" y="7320"/>
                  </a:lnTo>
                  <a:lnTo>
                    <a:pt x="7214" y="7239"/>
                  </a:lnTo>
                  <a:lnTo>
                    <a:pt x="7301" y="7155"/>
                  </a:lnTo>
                  <a:lnTo>
                    <a:pt x="7385" y="7068"/>
                  </a:lnTo>
                  <a:lnTo>
                    <a:pt x="7466" y="6977"/>
                  </a:lnTo>
                  <a:lnTo>
                    <a:pt x="7544" y="6884"/>
                  </a:lnTo>
                  <a:lnTo>
                    <a:pt x="7618" y="6787"/>
                  </a:lnTo>
                  <a:lnTo>
                    <a:pt x="7688" y="6688"/>
                  </a:lnTo>
                  <a:lnTo>
                    <a:pt x="7755" y="6586"/>
                  </a:lnTo>
                  <a:lnTo>
                    <a:pt x="7818" y="6481"/>
                  </a:lnTo>
                  <a:lnTo>
                    <a:pt x="7877" y="6374"/>
                  </a:lnTo>
                  <a:lnTo>
                    <a:pt x="7932" y="6265"/>
                  </a:lnTo>
                  <a:lnTo>
                    <a:pt x="7983" y="6154"/>
                  </a:lnTo>
                  <a:lnTo>
                    <a:pt x="8029" y="6042"/>
                  </a:lnTo>
                  <a:lnTo>
                    <a:pt x="8072" y="5928"/>
                  </a:lnTo>
                  <a:lnTo>
                    <a:pt x="8110" y="5813"/>
                  </a:lnTo>
                  <a:lnTo>
                    <a:pt x="8143" y="5696"/>
                  </a:lnTo>
                  <a:lnTo>
                    <a:pt x="8172" y="5578"/>
                  </a:lnTo>
                  <a:lnTo>
                    <a:pt x="8197" y="5459"/>
                  </a:lnTo>
                  <a:lnTo>
                    <a:pt x="8217" y="5340"/>
                  </a:lnTo>
                  <a:lnTo>
                    <a:pt x="8233" y="5219"/>
                  </a:lnTo>
                  <a:lnTo>
                    <a:pt x="8245" y="5098"/>
                  </a:lnTo>
                  <a:lnTo>
                    <a:pt x="8252" y="4976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727317DC-FDA9-485A-A262-47157C74582E}"/>
              </a:ext>
            </a:extLst>
          </p:cNvPr>
          <p:cNvSpPr txBox="1"/>
          <p:nvPr/>
        </p:nvSpPr>
        <p:spPr>
          <a:xfrm>
            <a:off x="9311831" y="3644916"/>
            <a:ext cx="2164468" cy="1723549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spcAft>
                <a:spcPts val="600"/>
              </a:spcAft>
              <a:buClr>
                <a:schemeClr val="accent1"/>
              </a:buClr>
              <a:buNone/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</a:rPr>
              <a:t>Upside assumes faster access and an earlier indication-two readout; the downside reflects slower coverage and competitive pricing pressure.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A980A89-0758-4027-BFF6-BF48A238E6D4}"/>
              </a:ext>
            </a:extLst>
          </p:cNvPr>
          <p:cNvSpPr txBox="1"/>
          <p:nvPr/>
        </p:nvSpPr>
        <p:spPr>
          <a:xfrm>
            <a:off x="9311831" y="3080043"/>
            <a:ext cx="2164468" cy="492443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spcAft>
                <a:spcPts val="600"/>
              </a:spcAft>
              <a:buClr>
                <a:schemeClr val="accent1"/>
              </a:buClr>
              <a:buNone/>
            </a:pPr>
            <a:r>
              <a:rPr lang="en-US" sz="1600" dirty="0">
                <a:solidFill>
                  <a:schemeClr val="accent1"/>
                </a:solidFill>
                <a:latin typeface="Arial" panose="020B0604020202020204" pitchFamily="34" charset="0"/>
              </a:rPr>
              <a:t>Scenario CAGR</a:t>
            </a:r>
            <a:br>
              <a:rPr lang="en-US" sz="1600" dirty="0">
                <a:solidFill>
                  <a:schemeClr val="accent1"/>
                </a:solidFill>
                <a:latin typeface="Arial" panose="020B0604020202020204" pitchFamily="34" charset="0"/>
              </a:rPr>
            </a:br>
            <a:r>
              <a:rPr lang="en-US" sz="1600" dirty="0">
                <a:solidFill>
                  <a:schemeClr val="accent1"/>
                </a:solidFill>
                <a:latin typeface="Arial" panose="020B0604020202020204" pitchFamily="34" charset="0"/>
              </a:rPr>
              <a:t>to 2030</a:t>
            </a:r>
          </a:p>
        </p:txBody>
      </p:sp>
    </p:spTree>
    <p:extLst>
      <p:ext uri="{BB962C8B-B14F-4D97-AF65-F5344CB8AC3E}">
        <p14:creationId xmlns:p14="http://schemas.microsoft.com/office/powerpoint/2010/main" val="225775210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CD3ED1C-8FC6-4D1E-A5B5-59C8FF7BCF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2505" y="390244"/>
            <a:ext cx="6162386" cy="696759"/>
          </a:xfrm>
        </p:spPr>
        <p:txBody>
          <a:bodyPr/>
          <a:lstStyle/>
          <a:p>
            <a:r>
              <a:rPr lang="en-US" dirty="0"/>
              <a:t>Revenue &amp; P&amp;L Summary</a:t>
            </a:r>
            <a:endParaRPr lang="en-P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66C8E3-C3CB-464A-8F4C-98A220584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90860" y="6349068"/>
            <a:ext cx="963882" cy="251764"/>
          </a:xfrm>
        </p:spPr>
        <p:txBody>
          <a:bodyPr/>
          <a:lstStyle/>
          <a:p>
            <a:fld id="{50F76E71-DC84-4890-822E-724286D636E2}" type="slidenum">
              <a:rPr lang="en-PH" smtClean="0"/>
              <a:pPr/>
              <a:t>37</a:t>
            </a:fld>
            <a:endParaRPr lang="en-PH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29A4E0-AB79-486D-9CC3-8CA9E1C41D4A}"/>
              </a:ext>
            </a:extLst>
          </p:cNvPr>
          <p:cNvSpPr txBox="1"/>
          <p:nvPr/>
        </p:nvSpPr>
        <p:spPr>
          <a:xfrm>
            <a:off x="563563" y="1605078"/>
            <a:ext cx="6161327" cy="508312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Arial" panose="020B0604020202020204" pitchFamily="34" charset="0"/>
              </a:rPr>
              <a:t>Net revenue by year, $B</a:t>
            </a:r>
            <a:endParaRPr lang="en-PH" sz="20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24B9155F-1E32-4BBB-91C5-639ECEC801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57272715"/>
              </p:ext>
            </p:extLst>
          </p:nvPr>
        </p:nvGraphicFramePr>
        <p:xfrm>
          <a:off x="563562" y="2255621"/>
          <a:ext cx="6161327" cy="26751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D41EEBBC-C915-43BA-AACC-74CE88D4A55A}"/>
              </a:ext>
            </a:extLst>
          </p:cNvPr>
          <p:cNvSpPr txBox="1"/>
          <p:nvPr/>
        </p:nvSpPr>
        <p:spPr>
          <a:xfrm>
            <a:off x="561975" y="5107103"/>
            <a:ext cx="5996480" cy="746718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400" dirty="0">
                <a:latin typeface="Arial" panose="020B0604020202020204" pitchFamily="34" charset="0"/>
              </a:rPr>
              <a:t>Net revenue grows from launch to $3.2B at peak. Gross-to-net is held near 35% through value-based contracting, and a low cost base for an oral targeted therapy supports strong gross margin throughout the lifecycle.</a:t>
            </a:r>
          </a:p>
        </p:txBody>
      </p:sp>
      <p:graphicFrame>
        <p:nvGraphicFramePr>
          <p:cNvPr id="17" name="Table 5">
            <a:extLst>
              <a:ext uri="{FF2B5EF4-FFF2-40B4-BE49-F238E27FC236}">
                <a16:creationId xmlns:a16="http://schemas.microsoft.com/office/drawing/2014/main" id="{8F79871B-9223-456D-9EAC-41E90E327A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8070235"/>
              </p:ext>
            </p:extLst>
          </p:nvPr>
        </p:nvGraphicFramePr>
        <p:xfrm>
          <a:off x="7294179" y="1597227"/>
          <a:ext cx="4334258" cy="309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1111">
                  <a:extLst>
                    <a:ext uri="{9D8B030D-6E8A-4147-A177-3AD203B41FA5}">
                      <a16:colId xmlns:a16="http://schemas.microsoft.com/office/drawing/2014/main" val="1552147811"/>
                    </a:ext>
                  </a:extLst>
                </a:gridCol>
                <a:gridCol w="1001049">
                  <a:extLst>
                    <a:ext uri="{9D8B030D-6E8A-4147-A177-3AD203B41FA5}">
                      <a16:colId xmlns:a16="http://schemas.microsoft.com/office/drawing/2014/main" val="910701164"/>
                    </a:ext>
                  </a:extLst>
                </a:gridCol>
                <a:gridCol w="1001049">
                  <a:extLst>
                    <a:ext uri="{9D8B030D-6E8A-4147-A177-3AD203B41FA5}">
                      <a16:colId xmlns:a16="http://schemas.microsoft.com/office/drawing/2014/main" val="2672619222"/>
                    </a:ext>
                  </a:extLst>
                </a:gridCol>
                <a:gridCol w="1001049">
                  <a:extLst>
                    <a:ext uri="{9D8B030D-6E8A-4147-A177-3AD203B41FA5}">
                      <a16:colId xmlns:a16="http://schemas.microsoft.com/office/drawing/2014/main" val="3116012987"/>
                    </a:ext>
                  </a:extLst>
                </a:gridCol>
              </a:tblGrid>
              <a:tr h="502460"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</a:rPr>
                        <a:t>Metric</a:t>
                      </a:r>
                      <a:endParaRPr lang="en-PH" sz="1600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2026</a:t>
                      </a:r>
                      <a:endParaRPr kumimoji="0" lang="en-PH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2028</a:t>
                      </a:r>
                      <a:endParaRPr kumimoji="0" lang="en-PH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2030</a:t>
                      </a:r>
                      <a:endParaRPr kumimoji="0" lang="en-PH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8217589"/>
                  </a:ext>
                </a:extLst>
              </a:tr>
              <a:tr h="518846">
                <a:tc>
                  <a:txBody>
                    <a:bodyPr/>
                    <a:lstStyle/>
                    <a:p>
                      <a:r>
                        <a:rPr kumimoji="0" lang="en-PH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Net revenue</a:t>
                      </a:r>
                      <a:endParaRPr lang="en-PH" sz="1400" b="1" dirty="0">
                        <a:solidFill>
                          <a:schemeClr val="accent4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$0.4B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$1.7B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$3.2B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0230061"/>
                  </a:ext>
                </a:extLst>
              </a:tr>
              <a:tr h="518846">
                <a:tc>
                  <a:txBody>
                    <a:bodyPr/>
                    <a:lstStyle/>
                    <a:p>
                      <a:r>
                        <a:rPr kumimoji="0" lang="en-PH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Gross margin</a:t>
                      </a:r>
                      <a:endParaRPr lang="en-PH" sz="1400" b="1" dirty="0">
                        <a:solidFill>
                          <a:schemeClr val="accent4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82%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85%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87%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9158550"/>
                  </a:ext>
                </a:extLst>
              </a:tr>
              <a:tr h="518846">
                <a:tc>
                  <a:txBody>
                    <a:bodyPr/>
                    <a:lstStyle/>
                    <a:p>
                      <a:r>
                        <a:rPr kumimoji="0" lang="en-PH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Commercial</a:t>
                      </a:r>
                      <a:endParaRPr lang="en-PH" sz="1400" b="1" dirty="0">
                        <a:solidFill>
                          <a:schemeClr val="accent4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$110M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$96M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$84M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1262162"/>
                  </a:ext>
                </a:extLst>
              </a:tr>
              <a:tr h="518846">
                <a:tc>
                  <a:txBody>
                    <a:bodyPr/>
                    <a:lstStyle/>
                    <a:p>
                      <a:r>
                        <a:rPr kumimoji="0" lang="en-PH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R&amp;D</a:t>
                      </a:r>
                      <a:endParaRPr lang="en-PH" sz="1400" b="1" dirty="0">
                        <a:solidFill>
                          <a:schemeClr val="accent4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$140M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$120M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$95M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017760"/>
                  </a:ext>
                </a:extLst>
              </a:tr>
              <a:tr h="518846">
                <a:tc>
                  <a:txBody>
                    <a:bodyPr/>
                    <a:lstStyle/>
                    <a:p>
                      <a:r>
                        <a:rPr kumimoji="0" lang="en-PH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Op margin</a:t>
                      </a:r>
                      <a:endParaRPr lang="en-PH" sz="1400" b="1" dirty="0">
                        <a:solidFill>
                          <a:schemeClr val="accent4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18%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41%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58%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0502832"/>
                  </a:ext>
                </a:extLst>
              </a:tr>
            </a:tbl>
          </a:graphicData>
        </a:graphic>
      </p:graphicFrame>
      <p:grpSp>
        <p:nvGrpSpPr>
          <p:cNvPr id="18" name="Group 17">
            <a:extLst>
              <a:ext uri="{FF2B5EF4-FFF2-40B4-BE49-F238E27FC236}">
                <a16:creationId xmlns:a16="http://schemas.microsoft.com/office/drawing/2014/main" id="{59EA6BE0-FA14-4823-825C-79039B9691C7}"/>
              </a:ext>
            </a:extLst>
          </p:cNvPr>
          <p:cNvGrpSpPr/>
          <p:nvPr/>
        </p:nvGrpSpPr>
        <p:grpSpPr>
          <a:xfrm>
            <a:off x="7294180" y="804391"/>
            <a:ext cx="4329495" cy="565223"/>
            <a:chOff x="491613" y="1605078"/>
            <a:chExt cx="7564368" cy="565223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A73DF04-F31E-4833-8A17-18F9734BAE3E}"/>
                </a:ext>
              </a:extLst>
            </p:cNvPr>
            <p:cNvSpPr txBox="1"/>
            <p:nvPr/>
          </p:nvSpPr>
          <p:spPr>
            <a:xfrm>
              <a:off x="491613" y="1605078"/>
              <a:ext cx="7564368" cy="508312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rmAutofit/>
            </a:bodyPr>
            <a:lstStyle/>
            <a:p>
              <a:r>
                <a:rPr lang="en-US" sz="2000" b="1" dirty="0">
                  <a:solidFill>
                    <a:schemeClr val="accent4">
                      <a:lumMod val="90000"/>
                    </a:schemeClr>
                  </a:solidFill>
                  <a:latin typeface="Arial" panose="020B0604020202020204" pitchFamily="34" charset="0"/>
                </a:rPr>
                <a:t>P&amp;L summary</a:t>
              </a:r>
              <a:endParaRPr lang="en-PH" sz="2000" b="1" dirty="0">
                <a:solidFill>
                  <a:schemeClr val="accent4">
                    <a:lumMod val="90000"/>
                  </a:schemeClr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07F03273-91F5-44A0-B026-894DD1C25B1B}"/>
                </a:ext>
              </a:extLst>
            </p:cNvPr>
            <p:cNvCxnSpPr>
              <a:cxnSpLocks/>
            </p:cNvCxnSpPr>
            <p:nvPr/>
          </p:nvCxnSpPr>
          <p:spPr>
            <a:xfrm>
              <a:off x="491613" y="2170301"/>
              <a:ext cx="7564367" cy="0"/>
            </a:xfrm>
            <a:prstGeom prst="line">
              <a:avLst/>
            </a:prstGeom>
            <a:ln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378E8CD6-BC64-44BE-9A1F-CDA6D52154AA}"/>
              </a:ext>
            </a:extLst>
          </p:cNvPr>
          <p:cNvSpPr/>
          <p:nvPr/>
        </p:nvSpPr>
        <p:spPr>
          <a:xfrm>
            <a:off x="7294179" y="5098452"/>
            <a:ext cx="953254" cy="1373165"/>
          </a:xfrm>
          <a:prstGeom prst="rect">
            <a:avLst/>
          </a:prstGeom>
          <a:noFill/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r>
              <a:rPr lang="en-US" sz="1400" b="1" dirty="0">
                <a:solidFill>
                  <a:schemeClr val="accent4">
                    <a:lumMod val="90000"/>
                  </a:schemeClr>
                </a:solidFill>
                <a:latin typeface="Arial" panose="020B0604020202020204" pitchFamily="34" charset="0"/>
              </a:rPr>
              <a:t>Operating margin</a:t>
            </a:r>
            <a:endParaRPr lang="en-US" sz="2400" b="1" dirty="0">
              <a:solidFill>
                <a:schemeClr val="accent4">
                  <a:lumMod val="9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68523AD-4790-4909-95E0-72352C2A114D}"/>
              </a:ext>
            </a:extLst>
          </p:cNvPr>
          <p:cNvSpPr/>
          <p:nvPr/>
        </p:nvSpPr>
        <p:spPr>
          <a:xfrm>
            <a:off x="8247433" y="5098453"/>
            <a:ext cx="38568" cy="13731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600" dirty="0">
              <a:latin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10F2A5A-AFC5-4F95-9DB9-D6023F92DBEA}"/>
              </a:ext>
            </a:extLst>
          </p:cNvPr>
          <p:cNvSpPr txBox="1"/>
          <p:nvPr/>
        </p:nvSpPr>
        <p:spPr>
          <a:xfrm>
            <a:off x="8381088" y="5098455"/>
            <a:ext cx="3401010" cy="1373162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</a:rPr>
              <a:t>Operating margin expands steadily as revenue scales faster than spend, reaching franchise-leading profitability by 2030 while sustained R&amp;D funds the indication-two and indication-three readouts.</a:t>
            </a:r>
          </a:p>
        </p:txBody>
      </p:sp>
    </p:spTree>
    <p:extLst>
      <p:ext uri="{BB962C8B-B14F-4D97-AF65-F5344CB8AC3E}">
        <p14:creationId xmlns:p14="http://schemas.microsoft.com/office/powerpoint/2010/main" val="416086891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26">
            <a:extLst>
              <a:ext uri="{FF2B5EF4-FFF2-40B4-BE49-F238E27FC236}">
                <a16:creationId xmlns:a16="http://schemas.microsoft.com/office/drawing/2014/main" id="{D1DA5B43-023F-41DD-9328-8770D3181E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</p:spPr>
        <p:txBody>
          <a:bodyPr/>
          <a:lstStyle/>
          <a:p>
            <a:r>
              <a:rPr lang="en-US" dirty="0"/>
              <a:t>Financial Headlines</a:t>
            </a:r>
            <a:endParaRPr lang="en-P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20742B-8B09-493E-8270-B683173709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76E71-DC84-4890-822E-724286D636E2}" type="slidenum">
              <a:rPr lang="en-PH" smtClean="0"/>
              <a:pPr/>
              <a:t>38</a:t>
            </a:fld>
            <a:endParaRPr lang="en-PH" dirty="0"/>
          </a:p>
        </p:txBody>
      </p:sp>
      <p:graphicFrame>
        <p:nvGraphicFramePr>
          <p:cNvPr id="32" name="Chart 31">
            <a:extLst>
              <a:ext uri="{FF2B5EF4-FFF2-40B4-BE49-F238E27FC236}">
                <a16:creationId xmlns:a16="http://schemas.microsoft.com/office/drawing/2014/main" id="{0136BDC9-0155-4741-89BF-56C9FFADA75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20456816"/>
              </p:ext>
            </p:extLst>
          </p:nvPr>
        </p:nvGraphicFramePr>
        <p:xfrm>
          <a:off x="9013796" y="2254797"/>
          <a:ext cx="2607186" cy="2821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4" name="TextBox 33">
            <a:extLst>
              <a:ext uri="{FF2B5EF4-FFF2-40B4-BE49-F238E27FC236}">
                <a16:creationId xmlns:a16="http://schemas.microsoft.com/office/drawing/2014/main" id="{721CFC34-D5C9-4B4A-8F85-15AD5971C6F8}"/>
              </a:ext>
            </a:extLst>
          </p:cNvPr>
          <p:cNvSpPr txBox="1"/>
          <p:nvPr/>
        </p:nvSpPr>
        <p:spPr>
          <a:xfrm>
            <a:off x="9013795" y="1605078"/>
            <a:ext cx="2688468" cy="508312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Arial" panose="020B0604020202020204" pitchFamily="34" charset="0"/>
              </a:rPr>
              <a:t>Peak revenue</a:t>
            </a:r>
            <a:endParaRPr lang="en-PH" sz="20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6786562-FB44-4035-A596-57D7995B8109}"/>
              </a:ext>
            </a:extLst>
          </p:cNvPr>
          <p:cNvSpPr txBox="1"/>
          <p:nvPr/>
        </p:nvSpPr>
        <p:spPr>
          <a:xfrm>
            <a:off x="9013795" y="5160740"/>
            <a:ext cx="2688468" cy="562764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400" dirty="0">
                <a:latin typeface="Arial" panose="020B0604020202020204" pitchFamily="34" charset="0"/>
              </a:rPr>
              <a:t>$3.2B projected peak annual global net revenue by 2030.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9BFC3AB-46A1-49E7-AAE6-9B2F93E4973B}"/>
              </a:ext>
            </a:extLst>
          </p:cNvPr>
          <p:cNvGrpSpPr/>
          <p:nvPr/>
        </p:nvGrpSpPr>
        <p:grpSpPr>
          <a:xfrm>
            <a:off x="571018" y="1605078"/>
            <a:ext cx="7565985" cy="4162244"/>
            <a:chOff x="571018" y="1605078"/>
            <a:chExt cx="7810982" cy="4162244"/>
          </a:xfrm>
        </p:grpSpPr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6A2F8866-B91E-427B-BF8C-60192A3E48D5}"/>
                </a:ext>
              </a:extLst>
            </p:cNvPr>
            <p:cNvSpPr/>
            <p:nvPr/>
          </p:nvSpPr>
          <p:spPr>
            <a:xfrm>
              <a:off x="571018" y="1605078"/>
              <a:ext cx="7810982" cy="416224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7BF3CAA5-D205-45CE-9FAB-541505B2A742}"/>
                </a:ext>
              </a:extLst>
            </p:cNvPr>
            <p:cNvGrpSpPr/>
            <p:nvPr/>
          </p:nvGrpSpPr>
          <p:grpSpPr>
            <a:xfrm>
              <a:off x="766609" y="1838960"/>
              <a:ext cx="7419801" cy="2947991"/>
              <a:chOff x="3688080" y="1577625"/>
              <a:chExt cx="8012306" cy="3432703"/>
            </a:xfrm>
          </p:grpSpPr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177839BD-1CB2-4EDA-B30A-BB0339A0D0E9}"/>
                  </a:ext>
                </a:extLst>
              </p:cNvPr>
              <p:cNvSpPr/>
              <p:nvPr/>
            </p:nvSpPr>
            <p:spPr>
              <a:xfrm>
                <a:off x="3707536" y="1577625"/>
                <a:ext cx="3887531" cy="1620357"/>
              </a:xfrm>
              <a:prstGeom prst="roundRect">
                <a:avLst>
                  <a:gd name="adj" fmla="val 9380"/>
                </a:avLst>
              </a:prstGeom>
              <a:solidFill>
                <a:srgbClr val="FFFFFF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H" sz="1100" dirty="0">
                  <a:latin typeface="Arial" panose="020B0604020202020204" pitchFamily="34" charset="0"/>
                </a:endParaRPr>
              </a:p>
            </p:txBody>
          </p:sp>
          <p:graphicFrame>
            <p:nvGraphicFramePr>
              <p:cNvPr id="8" name="Chart 7">
                <a:extLst>
                  <a:ext uri="{FF2B5EF4-FFF2-40B4-BE49-F238E27FC236}">
                    <a16:creationId xmlns:a16="http://schemas.microsoft.com/office/drawing/2014/main" id="{D87023B3-96AC-40DB-979D-138928068C87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728083873"/>
                  </p:ext>
                </p:extLst>
              </p:nvPr>
            </p:nvGraphicFramePr>
            <p:xfrm>
              <a:off x="3688080" y="1603003"/>
              <a:ext cx="1611122" cy="157731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2513E6F-3292-4DD0-BDD0-708F38ED4501}"/>
                  </a:ext>
                </a:extLst>
              </p:cNvPr>
              <p:cNvSpPr txBox="1"/>
              <p:nvPr/>
            </p:nvSpPr>
            <p:spPr>
              <a:xfrm>
                <a:off x="5219254" y="1620671"/>
                <a:ext cx="2229890" cy="31748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>
                <a:normAutofit/>
              </a:bodyPr>
              <a:lstStyle/>
              <a:p>
                <a:r>
                  <a:rPr lang="en-US" sz="1600" b="1" dirty="0">
                    <a:solidFill>
                      <a:schemeClr val="accent1"/>
                    </a:solidFill>
                    <a:latin typeface="Arial" panose="020B0604020202020204" pitchFamily="34" charset="0"/>
                  </a:rPr>
                  <a:t>Revenue CAGR</a:t>
                </a:r>
                <a:endParaRPr lang="en-PH" sz="1600" b="1" dirty="0">
                  <a:solidFill>
                    <a:schemeClr val="accent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B2DAD8E-1D6A-41A8-9FB7-AF5CD4DD8EE5}"/>
                  </a:ext>
                </a:extLst>
              </p:cNvPr>
              <p:cNvSpPr txBox="1"/>
              <p:nvPr/>
            </p:nvSpPr>
            <p:spPr>
              <a:xfrm>
                <a:off x="5219254" y="1995473"/>
                <a:ext cx="2229890" cy="107347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rmAutofit fontScale="92500" lnSpcReduction="10000"/>
              </a:bodyPr>
              <a:lstStyle/>
              <a:p>
                <a:r>
                  <a:rPr lang="en-US" sz="1200" dirty="0">
                    <a:latin typeface="Arial" panose="020B0604020202020204" pitchFamily="34" charset="0"/>
                  </a:rPr>
                  <a:t>62% five-year net revenue compound annual growth rate through the growth phase, driven by sequenced indication launches and geographic expansion.</a:t>
                </a:r>
              </a:p>
            </p:txBody>
          </p:sp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id="{C9D9C297-32EA-4FC7-B444-EDADC6931D06}"/>
                  </a:ext>
                </a:extLst>
              </p:cNvPr>
              <p:cNvSpPr/>
              <p:nvPr/>
            </p:nvSpPr>
            <p:spPr>
              <a:xfrm>
                <a:off x="7812855" y="1577625"/>
                <a:ext cx="3887531" cy="1620357"/>
              </a:xfrm>
              <a:prstGeom prst="roundRect">
                <a:avLst>
                  <a:gd name="adj" fmla="val 9380"/>
                </a:avLst>
              </a:prstGeom>
              <a:solidFill>
                <a:srgbClr val="FFFFFF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H" sz="1100" dirty="0">
                  <a:latin typeface="Arial" panose="020B0604020202020204" pitchFamily="34" charset="0"/>
                </a:endParaRPr>
              </a:p>
            </p:txBody>
          </p:sp>
          <p:graphicFrame>
            <p:nvGraphicFramePr>
              <p:cNvPr id="16" name="Chart 15">
                <a:extLst>
                  <a:ext uri="{FF2B5EF4-FFF2-40B4-BE49-F238E27FC236}">
                    <a16:creationId xmlns:a16="http://schemas.microsoft.com/office/drawing/2014/main" id="{0BCB1982-3DB5-486E-9D45-EA61533FD95B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834478650"/>
                  </p:ext>
                </p:extLst>
              </p:nvPr>
            </p:nvGraphicFramePr>
            <p:xfrm>
              <a:off x="7793398" y="1603003"/>
              <a:ext cx="1611122" cy="157731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24C2E9B3-B0FC-4E85-800B-5DC77D604CFF}"/>
                  </a:ext>
                </a:extLst>
              </p:cNvPr>
              <p:cNvSpPr txBox="1"/>
              <p:nvPr/>
            </p:nvSpPr>
            <p:spPr>
              <a:xfrm>
                <a:off x="9324572" y="1620671"/>
                <a:ext cx="2229890" cy="31748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>
                <a:normAutofit/>
              </a:bodyPr>
              <a:lstStyle/>
              <a:p>
                <a:r>
                  <a:rPr lang="en-US" sz="1600" b="1" dirty="0">
                    <a:solidFill>
                      <a:schemeClr val="accent1"/>
                    </a:solidFill>
                    <a:latin typeface="Arial" panose="020B0604020202020204" pitchFamily="34" charset="0"/>
                  </a:rPr>
                  <a:t>Gross-to-net</a:t>
                </a:r>
                <a:endParaRPr lang="en-PH" sz="1600" b="1" dirty="0">
                  <a:solidFill>
                    <a:schemeClr val="accent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7D5D5E30-83D9-4D00-90F6-636583C801C9}"/>
                  </a:ext>
                </a:extLst>
              </p:cNvPr>
              <p:cNvSpPr txBox="1"/>
              <p:nvPr/>
            </p:nvSpPr>
            <p:spPr>
              <a:xfrm>
                <a:off x="9324572" y="1995473"/>
                <a:ext cx="2229890" cy="107347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rmAutofit fontScale="92500" lnSpcReduction="10000"/>
              </a:bodyPr>
              <a:lstStyle/>
              <a:p>
                <a:r>
                  <a:rPr lang="en-US" sz="1200" dirty="0">
                    <a:latin typeface="Arial" panose="020B0604020202020204" pitchFamily="34" charset="0"/>
                  </a:rPr>
                  <a:t>35% target gross-to-net held through disciplined value-based contracting that protects realized price across both commercial and public channels.</a:t>
                </a:r>
              </a:p>
            </p:txBody>
          </p:sp>
          <p:sp>
            <p:nvSpPr>
              <p:cNvPr id="19" name="Rectangle: Rounded Corners 18">
                <a:extLst>
                  <a:ext uri="{FF2B5EF4-FFF2-40B4-BE49-F238E27FC236}">
                    <a16:creationId xmlns:a16="http://schemas.microsoft.com/office/drawing/2014/main" id="{DB0B25EE-CF8C-45C3-AB87-D9A3FC3DCC5A}"/>
                  </a:ext>
                </a:extLst>
              </p:cNvPr>
              <p:cNvSpPr/>
              <p:nvPr/>
            </p:nvSpPr>
            <p:spPr>
              <a:xfrm>
                <a:off x="3707536" y="3389971"/>
                <a:ext cx="3887531" cy="1620357"/>
              </a:xfrm>
              <a:prstGeom prst="roundRect">
                <a:avLst>
                  <a:gd name="adj" fmla="val 9380"/>
                </a:avLst>
              </a:prstGeom>
              <a:solidFill>
                <a:srgbClr val="FFFFFF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H" sz="1100" dirty="0">
                  <a:latin typeface="Arial" panose="020B0604020202020204" pitchFamily="34" charset="0"/>
                </a:endParaRPr>
              </a:p>
            </p:txBody>
          </p:sp>
          <p:graphicFrame>
            <p:nvGraphicFramePr>
              <p:cNvPr id="20" name="Chart 19">
                <a:extLst>
                  <a:ext uri="{FF2B5EF4-FFF2-40B4-BE49-F238E27FC236}">
                    <a16:creationId xmlns:a16="http://schemas.microsoft.com/office/drawing/2014/main" id="{75D0A2C7-BEF7-4A04-B6FE-9FF809CC4F50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214718140"/>
                  </p:ext>
                </p:extLst>
              </p:nvPr>
            </p:nvGraphicFramePr>
            <p:xfrm>
              <a:off x="3688080" y="3415348"/>
              <a:ext cx="1611122" cy="157731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5B013867-1347-4CB7-9AAB-789A8D383F47}"/>
                  </a:ext>
                </a:extLst>
              </p:cNvPr>
              <p:cNvSpPr txBox="1"/>
              <p:nvPr/>
            </p:nvSpPr>
            <p:spPr>
              <a:xfrm>
                <a:off x="5219254" y="3433017"/>
                <a:ext cx="2229890" cy="31748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>
                <a:normAutofit/>
              </a:bodyPr>
              <a:lstStyle/>
              <a:p>
                <a:r>
                  <a:rPr lang="en-US" sz="1600" b="1" dirty="0">
                    <a:solidFill>
                      <a:schemeClr val="accent1"/>
                    </a:solidFill>
                    <a:latin typeface="Arial" panose="020B0604020202020204" pitchFamily="34" charset="0"/>
                  </a:rPr>
                  <a:t>Net benefit</a:t>
                </a:r>
                <a:endParaRPr lang="en-PH" sz="1600" b="1" dirty="0">
                  <a:solidFill>
                    <a:schemeClr val="accent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D8C3465F-3973-41C8-BBA0-B6F7D9E69236}"/>
                  </a:ext>
                </a:extLst>
              </p:cNvPr>
              <p:cNvSpPr txBox="1"/>
              <p:nvPr/>
            </p:nvSpPr>
            <p:spPr>
              <a:xfrm>
                <a:off x="5219254" y="3807818"/>
                <a:ext cx="2229890" cy="107347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rmAutofit fontScale="92500" lnSpcReduction="10000"/>
              </a:bodyPr>
              <a:lstStyle/>
              <a:p>
                <a:r>
                  <a:rPr lang="en-US" sz="1200" dirty="0">
                    <a:latin typeface="Arial" panose="020B0604020202020204" pitchFamily="34" charset="0"/>
                  </a:rPr>
                  <a:t>$9B+ cumulative net benefit over the planning horizon to 2030, with the franchise crossing into positive cumulative returns within three years of first launch.</a:t>
                </a:r>
              </a:p>
            </p:txBody>
          </p:sp>
          <p:sp>
            <p:nvSpPr>
              <p:cNvPr id="23" name="Rectangle: Rounded Corners 22">
                <a:extLst>
                  <a:ext uri="{FF2B5EF4-FFF2-40B4-BE49-F238E27FC236}">
                    <a16:creationId xmlns:a16="http://schemas.microsoft.com/office/drawing/2014/main" id="{CB4192B9-A1D1-49AC-938B-AF1D9B138708}"/>
                  </a:ext>
                </a:extLst>
              </p:cNvPr>
              <p:cNvSpPr/>
              <p:nvPr/>
            </p:nvSpPr>
            <p:spPr>
              <a:xfrm>
                <a:off x="7812855" y="3389971"/>
                <a:ext cx="3887531" cy="1620357"/>
              </a:xfrm>
              <a:prstGeom prst="roundRect">
                <a:avLst>
                  <a:gd name="adj" fmla="val 9380"/>
                </a:avLst>
              </a:prstGeom>
              <a:solidFill>
                <a:srgbClr val="FFFFFF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H" sz="1100" dirty="0">
                  <a:latin typeface="Arial" panose="020B0604020202020204" pitchFamily="34" charset="0"/>
                </a:endParaRPr>
              </a:p>
            </p:txBody>
          </p:sp>
          <p:graphicFrame>
            <p:nvGraphicFramePr>
              <p:cNvPr id="24" name="Chart 23">
                <a:extLst>
                  <a:ext uri="{FF2B5EF4-FFF2-40B4-BE49-F238E27FC236}">
                    <a16:creationId xmlns:a16="http://schemas.microsoft.com/office/drawing/2014/main" id="{AF34F4EE-A8CE-41C4-BE4E-95D542A03369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896271367"/>
                  </p:ext>
                </p:extLst>
              </p:nvPr>
            </p:nvGraphicFramePr>
            <p:xfrm>
              <a:off x="7793398" y="3415348"/>
              <a:ext cx="1611122" cy="157731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6"/>
              </a:graphicData>
            </a:graphic>
          </p:graphicFrame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59F21338-152B-4D3F-B044-B55E724FEFDA}"/>
                  </a:ext>
                </a:extLst>
              </p:cNvPr>
              <p:cNvSpPr txBox="1"/>
              <p:nvPr/>
            </p:nvSpPr>
            <p:spPr>
              <a:xfrm>
                <a:off x="9324572" y="3433017"/>
                <a:ext cx="2229890" cy="31748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>
                <a:normAutofit/>
              </a:bodyPr>
              <a:lstStyle/>
              <a:p>
                <a:r>
                  <a:rPr lang="en-US" sz="1600" b="1" dirty="0">
                    <a:solidFill>
                      <a:schemeClr val="accent1"/>
                    </a:solidFill>
                    <a:latin typeface="Arial" panose="020B0604020202020204" pitchFamily="34" charset="0"/>
                  </a:rPr>
                  <a:t>Op margin</a:t>
                </a:r>
                <a:endParaRPr lang="en-PH" sz="1600" b="1" dirty="0">
                  <a:solidFill>
                    <a:schemeClr val="accent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340AEA59-39AB-4C1A-AB8C-251B17222025}"/>
                  </a:ext>
                </a:extLst>
              </p:cNvPr>
              <p:cNvSpPr txBox="1"/>
              <p:nvPr/>
            </p:nvSpPr>
            <p:spPr>
              <a:xfrm>
                <a:off x="9324572" y="3807818"/>
                <a:ext cx="2229890" cy="107347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rmAutofit fontScale="92500"/>
              </a:bodyPr>
              <a:lstStyle/>
              <a:p>
                <a:r>
                  <a:rPr lang="en-US" sz="1200" dirty="0">
                    <a:latin typeface="Arial" panose="020B0604020202020204" pitchFamily="34" charset="0"/>
                  </a:rPr>
                  <a:t>58% peak operating margin as revenue scales faster than the commercial and R&amp;D investment required to sustain the franchise at maturity.</a:t>
                </a:r>
              </a:p>
            </p:txBody>
          </p:sp>
        </p:grp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B8DFB5F9-A464-4552-A6F3-D977FEF24659}"/>
                </a:ext>
              </a:extLst>
            </p:cNvPr>
            <p:cNvSpPr/>
            <p:nvPr/>
          </p:nvSpPr>
          <p:spPr>
            <a:xfrm>
              <a:off x="761740" y="5101826"/>
              <a:ext cx="1092512" cy="408019"/>
            </a:xfrm>
            <a:prstGeom prst="rect">
              <a:avLst/>
            </a:prstGeom>
            <a:noFill/>
            <a:ln w="603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r>
                <a:rPr lang="en-US" sz="1400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Strong</a:t>
              </a:r>
              <a:br>
                <a:rPr lang="en-US" sz="1400" b="1" dirty="0">
                  <a:solidFill>
                    <a:schemeClr val="accent1"/>
                  </a:solidFill>
                  <a:latin typeface="Arial" panose="020B0604020202020204" pitchFamily="34" charset="0"/>
                </a:rPr>
              </a:br>
              <a:r>
                <a:rPr lang="en-US" sz="1400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case</a:t>
              </a:r>
              <a:endParaRPr lang="en-US" sz="2400" b="1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27220E1B-B1A8-44E5-8375-CDD54F06B0B1}"/>
                </a:ext>
              </a:extLst>
            </p:cNvPr>
            <p:cNvSpPr/>
            <p:nvPr/>
          </p:nvSpPr>
          <p:spPr>
            <a:xfrm>
              <a:off x="1854253" y="4957455"/>
              <a:ext cx="44202" cy="69676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sz="1600" dirty="0">
                <a:latin typeface="Arial" panose="020B0604020202020204" pitchFamily="34" charset="0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AD5F1F44-4412-445C-B38E-9FBD32E7DD9A}"/>
                </a:ext>
              </a:extLst>
            </p:cNvPr>
            <p:cNvSpPr txBox="1"/>
            <p:nvPr/>
          </p:nvSpPr>
          <p:spPr>
            <a:xfrm>
              <a:off x="2007433" y="5013510"/>
              <a:ext cx="6288377" cy="58465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/>
            </a:bodyPr>
            <a:lstStyle/>
            <a:p>
              <a:r>
                <a:rPr lang="en-US" sz="1200" dirty="0">
                  <a:latin typeface="Arial" panose="020B0604020202020204" pitchFamily="34" charset="0"/>
                </a:rPr>
                <a:t>The financial case is robust across base, upside, and downside scenarios — </a:t>
              </a:r>
              <a:br>
                <a:rPr lang="en-US" sz="1200" dirty="0">
                  <a:latin typeface="Arial" panose="020B0604020202020204" pitchFamily="34" charset="0"/>
                </a:rPr>
              </a:br>
              <a:r>
                <a:rPr lang="en-US" sz="1200" dirty="0">
                  <a:latin typeface="Arial" panose="020B0604020202020204" pitchFamily="34" charset="0"/>
                </a:rPr>
                <a:t>strong peak revenue, healthy margins, and an attractive return that comfortably clears the portfolio hurdle.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41B02549-488E-4D01-9129-D5E3993C7BD5}"/>
              </a:ext>
            </a:extLst>
          </p:cNvPr>
          <p:cNvGrpSpPr/>
          <p:nvPr/>
        </p:nvGrpSpPr>
        <p:grpSpPr>
          <a:xfrm>
            <a:off x="8389999" y="1605078"/>
            <a:ext cx="370800" cy="4162244"/>
            <a:chOff x="3441228" y="1605078"/>
            <a:chExt cx="370800" cy="416224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2D4B2AD4-FE64-4CD7-856D-88AD4CF22665}"/>
                </a:ext>
              </a:extLst>
            </p:cNvPr>
            <p:cNvCxnSpPr>
              <a:cxnSpLocks/>
            </p:cNvCxnSpPr>
            <p:nvPr/>
          </p:nvCxnSpPr>
          <p:spPr>
            <a:xfrm>
              <a:off x="3626628" y="1605078"/>
              <a:ext cx="0" cy="4162244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1F53C9D4-D069-486E-851C-C36CC36538AF}"/>
                </a:ext>
              </a:extLst>
            </p:cNvPr>
            <p:cNvSpPr/>
            <p:nvPr/>
          </p:nvSpPr>
          <p:spPr>
            <a:xfrm>
              <a:off x="3441228" y="3500800"/>
              <a:ext cx="370800" cy="370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</a:rPr>
                <a:t>&gt;</a:t>
              </a:r>
              <a:endParaRPr lang="en-PH" sz="1400" b="1" dirty="0"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595876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55">
            <a:extLst>
              <a:ext uri="{FF2B5EF4-FFF2-40B4-BE49-F238E27FC236}">
                <a16:creationId xmlns:a16="http://schemas.microsoft.com/office/drawing/2014/main" id="{5B25E738-89B1-4A71-8564-BDA2C47574F7}"/>
              </a:ext>
            </a:extLst>
          </p:cNvPr>
          <p:cNvSpPr/>
          <p:nvPr/>
        </p:nvSpPr>
        <p:spPr>
          <a:xfrm>
            <a:off x="9178725" y="1852217"/>
            <a:ext cx="2314936" cy="44502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5F06EB2-5BA0-4831-96B2-244AF4CFE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PH" dirty="0"/>
              <a:t>Investment &amp; Returns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39</a:t>
            </a:fld>
            <a:endParaRPr lang="en-PH" dirty="0"/>
          </a:p>
        </p:txBody>
      </p:sp>
      <p:sp>
        <p:nvSpPr>
          <p:cNvPr id="6" name="ee4pHeader1">
            <a:extLst>
              <a:ext uri="{FF2B5EF4-FFF2-40B4-BE49-F238E27FC236}">
                <a16:creationId xmlns:a16="http://schemas.microsoft.com/office/drawing/2014/main" id="{CD9F6058-1EDF-4C6D-BB27-50A3A9396F1E}"/>
              </a:ext>
            </a:extLst>
          </p:cNvPr>
          <p:cNvSpPr txBox="1"/>
          <p:nvPr/>
        </p:nvSpPr>
        <p:spPr>
          <a:xfrm>
            <a:off x="571018" y="1431475"/>
            <a:ext cx="11083724" cy="3627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cap="rnd">
            <a:noFill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pPr marL="0" lvl="3" algn="ctr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</a:rPr>
              <a:t>Cumulative investment versus revenue, $B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DA4BE4F-6DE9-4F66-BD53-37981576B356}"/>
              </a:ext>
            </a:extLst>
          </p:cNvPr>
          <p:cNvGraphicFramePr/>
          <p:nvPr/>
        </p:nvGraphicFramePr>
        <p:xfrm>
          <a:off x="1867575" y="2566183"/>
          <a:ext cx="9753406" cy="2098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Oval 11">
            <a:extLst>
              <a:ext uri="{FF2B5EF4-FFF2-40B4-BE49-F238E27FC236}">
                <a16:creationId xmlns:a16="http://schemas.microsoft.com/office/drawing/2014/main" id="{AD0B1BA8-BB91-4BF0-94D2-2CEF1DE5F8AD}"/>
              </a:ext>
            </a:extLst>
          </p:cNvPr>
          <p:cNvSpPr/>
          <p:nvPr/>
        </p:nvSpPr>
        <p:spPr>
          <a:xfrm>
            <a:off x="2969188" y="2107716"/>
            <a:ext cx="838014" cy="362760"/>
          </a:xfrm>
          <a:prstGeom prst="ellipse">
            <a:avLst/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PH" sz="1200" b="1" dirty="0">
                <a:solidFill>
                  <a:schemeClr val="tx1"/>
                </a:solidFill>
                <a:latin typeface="Arial" panose="020B0604020202020204" pitchFamily="34" charset="0"/>
              </a:rPr>
              <a:t>92%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FF62005-27C1-4AA7-9F56-44E73B7D382B}"/>
              </a:ext>
            </a:extLst>
          </p:cNvPr>
          <p:cNvSpPr/>
          <p:nvPr/>
        </p:nvSpPr>
        <p:spPr>
          <a:xfrm>
            <a:off x="5281327" y="2102130"/>
            <a:ext cx="838014" cy="362760"/>
          </a:xfrm>
          <a:prstGeom prst="ellipse">
            <a:avLst/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PH" sz="1200" b="1" dirty="0">
                <a:solidFill>
                  <a:schemeClr val="tx1"/>
                </a:solidFill>
                <a:latin typeface="Arial" panose="020B0604020202020204" pitchFamily="34" charset="0"/>
              </a:rPr>
              <a:t>78%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2D0C168-4147-417E-8566-E818291B4F54}"/>
              </a:ext>
            </a:extLst>
          </p:cNvPr>
          <p:cNvSpPr/>
          <p:nvPr/>
        </p:nvSpPr>
        <p:spPr>
          <a:xfrm>
            <a:off x="7593466" y="2102130"/>
            <a:ext cx="838014" cy="362760"/>
          </a:xfrm>
          <a:prstGeom prst="ellipse">
            <a:avLst/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PH" sz="1200" b="1" dirty="0">
                <a:solidFill>
                  <a:schemeClr val="tx1"/>
                </a:solidFill>
                <a:latin typeface="Arial" panose="020B0604020202020204" pitchFamily="34" charset="0"/>
              </a:rPr>
              <a:t>65%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5B46192-86F1-44AA-83FE-ED2E5CA62933}"/>
              </a:ext>
            </a:extLst>
          </p:cNvPr>
          <p:cNvSpPr/>
          <p:nvPr/>
        </p:nvSpPr>
        <p:spPr>
          <a:xfrm>
            <a:off x="9905605" y="2107716"/>
            <a:ext cx="838014" cy="362760"/>
          </a:xfrm>
          <a:prstGeom prst="ellipse">
            <a:avLst/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PH" sz="1200" b="1" dirty="0">
                <a:solidFill>
                  <a:schemeClr val="tx1"/>
                </a:solidFill>
                <a:latin typeface="Arial" panose="020B0604020202020204" pitchFamily="34" charset="0"/>
              </a:rPr>
              <a:t>41%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33896A3-1FB9-4654-ABF0-993631A26BEC}"/>
              </a:ext>
            </a:extLst>
          </p:cNvPr>
          <p:cNvSpPr txBox="1"/>
          <p:nvPr/>
        </p:nvSpPr>
        <p:spPr>
          <a:xfrm>
            <a:off x="571019" y="2104129"/>
            <a:ext cx="1493756" cy="316238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PH" sz="1400" b="1" dirty="0">
                <a:latin typeface="Arial" panose="020B0604020202020204" pitchFamily="34" charset="0"/>
              </a:rPr>
              <a:t>Returns build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EAC5FFA-0581-4C19-B7FF-F27E6E55975B}"/>
              </a:ext>
            </a:extLst>
          </p:cNvPr>
          <p:cNvSpPr txBox="1"/>
          <p:nvPr/>
        </p:nvSpPr>
        <p:spPr>
          <a:xfrm>
            <a:off x="4770020" y="4886469"/>
            <a:ext cx="1860504" cy="48505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spcAft>
                <a:spcPts val="600"/>
              </a:spcAft>
              <a:buClr>
                <a:schemeClr val="accent1"/>
              </a:buClr>
              <a:buNone/>
              <a:tabLst>
                <a:tab pos="173038" algn="l"/>
              </a:tabLst>
            </a:pPr>
            <a:r>
              <a:rPr lang="en-US" sz="800" dirty="0">
                <a:solidFill>
                  <a:schemeClr val="tx1"/>
                </a:solidFill>
                <a:latin typeface="Arial" panose="020B0604020202020204" pitchFamily="34" charset="0"/>
              </a:rPr>
              <a:t>Front-loaded launch and evidence investment is recovered as revenue compounds over the horizon.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5CD49A2-3F07-4B2B-A13F-4D092234D844}"/>
              </a:ext>
            </a:extLst>
          </p:cNvPr>
          <p:cNvSpPr txBox="1"/>
          <p:nvPr/>
        </p:nvSpPr>
        <p:spPr>
          <a:xfrm>
            <a:off x="571018" y="4886471"/>
            <a:ext cx="1449425" cy="485048"/>
          </a:xfrm>
          <a:prstGeom prst="rect">
            <a:avLst/>
          </a:prstGeom>
          <a:noFill/>
          <a:ln w="9525" cap="flat" cmpd="sng" algn="ctr">
            <a:solidFill>
              <a:schemeClr val="accent6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0">
            <a:normAutofit lnSpcReduction="10000"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spcAft>
                <a:spcPts val="600"/>
              </a:spcAft>
              <a:buClr>
                <a:schemeClr val="accent1"/>
              </a:buClr>
              <a:buNone/>
              <a:tabLst>
                <a:tab pos="173038" algn="l"/>
              </a:tabLst>
            </a:pPr>
            <a:r>
              <a:rPr lang="en-US" sz="1100" b="1" dirty="0">
                <a:solidFill>
                  <a:schemeClr val="accent6"/>
                </a:solidFill>
                <a:latin typeface="Arial" panose="020B0604020202020204" pitchFamily="34" charset="0"/>
              </a:rPr>
              <a:t>Net benefit exceeds $9B cumulatively by 2030.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EFE05A6-3050-4E0C-BF76-D385A80554A1}"/>
              </a:ext>
            </a:extLst>
          </p:cNvPr>
          <p:cNvSpPr txBox="1"/>
          <p:nvPr/>
        </p:nvSpPr>
        <p:spPr>
          <a:xfrm>
            <a:off x="571018" y="5568505"/>
            <a:ext cx="1449425" cy="485048"/>
          </a:xfrm>
          <a:prstGeom prst="rect">
            <a:avLst/>
          </a:prstGeom>
          <a:noFill/>
          <a:ln w="9525" cap="flat" cmpd="sng" algn="ctr">
            <a:solidFill>
              <a:schemeClr val="accent6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0">
            <a:normAutofit fontScale="92500" lnSpcReduction="10000"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spcAft>
                <a:spcPts val="600"/>
              </a:spcAft>
              <a:buClr>
                <a:schemeClr val="accent1"/>
              </a:buClr>
              <a:buNone/>
              <a:tabLst>
                <a:tab pos="173038" algn="l"/>
              </a:tabLst>
            </a:pPr>
            <a:r>
              <a:rPr lang="en-US" b="1" dirty="0">
                <a:solidFill>
                  <a:schemeClr val="accent6"/>
                </a:solidFill>
                <a:latin typeface="Arial" panose="020B0604020202020204" pitchFamily="34" charset="0"/>
              </a:rPr>
              <a:t>IRR clears the portfolio hurdle comfortably.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73E36713-794D-415C-B985-7E3B8629D3BE}"/>
              </a:ext>
            </a:extLst>
          </p:cNvPr>
          <p:cNvCxnSpPr/>
          <p:nvPr/>
        </p:nvCxnSpPr>
        <p:spPr>
          <a:xfrm>
            <a:off x="571018" y="5470014"/>
            <a:ext cx="11049964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D0C46408-E299-4D2F-8179-93611DCA209F}"/>
              </a:ext>
            </a:extLst>
          </p:cNvPr>
          <p:cNvSpPr txBox="1"/>
          <p:nvPr/>
        </p:nvSpPr>
        <p:spPr>
          <a:xfrm>
            <a:off x="2457943" y="4886469"/>
            <a:ext cx="1860504" cy="48505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0">
            <a:normAutofit lnSpcReduction="10000"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spcAft>
                <a:spcPts val="600"/>
              </a:spcAft>
              <a:buClr>
                <a:schemeClr val="accent1"/>
              </a:buClr>
              <a:buNone/>
              <a:tabLst>
                <a:tab pos="173038" algn="l"/>
              </a:tabLst>
            </a:pP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</a:rPr>
              <a:t>The franchise turns cash-positive within three years of first launch.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3BD8670-BA98-4FCC-8DCE-2D86B2E34BFA}"/>
              </a:ext>
            </a:extLst>
          </p:cNvPr>
          <p:cNvSpPr txBox="1"/>
          <p:nvPr/>
        </p:nvSpPr>
        <p:spPr>
          <a:xfrm>
            <a:off x="9394173" y="4886469"/>
            <a:ext cx="1860504" cy="48505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0">
            <a:normAutofit lnSpcReduction="10000"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spcAft>
                <a:spcPts val="600"/>
              </a:spcAft>
              <a:buClr>
                <a:schemeClr val="accent1"/>
              </a:buClr>
              <a:buNone/>
              <a:tabLst>
                <a:tab pos="173038" algn="l"/>
              </a:tabLst>
            </a:pP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</a:rPr>
              <a:t>Peak operating margin reaches franchise-leading levels at maturity.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01349AE-BFF6-4D5B-846B-6AFDDC6F7D02}"/>
              </a:ext>
            </a:extLst>
          </p:cNvPr>
          <p:cNvSpPr txBox="1"/>
          <p:nvPr/>
        </p:nvSpPr>
        <p:spPr>
          <a:xfrm>
            <a:off x="7082097" y="4886469"/>
            <a:ext cx="1860504" cy="48505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0">
            <a:normAutofit lnSpcReduction="10000"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spcAft>
                <a:spcPts val="600"/>
              </a:spcAft>
              <a:buClr>
                <a:schemeClr val="accent1"/>
              </a:buClr>
              <a:buNone/>
              <a:tabLst>
                <a:tab pos="173038" algn="l"/>
              </a:tabLst>
            </a:pP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</a:rPr>
              <a:t>The case holds even under the conservative downside scenario.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0637AA1-6757-4C6D-A09C-A3911FCAB97F}"/>
              </a:ext>
            </a:extLst>
          </p:cNvPr>
          <p:cNvSpPr txBox="1"/>
          <p:nvPr/>
        </p:nvSpPr>
        <p:spPr>
          <a:xfrm>
            <a:off x="4770020" y="5568503"/>
            <a:ext cx="1860504" cy="48505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0">
            <a:normAutofit lnSpcReduction="10000"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spcAft>
                <a:spcPts val="600"/>
              </a:spcAft>
              <a:buClr>
                <a:schemeClr val="accent1"/>
              </a:buClr>
              <a:buNone/>
              <a:tabLst>
                <a:tab pos="173038" algn="l"/>
              </a:tabLst>
            </a:pP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</a:rPr>
              <a:t>Sensitivity analysis confirms a wide band of attractive outcomes.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70A018A-B777-4725-9699-6832D53AAA37}"/>
              </a:ext>
            </a:extLst>
          </p:cNvPr>
          <p:cNvSpPr txBox="1"/>
          <p:nvPr/>
        </p:nvSpPr>
        <p:spPr>
          <a:xfrm>
            <a:off x="2457943" y="5568503"/>
            <a:ext cx="1860504" cy="48505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0">
            <a:normAutofit lnSpcReduction="10000"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spcAft>
                <a:spcPts val="600"/>
              </a:spcAft>
              <a:buClr>
                <a:schemeClr val="accent1"/>
              </a:buClr>
              <a:buNone/>
              <a:tabLst>
                <a:tab pos="173038" algn="l"/>
              </a:tabLst>
            </a:pP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</a:rPr>
              <a:t>Disciplined spend builds durable access and advocacy assets.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9729E04-472B-48A8-B4F6-F369D57114D5}"/>
              </a:ext>
            </a:extLst>
          </p:cNvPr>
          <p:cNvSpPr txBox="1"/>
          <p:nvPr/>
        </p:nvSpPr>
        <p:spPr>
          <a:xfrm>
            <a:off x="9394173" y="5568503"/>
            <a:ext cx="1860504" cy="48505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0">
            <a:normAutofit lnSpcReduction="10000"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spcAft>
                <a:spcPts val="600"/>
              </a:spcAft>
              <a:buClr>
                <a:schemeClr val="accent1"/>
              </a:buClr>
              <a:buNone/>
              <a:tabLst>
                <a:tab pos="173038" algn="l"/>
              </a:tabLst>
            </a:pP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</a:rPr>
              <a:t>Returns are protected by defensible differentiation and layered defense.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CE95421B-FBCD-4F64-94AC-AD8017A8A84A}"/>
              </a:ext>
            </a:extLst>
          </p:cNvPr>
          <p:cNvSpPr txBox="1"/>
          <p:nvPr/>
        </p:nvSpPr>
        <p:spPr>
          <a:xfrm>
            <a:off x="7082097" y="5568503"/>
            <a:ext cx="1860504" cy="48505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spcAft>
                <a:spcPts val="600"/>
              </a:spcAft>
              <a:buClr>
                <a:schemeClr val="accent1"/>
              </a:buClr>
              <a:buNone/>
              <a:tabLst>
                <a:tab pos="173038" algn="l"/>
              </a:tabLst>
            </a:pP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</a:rPr>
              <a:t>Verazyne is among the strongest near-term value-creation cases.</a:t>
            </a: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64DAF12A-2538-4E22-B608-95C9CDBEE599}"/>
              </a:ext>
            </a:extLst>
          </p:cNvPr>
          <p:cNvGrpSpPr/>
          <p:nvPr/>
        </p:nvGrpSpPr>
        <p:grpSpPr>
          <a:xfrm>
            <a:off x="571018" y="1373493"/>
            <a:ext cx="478724" cy="478724"/>
            <a:chOff x="721966" y="1986158"/>
            <a:chExt cx="674902" cy="674902"/>
          </a:xfrm>
        </p:grpSpPr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DEE8E541-0E30-49D6-B1E7-BC6ECA53EBCA}"/>
                </a:ext>
              </a:extLst>
            </p:cNvPr>
            <p:cNvSpPr/>
            <p:nvPr/>
          </p:nvSpPr>
          <p:spPr>
            <a:xfrm>
              <a:off x="721966" y="1986158"/>
              <a:ext cx="674902" cy="67490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57" name="Group 52"/>
            <p:cNvGrpSpPr/>
            <p:nvPr/>
          </p:nvGrpSpPr>
          <p:grpSpPr>
            <a:xfrm>
              <a:off x="808583" y="2072775"/>
              <a:ext cx="501668" cy="501668"/>
              <a:chOff x="5251776" y="5358687"/>
              <a:chExt cx="589280" cy="589280"/>
            </a:xfrm>
          </p:grpSpPr>
          <p:sp>
            <p:nvSpPr>
              <p:cNvPr id="58" name="Accent"/>
              <p:cNvSpPr/>
              <p:nvPr/>
            </p:nvSpPr>
            <p:spPr>
              <a:xfrm>
                <a:off x="5251776" y="5358687"/>
                <a:ext cx="589280" cy="58928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7670" y="3783"/>
                    </a:moveTo>
                    <a:lnTo>
                      <a:pt x="7670" y="3302"/>
                    </a:lnTo>
                    <a:lnTo>
                      <a:pt x="5685" y="5882"/>
                    </a:lnTo>
                    <a:lnTo>
                      <a:pt x="5663" y="5908"/>
                    </a:lnTo>
                    <a:lnTo>
                      <a:pt x="5637" y="5930"/>
                    </a:lnTo>
                    <a:lnTo>
                      <a:pt x="5608" y="5949"/>
                    </a:lnTo>
                    <a:lnTo>
                      <a:pt x="5577" y="5963"/>
                    </a:lnTo>
                    <a:lnTo>
                      <a:pt x="5544" y="5973"/>
                    </a:lnTo>
                    <a:lnTo>
                      <a:pt x="5511" y="5979"/>
                    </a:lnTo>
                    <a:lnTo>
                      <a:pt x="5477" y="5980"/>
                    </a:lnTo>
                    <a:lnTo>
                      <a:pt x="5443" y="5976"/>
                    </a:lnTo>
                    <a:lnTo>
                      <a:pt x="5410" y="5968"/>
                    </a:lnTo>
                    <a:lnTo>
                      <a:pt x="5378" y="5955"/>
                    </a:lnTo>
                    <a:lnTo>
                      <a:pt x="5348" y="5938"/>
                    </a:lnTo>
                    <a:lnTo>
                      <a:pt x="4071" y="5087"/>
                    </a:lnTo>
                    <a:lnTo>
                      <a:pt x="2511" y="6868"/>
                    </a:lnTo>
                    <a:lnTo>
                      <a:pt x="2488" y="6891"/>
                    </a:lnTo>
                    <a:lnTo>
                      <a:pt x="2462" y="6911"/>
                    </a:lnTo>
                    <a:lnTo>
                      <a:pt x="2434" y="6927"/>
                    </a:lnTo>
                    <a:lnTo>
                      <a:pt x="2404" y="6940"/>
                    </a:lnTo>
                    <a:lnTo>
                      <a:pt x="2372" y="6948"/>
                    </a:lnTo>
                    <a:lnTo>
                      <a:pt x="2340" y="6952"/>
                    </a:lnTo>
                    <a:lnTo>
                      <a:pt x="2307" y="6952"/>
                    </a:lnTo>
                    <a:lnTo>
                      <a:pt x="2274" y="6948"/>
                    </a:lnTo>
                    <a:lnTo>
                      <a:pt x="2243" y="6940"/>
                    </a:lnTo>
                    <a:lnTo>
                      <a:pt x="2213" y="6927"/>
                    </a:lnTo>
                    <a:lnTo>
                      <a:pt x="2184" y="6911"/>
                    </a:lnTo>
                    <a:lnTo>
                      <a:pt x="2158" y="6891"/>
                    </a:lnTo>
                    <a:lnTo>
                      <a:pt x="2135" y="6868"/>
                    </a:lnTo>
                    <a:lnTo>
                      <a:pt x="2115" y="6842"/>
                    </a:lnTo>
                    <a:lnTo>
                      <a:pt x="2099" y="6814"/>
                    </a:lnTo>
                    <a:lnTo>
                      <a:pt x="2086" y="6784"/>
                    </a:lnTo>
                    <a:lnTo>
                      <a:pt x="2078" y="6752"/>
                    </a:lnTo>
                    <a:lnTo>
                      <a:pt x="2074" y="6720"/>
                    </a:lnTo>
                    <a:lnTo>
                      <a:pt x="2074" y="6687"/>
                    </a:lnTo>
                    <a:lnTo>
                      <a:pt x="2078" y="6654"/>
                    </a:lnTo>
                    <a:lnTo>
                      <a:pt x="2086" y="6623"/>
                    </a:lnTo>
                    <a:lnTo>
                      <a:pt x="2099" y="6593"/>
                    </a:lnTo>
                    <a:lnTo>
                      <a:pt x="2115" y="6564"/>
                    </a:lnTo>
                    <a:lnTo>
                      <a:pt x="2135" y="6538"/>
                    </a:lnTo>
                    <a:lnTo>
                      <a:pt x="3839" y="4592"/>
                    </a:lnTo>
                    <a:lnTo>
                      <a:pt x="3862" y="4569"/>
                    </a:lnTo>
                    <a:lnTo>
                      <a:pt x="3888" y="4549"/>
                    </a:lnTo>
                    <a:lnTo>
                      <a:pt x="3916" y="4533"/>
                    </a:lnTo>
                    <a:lnTo>
                      <a:pt x="3946" y="4520"/>
                    </a:lnTo>
                    <a:lnTo>
                      <a:pt x="3978" y="4512"/>
                    </a:lnTo>
                    <a:lnTo>
                      <a:pt x="4010" y="4508"/>
                    </a:lnTo>
                    <a:lnTo>
                      <a:pt x="4043" y="4508"/>
                    </a:lnTo>
                    <a:lnTo>
                      <a:pt x="4076" y="4512"/>
                    </a:lnTo>
                    <a:lnTo>
                      <a:pt x="4107" y="4520"/>
                    </a:lnTo>
                    <a:lnTo>
                      <a:pt x="4137" y="4533"/>
                    </a:lnTo>
                    <a:lnTo>
                      <a:pt x="4166" y="4549"/>
                    </a:lnTo>
                    <a:lnTo>
                      <a:pt x="5431" y="5392"/>
                    </a:lnTo>
                    <a:lnTo>
                      <a:pt x="7412" y="2817"/>
                    </a:lnTo>
                    <a:lnTo>
                      <a:pt x="6703" y="2817"/>
                    </a:lnTo>
                    <a:lnTo>
                      <a:pt x="6670" y="2815"/>
                    </a:lnTo>
                    <a:lnTo>
                      <a:pt x="6638" y="2808"/>
                    </a:lnTo>
                    <a:lnTo>
                      <a:pt x="6607" y="2798"/>
                    </a:lnTo>
                    <a:lnTo>
                      <a:pt x="6578" y="2784"/>
                    </a:lnTo>
                    <a:lnTo>
                      <a:pt x="6551" y="2765"/>
                    </a:lnTo>
                    <a:lnTo>
                      <a:pt x="6526" y="2744"/>
                    </a:lnTo>
                    <a:lnTo>
                      <a:pt x="6505" y="2719"/>
                    </a:lnTo>
                    <a:lnTo>
                      <a:pt x="6486" y="2692"/>
                    </a:lnTo>
                    <a:lnTo>
                      <a:pt x="6472" y="2663"/>
                    </a:lnTo>
                    <a:lnTo>
                      <a:pt x="6462" y="2632"/>
                    </a:lnTo>
                    <a:lnTo>
                      <a:pt x="6455" y="2600"/>
                    </a:lnTo>
                    <a:lnTo>
                      <a:pt x="6453" y="2567"/>
                    </a:lnTo>
                    <a:lnTo>
                      <a:pt x="6455" y="2534"/>
                    </a:lnTo>
                    <a:lnTo>
                      <a:pt x="6462" y="2502"/>
                    </a:lnTo>
                    <a:lnTo>
                      <a:pt x="6472" y="2471"/>
                    </a:lnTo>
                    <a:lnTo>
                      <a:pt x="6486" y="2442"/>
                    </a:lnTo>
                    <a:lnTo>
                      <a:pt x="6505" y="2415"/>
                    </a:lnTo>
                    <a:lnTo>
                      <a:pt x="6526" y="2390"/>
                    </a:lnTo>
                    <a:lnTo>
                      <a:pt x="6551" y="2369"/>
                    </a:lnTo>
                    <a:lnTo>
                      <a:pt x="6578" y="2350"/>
                    </a:lnTo>
                    <a:lnTo>
                      <a:pt x="6607" y="2336"/>
                    </a:lnTo>
                    <a:lnTo>
                      <a:pt x="6638" y="2326"/>
                    </a:lnTo>
                    <a:lnTo>
                      <a:pt x="6670" y="2319"/>
                    </a:lnTo>
                    <a:lnTo>
                      <a:pt x="6703" y="2317"/>
                    </a:lnTo>
                    <a:lnTo>
                      <a:pt x="7920" y="2317"/>
                    </a:lnTo>
                    <a:lnTo>
                      <a:pt x="7920" y="2317"/>
                    </a:lnTo>
                    <a:lnTo>
                      <a:pt x="7920" y="2317"/>
                    </a:lnTo>
                    <a:lnTo>
                      <a:pt x="7936" y="2318"/>
                    </a:lnTo>
                    <a:lnTo>
                      <a:pt x="7953" y="2319"/>
                    </a:lnTo>
                    <a:lnTo>
                      <a:pt x="7953" y="2319"/>
                    </a:lnTo>
                    <a:lnTo>
                      <a:pt x="7953" y="2319"/>
                    </a:lnTo>
                    <a:lnTo>
                      <a:pt x="7969" y="2322"/>
                    </a:lnTo>
                    <a:lnTo>
                      <a:pt x="7985" y="2326"/>
                    </a:lnTo>
                    <a:lnTo>
                      <a:pt x="7985" y="2326"/>
                    </a:lnTo>
                    <a:lnTo>
                      <a:pt x="7985" y="2326"/>
                    </a:lnTo>
                    <a:lnTo>
                      <a:pt x="8000" y="2331"/>
                    </a:lnTo>
                    <a:lnTo>
                      <a:pt x="8016" y="2336"/>
                    </a:lnTo>
                    <a:lnTo>
                      <a:pt x="8016" y="2336"/>
                    </a:lnTo>
                    <a:lnTo>
                      <a:pt x="8016" y="2336"/>
                    </a:lnTo>
                    <a:lnTo>
                      <a:pt x="8030" y="2343"/>
                    </a:lnTo>
                    <a:lnTo>
                      <a:pt x="8045" y="2350"/>
                    </a:lnTo>
                    <a:lnTo>
                      <a:pt x="8045" y="2351"/>
                    </a:lnTo>
                    <a:lnTo>
                      <a:pt x="8045" y="2351"/>
                    </a:lnTo>
                    <a:lnTo>
                      <a:pt x="8059" y="2360"/>
                    </a:lnTo>
                    <a:lnTo>
                      <a:pt x="8072" y="2369"/>
                    </a:lnTo>
                    <a:lnTo>
                      <a:pt x="8072" y="2369"/>
                    </a:lnTo>
                    <a:lnTo>
                      <a:pt x="8072" y="2369"/>
                    </a:lnTo>
                    <a:lnTo>
                      <a:pt x="8085" y="2380"/>
                    </a:lnTo>
                    <a:lnTo>
                      <a:pt x="8097" y="2390"/>
                    </a:lnTo>
                    <a:lnTo>
                      <a:pt x="8097" y="2390"/>
                    </a:lnTo>
                    <a:lnTo>
                      <a:pt x="8097" y="2390"/>
                    </a:lnTo>
                    <a:lnTo>
                      <a:pt x="8108" y="2403"/>
                    </a:lnTo>
                    <a:lnTo>
                      <a:pt x="8118" y="2415"/>
                    </a:lnTo>
                    <a:lnTo>
                      <a:pt x="8118" y="2415"/>
                    </a:lnTo>
                    <a:lnTo>
                      <a:pt x="8119" y="2415"/>
                    </a:lnTo>
                    <a:lnTo>
                      <a:pt x="8128" y="2429"/>
                    </a:lnTo>
                    <a:lnTo>
                      <a:pt x="8137" y="2442"/>
                    </a:lnTo>
                    <a:lnTo>
                      <a:pt x="8137" y="2442"/>
                    </a:lnTo>
                    <a:lnTo>
                      <a:pt x="8137" y="2442"/>
                    </a:lnTo>
                    <a:lnTo>
                      <a:pt x="8144" y="2457"/>
                    </a:lnTo>
                    <a:lnTo>
                      <a:pt x="8151" y="2471"/>
                    </a:lnTo>
                    <a:lnTo>
                      <a:pt x="8151" y="2471"/>
                    </a:lnTo>
                    <a:lnTo>
                      <a:pt x="8151" y="2472"/>
                    </a:lnTo>
                    <a:lnTo>
                      <a:pt x="8156" y="2487"/>
                    </a:lnTo>
                    <a:lnTo>
                      <a:pt x="8161" y="2502"/>
                    </a:lnTo>
                    <a:lnTo>
                      <a:pt x="8162" y="2502"/>
                    </a:lnTo>
                    <a:lnTo>
                      <a:pt x="8162" y="2503"/>
                    </a:lnTo>
                    <a:lnTo>
                      <a:pt x="8165" y="2518"/>
                    </a:lnTo>
                    <a:lnTo>
                      <a:pt x="8168" y="2534"/>
                    </a:lnTo>
                    <a:lnTo>
                      <a:pt x="8168" y="2535"/>
                    </a:lnTo>
                    <a:lnTo>
                      <a:pt x="8168" y="2535"/>
                    </a:lnTo>
                    <a:lnTo>
                      <a:pt x="8169" y="2551"/>
                    </a:lnTo>
                    <a:lnTo>
                      <a:pt x="8170" y="2567"/>
                    </a:lnTo>
                    <a:lnTo>
                      <a:pt x="8170" y="3783"/>
                    </a:lnTo>
                    <a:lnTo>
                      <a:pt x="8168" y="3816"/>
                    </a:lnTo>
                    <a:lnTo>
                      <a:pt x="8161" y="3848"/>
                    </a:lnTo>
                    <a:lnTo>
                      <a:pt x="8151" y="3879"/>
                    </a:lnTo>
                    <a:lnTo>
                      <a:pt x="8137" y="3908"/>
                    </a:lnTo>
                    <a:lnTo>
                      <a:pt x="8118" y="3935"/>
                    </a:lnTo>
                    <a:lnTo>
                      <a:pt x="8097" y="3960"/>
                    </a:lnTo>
                    <a:lnTo>
                      <a:pt x="8072" y="3981"/>
                    </a:lnTo>
                    <a:lnTo>
                      <a:pt x="8045" y="4000"/>
                    </a:lnTo>
                    <a:lnTo>
                      <a:pt x="8016" y="4014"/>
                    </a:lnTo>
                    <a:lnTo>
                      <a:pt x="7985" y="4024"/>
                    </a:lnTo>
                    <a:lnTo>
                      <a:pt x="7953" y="4031"/>
                    </a:lnTo>
                    <a:lnTo>
                      <a:pt x="7920" y="4033"/>
                    </a:lnTo>
                    <a:lnTo>
                      <a:pt x="7887" y="4031"/>
                    </a:lnTo>
                    <a:lnTo>
                      <a:pt x="7855" y="4024"/>
                    </a:lnTo>
                    <a:lnTo>
                      <a:pt x="7824" y="4014"/>
                    </a:lnTo>
                    <a:lnTo>
                      <a:pt x="7795" y="4000"/>
                    </a:lnTo>
                    <a:lnTo>
                      <a:pt x="7768" y="3981"/>
                    </a:lnTo>
                    <a:lnTo>
                      <a:pt x="7743" y="3960"/>
                    </a:lnTo>
                    <a:lnTo>
                      <a:pt x="7722" y="3935"/>
                    </a:lnTo>
                    <a:lnTo>
                      <a:pt x="7703" y="3908"/>
                    </a:lnTo>
                    <a:lnTo>
                      <a:pt x="7689" y="3879"/>
                    </a:lnTo>
                    <a:lnTo>
                      <a:pt x="7679" y="3848"/>
                    </a:lnTo>
                    <a:lnTo>
                      <a:pt x="7672" y="3816"/>
                    </a:lnTo>
                    <a:lnTo>
                      <a:pt x="7670" y="378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59" name="Outline"/>
              <p:cNvSpPr/>
              <p:nvPr/>
            </p:nvSpPr>
            <p:spPr>
              <a:xfrm>
                <a:off x="5251776" y="5358687"/>
                <a:ext cx="589280" cy="58928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1598" y="1317"/>
                    </a:moveTo>
                    <a:lnTo>
                      <a:pt x="1600" y="1350"/>
                    </a:lnTo>
                    <a:lnTo>
                      <a:pt x="1600" y="8400"/>
                    </a:lnTo>
                    <a:lnTo>
                      <a:pt x="8650" y="8400"/>
                    </a:lnTo>
                    <a:lnTo>
                      <a:pt x="8683" y="8402"/>
                    </a:lnTo>
                    <a:lnTo>
                      <a:pt x="8715" y="8409"/>
                    </a:lnTo>
                    <a:lnTo>
                      <a:pt x="8746" y="8419"/>
                    </a:lnTo>
                    <a:lnTo>
                      <a:pt x="8775" y="8433"/>
                    </a:lnTo>
                    <a:lnTo>
                      <a:pt x="8802" y="8452"/>
                    </a:lnTo>
                    <a:lnTo>
                      <a:pt x="8827" y="8473"/>
                    </a:lnTo>
                    <a:lnTo>
                      <a:pt x="8848" y="8498"/>
                    </a:lnTo>
                    <a:lnTo>
                      <a:pt x="8867" y="8525"/>
                    </a:lnTo>
                    <a:lnTo>
                      <a:pt x="8881" y="8554"/>
                    </a:lnTo>
                    <a:lnTo>
                      <a:pt x="8891" y="8585"/>
                    </a:lnTo>
                    <a:lnTo>
                      <a:pt x="8898" y="8617"/>
                    </a:lnTo>
                    <a:lnTo>
                      <a:pt x="8900" y="8650"/>
                    </a:lnTo>
                    <a:lnTo>
                      <a:pt x="8898" y="8683"/>
                    </a:lnTo>
                    <a:lnTo>
                      <a:pt x="8891" y="8715"/>
                    </a:lnTo>
                    <a:lnTo>
                      <a:pt x="8881" y="8746"/>
                    </a:lnTo>
                    <a:lnTo>
                      <a:pt x="8867" y="8775"/>
                    </a:lnTo>
                    <a:lnTo>
                      <a:pt x="8848" y="8802"/>
                    </a:lnTo>
                    <a:lnTo>
                      <a:pt x="8827" y="8827"/>
                    </a:lnTo>
                    <a:lnTo>
                      <a:pt x="8802" y="8848"/>
                    </a:lnTo>
                    <a:lnTo>
                      <a:pt x="8775" y="8867"/>
                    </a:lnTo>
                    <a:lnTo>
                      <a:pt x="8746" y="8881"/>
                    </a:lnTo>
                    <a:lnTo>
                      <a:pt x="8715" y="8891"/>
                    </a:lnTo>
                    <a:lnTo>
                      <a:pt x="8683" y="8898"/>
                    </a:lnTo>
                    <a:lnTo>
                      <a:pt x="8650" y="8900"/>
                    </a:lnTo>
                    <a:lnTo>
                      <a:pt x="1350" y="8900"/>
                    </a:lnTo>
                    <a:lnTo>
                      <a:pt x="1317" y="8898"/>
                    </a:lnTo>
                    <a:lnTo>
                      <a:pt x="1285" y="8891"/>
                    </a:lnTo>
                    <a:lnTo>
                      <a:pt x="1254" y="8881"/>
                    </a:lnTo>
                    <a:lnTo>
                      <a:pt x="1225" y="8867"/>
                    </a:lnTo>
                    <a:lnTo>
                      <a:pt x="1198" y="8848"/>
                    </a:lnTo>
                    <a:lnTo>
                      <a:pt x="1173" y="8827"/>
                    </a:lnTo>
                    <a:lnTo>
                      <a:pt x="1152" y="8802"/>
                    </a:lnTo>
                    <a:lnTo>
                      <a:pt x="1133" y="8775"/>
                    </a:lnTo>
                    <a:lnTo>
                      <a:pt x="1119" y="8746"/>
                    </a:lnTo>
                    <a:lnTo>
                      <a:pt x="1109" y="8715"/>
                    </a:lnTo>
                    <a:lnTo>
                      <a:pt x="1102" y="8683"/>
                    </a:lnTo>
                    <a:lnTo>
                      <a:pt x="1100" y="8650"/>
                    </a:lnTo>
                    <a:lnTo>
                      <a:pt x="1100" y="1350"/>
                    </a:lnTo>
                    <a:lnTo>
                      <a:pt x="1102" y="1317"/>
                    </a:lnTo>
                    <a:lnTo>
                      <a:pt x="1109" y="1285"/>
                    </a:lnTo>
                    <a:lnTo>
                      <a:pt x="1119" y="1254"/>
                    </a:lnTo>
                    <a:lnTo>
                      <a:pt x="1133" y="1225"/>
                    </a:lnTo>
                    <a:lnTo>
                      <a:pt x="1152" y="1198"/>
                    </a:lnTo>
                    <a:lnTo>
                      <a:pt x="1173" y="1173"/>
                    </a:lnTo>
                    <a:lnTo>
                      <a:pt x="1198" y="1152"/>
                    </a:lnTo>
                    <a:lnTo>
                      <a:pt x="1225" y="1133"/>
                    </a:lnTo>
                    <a:lnTo>
                      <a:pt x="1254" y="1119"/>
                    </a:lnTo>
                    <a:lnTo>
                      <a:pt x="1285" y="1109"/>
                    </a:lnTo>
                    <a:lnTo>
                      <a:pt x="1317" y="1102"/>
                    </a:lnTo>
                    <a:lnTo>
                      <a:pt x="1350" y="1100"/>
                    </a:lnTo>
                    <a:lnTo>
                      <a:pt x="1383" y="1102"/>
                    </a:lnTo>
                    <a:lnTo>
                      <a:pt x="1415" y="1109"/>
                    </a:lnTo>
                    <a:lnTo>
                      <a:pt x="1446" y="1119"/>
                    </a:lnTo>
                    <a:lnTo>
                      <a:pt x="1475" y="1133"/>
                    </a:lnTo>
                    <a:lnTo>
                      <a:pt x="1502" y="1152"/>
                    </a:lnTo>
                    <a:lnTo>
                      <a:pt x="1527" y="1173"/>
                    </a:lnTo>
                    <a:lnTo>
                      <a:pt x="1548" y="1198"/>
                    </a:lnTo>
                    <a:lnTo>
                      <a:pt x="1567" y="1225"/>
                    </a:lnTo>
                    <a:lnTo>
                      <a:pt x="1581" y="1254"/>
                    </a:lnTo>
                    <a:lnTo>
                      <a:pt x="1591" y="1285"/>
                    </a:lnTo>
                    <a:lnTo>
                      <a:pt x="1598" y="1317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492154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0842ABE-E38F-49A2-AFA1-7A747093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</p:spPr>
        <p:txBody>
          <a:bodyPr/>
          <a:lstStyle/>
          <a:p>
            <a:r>
              <a:rPr lang="en-US" dirty="0"/>
              <a:t>Strategy at a Glance</a:t>
            </a:r>
            <a:endParaRPr lang="en-P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70912C-286F-4713-BA86-6A1D6DCCF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76E71-DC84-4890-822E-724286D636E2}" type="slidenum">
              <a:rPr lang="en-PH" smtClean="0"/>
              <a:pPr/>
              <a:t>4</a:t>
            </a:fld>
            <a:endParaRPr lang="en-PH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578D9F3-97DF-4826-977F-7D57CE56119E}"/>
              </a:ext>
            </a:extLst>
          </p:cNvPr>
          <p:cNvGrpSpPr/>
          <p:nvPr/>
        </p:nvGrpSpPr>
        <p:grpSpPr>
          <a:xfrm>
            <a:off x="571018" y="2684408"/>
            <a:ext cx="3272668" cy="767781"/>
            <a:chOff x="8696951" y="2745390"/>
            <a:chExt cx="2915929" cy="929802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7CB8340-8745-4216-98B5-80F5DE4E0332}"/>
                </a:ext>
              </a:extLst>
            </p:cNvPr>
            <p:cNvSpPr txBox="1"/>
            <p:nvPr/>
          </p:nvSpPr>
          <p:spPr>
            <a:xfrm>
              <a:off x="8696951" y="3153377"/>
              <a:ext cx="2915929" cy="52181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Projected global peak annual revenue by 2030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A666136-61A5-4A9E-BB6F-9CED7D808260}"/>
                </a:ext>
              </a:extLst>
            </p:cNvPr>
            <p:cNvSpPr txBox="1"/>
            <p:nvPr/>
          </p:nvSpPr>
          <p:spPr>
            <a:xfrm>
              <a:off x="8696951" y="2745390"/>
              <a:ext cx="2915929" cy="2981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$3.2B peak</a:t>
              </a:r>
              <a:endParaRPr lang="en-PH" sz="1600" b="1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057BEA7-0191-4365-8731-D5723D9B0EF1}"/>
              </a:ext>
            </a:extLst>
          </p:cNvPr>
          <p:cNvGrpSpPr/>
          <p:nvPr/>
        </p:nvGrpSpPr>
        <p:grpSpPr>
          <a:xfrm>
            <a:off x="571018" y="1594053"/>
            <a:ext cx="945340" cy="889280"/>
            <a:chOff x="480780" y="1594053"/>
            <a:chExt cx="945340" cy="889280"/>
          </a:xfrm>
        </p:grpSpPr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3AEEECDD-4E1B-4026-AAC0-27A142C9E141}"/>
                </a:ext>
              </a:extLst>
            </p:cNvPr>
            <p:cNvGrpSpPr/>
            <p:nvPr/>
          </p:nvGrpSpPr>
          <p:grpSpPr>
            <a:xfrm>
              <a:off x="480780" y="1594053"/>
              <a:ext cx="945340" cy="889280"/>
              <a:chOff x="5521958" y="2644495"/>
              <a:chExt cx="945340" cy="889280"/>
            </a:xfrm>
          </p:grpSpPr>
          <p:grpSp>
            <p:nvGrpSpPr>
              <p:cNvPr id="77" name="Group 76">
                <a:extLst>
                  <a:ext uri="{FF2B5EF4-FFF2-40B4-BE49-F238E27FC236}">
                    <a16:creationId xmlns:a16="http://schemas.microsoft.com/office/drawing/2014/main" id="{7D3B8127-03A6-4572-82C4-51BE266B022C}"/>
                  </a:ext>
                </a:extLst>
              </p:cNvPr>
              <p:cNvGrpSpPr/>
              <p:nvPr/>
            </p:nvGrpSpPr>
            <p:grpSpPr>
              <a:xfrm>
                <a:off x="5521958" y="2644495"/>
                <a:ext cx="945340" cy="889280"/>
                <a:chOff x="1028185" y="1918438"/>
                <a:chExt cx="2493289" cy="2345436"/>
              </a:xfrm>
            </p:grpSpPr>
            <p:sp>
              <p:nvSpPr>
                <p:cNvPr id="79" name="Oval 78">
                  <a:extLst>
                    <a:ext uri="{FF2B5EF4-FFF2-40B4-BE49-F238E27FC236}">
                      <a16:creationId xmlns:a16="http://schemas.microsoft.com/office/drawing/2014/main" id="{A810027F-460E-419D-B908-DC792498F39F}"/>
                    </a:ext>
                  </a:extLst>
                </p:cNvPr>
                <p:cNvSpPr/>
                <p:nvPr/>
              </p:nvSpPr>
              <p:spPr>
                <a:xfrm>
                  <a:off x="1192865" y="1918438"/>
                  <a:ext cx="2163932" cy="2163932"/>
                </a:xfrm>
                <a:prstGeom prst="ellipse">
                  <a:avLst/>
                </a:prstGeom>
                <a:solidFill>
                  <a:schemeClr val="accent3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0" name="Oval 79">
                  <a:extLst>
                    <a:ext uri="{FF2B5EF4-FFF2-40B4-BE49-F238E27FC236}">
                      <a16:creationId xmlns:a16="http://schemas.microsoft.com/office/drawing/2014/main" id="{6114AE90-C582-4E86-A2E6-E7C8465069F5}"/>
                    </a:ext>
                  </a:extLst>
                </p:cNvPr>
                <p:cNvSpPr/>
                <p:nvPr/>
              </p:nvSpPr>
              <p:spPr>
                <a:xfrm>
                  <a:off x="1357542" y="2099942"/>
                  <a:ext cx="2163932" cy="2163932"/>
                </a:xfrm>
                <a:prstGeom prst="ellipse">
                  <a:avLst/>
                </a:prstGeom>
                <a:solidFill>
                  <a:schemeClr val="accent5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" name="Oval 80">
                  <a:extLst>
                    <a:ext uri="{FF2B5EF4-FFF2-40B4-BE49-F238E27FC236}">
                      <a16:creationId xmlns:a16="http://schemas.microsoft.com/office/drawing/2014/main" id="{8DE552CA-755B-4A16-AB60-3A3B5E3B37EE}"/>
                    </a:ext>
                  </a:extLst>
                </p:cNvPr>
                <p:cNvSpPr/>
                <p:nvPr/>
              </p:nvSpPr>
              <p:spPr>
                <a:xfrm>
                  <a:off x="1028185" y="2099942"/>
                  <a:ext cx="2163932" cy="2163932"/>
                </a:xfrm>
                <a:prstGeom prst="ellipse">
                  <a:avLst/>
                </a:prstGeom>
                <a:solidFill>
                  <a:schemeClr val="accent1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id="{D9F6B028-532E-45A9-B09E-F5932FEA80D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21927" y="2716435"/>
                <a:ext cx="745401" cy="745400"/>
              </a:xfrm>
              <a:prstGeom prst="ellipse">
                <a:avLst/>
              </a:prstGeom>
              <a:solidFill>
                <a:schemeClr val="bg1"/>
              </a:solidFill>
              <a:ln w="762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76200" cap="flat" cmpd="sng" algn="ctr">
                    <a:gradFill>
                      <a:gsLst>
                        <a:gs pos="0">
                          <a:schemeClr val="accent5"/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2700000" scaled="0"/>
                    </a:gra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44A0446D-9C5B-49F8-B76C-C29E70CFA96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50" y="1665993"/>
              <a:ext cx="745401" cy="745400"/>
            </a:xfrm>
            <a:prstGeom prst="ellipse">
              <a:avLst/>
            </a:prstGeom>
            <a:solidFill>
              <a:schemeClr val="bg1"/>
            </a:solidFill>
            <a:ln w="762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76200" cap="flat" cmpd="sng" algn="ctr">
                  <a:gradFill>
                    <a:gsLst>
                      <a:gs pos="0">
                        <a:schemeClr val="accent5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0"/>
                  </a:gra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49" name="Group 81"/>
            <p:cNvGrpSpPr/>
            <p:nvPr/>
          </p:nvGrpSpPr>
          <p:grpSpPr>
            <a:xfrm>
              <a:off x="673149" y="1758392"/>
              <a:ext cx="560602" cy="560602"/>
              <a:chOff x="8624067" y="1760585"/>
              <a:chExt cx="633600" cy="633600"/>
            </a:xfrm>
          </p:grpSpPr>
          <p:sp>
            <p:nvSpPr>
              <p:cNvPr id="150" name="Accent"/>
              <p:cNvSpPr/>
              <p:nvPr/>
            </p:nvSpPr>
            <p:spPr>
              <a:xfrm>
                <a:off x="8624067" y="176058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6327" y="3494"/>
                    </a:moveTo>
                    <a:lnTo>
                      <a:pt x="6335" y="3539"/>
                    </a:lnTo>
                    <a:lnTo>
                      <a:pt x="6344" y="3640"/>
                    </a:lnTo>
                    <a:lnTo>
                      <a:pt x="6345" y="3672"/>
                    </a:lnTo>
                    <a:lnTo>
                      <a:pt x="6341" y="3705"/>
                    </a:lnTo>
                    <a:lnTo>
                      <a:pt x="6334" y="3737"/>
                    </a:lnTo>
                    <a:lnTo>
                      <a:pt x="6322" y="3767"/>
                    </a:lnTo>
                    <a:lnTo>
                      <a:pt x="6306" y="3796"/>
                    </a:lnTo>
                    <a:lnTo>
                      <a:pt x="6287" y="3822"/>
                    </a:lnTo>
                    <a:lnTo>
                      <a:pt x="6264" y="3846"/>
                    </a:lnTo>
                    <a:lnTo>
                      <a:pt x="6239" y="3866"/>
                    </a:lnTo>
                    <a:lnTo>
                      <a:pt x="6211" y="3883"/>
                    </a:lnTo>
                    <a:lnTo>
                      <a:pt x="6181" y="3897"/>
                    </a:lnTo>
                    <a:lnTo>
                      <a:pt x="6150" y="3906"/>
                    </a:lnTo>
                    <a:lnTo>
                      <a:pt x="6117" y="3911"/>
                    </a:lnTo>
                    <a:lnTo>
                      <a:pt x="6085" y="3912"/>
                    </a:lnTo>
                    <a:lnTo>
                      <a:pt x="6052" y="3908"/>
                    </a:lnTo>
                    <a:lnTo>
                      <a:pt x="6020" y="3901"/>
                    </a:lnTo>
                    <a:lnTo>
                      <a:pt x="5990" y="3889"/>
                    </a:lnTo>
                    <a:lnTo>
                      <a:pt x="5961" y="3873"/>
                    </a:lnTo>
                    <a:lnTo>
                      <a:pt x="5935" y="3854"/>
                    </a:lnTo>
                    <a:lnTo>
                      <a:pt x="5911" y="3831"/>
                    </a:lnTo>
                    <a:lnTo>
                      <a:pt x="5891" y="3806"/>
                    </a:lnTo>
                    <a:lnTo>
                      <a:pt x="5874" y="3778"/>
                    </a:lnTo>
                    <a:lnTo>
                      <a:pt x="5860" y="3748"/>
                    </a:lnTo>
                    <a:lnTo>
                      <a:pt x="5851" y="3717"/>
                    </a:lnTo>
                    <a:lnTo>
                      <a:pt x="5846" y="3684"/>
                    </a:lnTo>
                    <a:lnTo>
                      <a:pt x="5839" y="3607"/>
                    </a:lnTo>
                    <a:lnTo>
                      <a:pt x="5825" y="3557"/>
                    </a:lnTo>
                    <a:lnTo>
                      <a:pt x="5802" y="3510"/>
                    </a:lnTo>
                    <a:lnTo>
                      <a:pt x="5770" y="3464"/>
                    </a:lnTo>
                    <a:lnTo>
                      <a:pt x="5726" y="3418"/>
                    </a:lnTo>
                    <a:lnTo>
                      <a:pt x="5671" y="3373"/>
                    </a:lnTo>
                    <a:lnTo>
                      <a:pt x="5606" y="3331"/>
                    </a:lnTo>
                    <a:lnTo>
                      <a:pt x="5531" y="3293"/>
                    </a:lnTo>
                    <a:lnTo>
                      <a:pt x="5450" y="3260"/>
                    </a:lnTo>
                    <a:lnTo>
                      <a:pt x="5362" y="3232"/>
                    </a:lnTo>
                    <a:lnTo>
                      <a:pt x="5272" y="3210"/>
                    </a:lnTo>
                    <a:lnTo>
                      <a:pt x="5250" y="3207"/>
                    </a:lnTo>
                    <a:lnTo>
                      <a:pt x="5250" y="4557"/>
                    </a:lnTo>
                    <a:lnTo>
                      <a:pt x="5319" y="4575"/>
                    </a:lnTo>
                    <a:lnTo>
                      <a:pt x="5329" y="4577"/>
                    </a:lnTo>
                    <a:lnTo>
                      <a:pt x="5455" y="4614"/>
                    </a:lnTo>
                    <a:lnTo>
                      <a:pt x="5467" y="4618"/>
                    </a:lnTo>
                    <a:lnTo>
                      <a:pt x="5589" y="4660"/>
                    </a:lnTo>
                    <a:lnTo>
                      <a:pt x="5603" y="4665"/>
                    </a:lnTo>
                    <a:lnTo>
                      <a:pt x="5719" y="4714"/>
                    </a:lnTo>
                    <a:lnTo>
                      <a:pt x="5735" y="4721"/>
                    </a:lnTo>
                    <a:lnTo>
                      <a:pt x="5845" y="4775"/>
                    </a:lnTo>
                    <a:lnTo>
                      <a:pt x="5863" y="4785"/>
                    </a:lnTo>
                    <a:lnTo>
                      <a:pt x="5965" y="4847"/>
                    </a:lnTo>
                    <a:lnTo>
                      <a:pt x="5986" y="4860"/>
                    </a:lnTo>
                    <a:lnTo>
                      <a:pt x="6078" y="4929"/>
                    </a:lnTo>
                    <a:lnTo>
                      <a:pt x="6100" y="4947"/>
                    </a:lnTo>
                    <a:lnTo>
                      <a:pt x="6183" y="5024"/>
                    </a:lnTo>
                    <a:lnTo>
                      <a:pt x="6205" y="5048"/>
                    </a:lnTo>
                    <a:lnTo>
                      <a:pt x="6275" y="5134"/>
                    </a:lnTo>
                    <a:lnTo>
                      <a:pt x="6296" y="5163"/>
                    </a:lnTo>
                    <a:lnTo>
                      <a:pt x="6353" y="5258"/>
                    </a:lnTo>
                    <a:lnTo>
                      <a:pt x="6371" y="5293"/>
                    </a:lnTo>
                    <a:lnTo>
                      <a:pt x="6413" y="5397"/>
                    </a:lnTo>
                    <a:lnTo>
                      <a:pt x="6425" y="5435"/>
                    </a:lnTo>
                    <a:lnTo>
                      <a:pt x="6451" y="5549"/>
                    </a:lnTo>
                    <a:lnTo>
                      <a:pt x="6457" y="5587"/>
                    </a:lnTo>
                    <a:lnTo>
                      <a:pt x="6466" y="5712"/>
                    </a:lnTo>
                    <a:lnTo>
                      <a:pt x="6466" y="5748"/>
                    </a:lnTo>
                    <a:lnTo>
                      <a:pt x="6457" y="5874"/>
                    </a:lnTo>
                    <a:lnTo>
                      <a:pt x="6452" y="5911"/>
                    </a:lnTo>
                    <a:lnTo>
                      <a:pt x="6426" y="6030"/>
                    </a:lnTo>
                    <a:lnTo>
                      <a:pt x="6415" y="6065"/>
                    </a:lnTo>
                    <a:lnTo>
                      <a:pt x="6373" y="6175"/>
                    </a:lnTo>
                    <a:lnTo>
                      <a:pt x="6358" y="6208"/>
                    </a:lnTo>
                    <a:lnTo>
                      <a:pt x="6301" y="6310"/>
                    </a:lnTo>
                    <a:lnTo>
                      <a:pt x="6282" y="6338"/>
                    </a:lnTo>
                    <a:lnTo>
                      <a:pt x="6212" y="6433"/>
                    </a:lnTo>
                    <a:lnTo>
                      <a:pt x="6192" y="6456"/>
                    </a:lnTo>
                    <a:lnTo>
                      <a:pt x="6109" y="6542"/>
                    </a:lnTo>
                    <a:lnTo>
                      <a:pt x="6088" y="6561"/>
                    </a:lnTo>
                    <a:lnTo>
                      <a:pt x="5995" y="6638"/>
                    </a:lnTo>
                    <a:lnTo>
                      <a:pt x="5973" y="6654"/>
                    </a:lnTo>
                    <a:lnTo>
                      <a:pt x="5871" y="6721"/>
                    </a:lnTo>
                    <a:lnTo>
                      <a:pt x="5850" y="6733"/>
                    </a:lnTo>
                    <a:lnTo>
                      <a:pt x="5740" y="6791"/>
                    </a:lnTo>
                    <a:lnTo>
                      <a:pt x="5718" y="6800"/>
                    </a:lnTo>
                    <a:lnTo>
                      <a:pt x="5601" y="6848"/>
                    </a:lnTo>
                    <a:lnTo>
                      <a:pt x="5580" y="6855"/>
                    </a:lnTo>
                    <a:lnTo>
                      <a:pt x="5458" y="6893"/>
                    </a:lnTo>
                    <a:lnTo>
                      <a:pt x="5437" y="6898"/>
                    </a:lnTo>
                    <a:lnTo>
                      <a:pt x="5311" y="6925"/>
                    </a:lnTo>
                    <a:lnTo>
                      <a:pt x="5291" y="6929"/>
                    </a:lnTo>
                    <a:lnTo>
                      <a:pt x="5250" y="6934"/>
                    </a:lnTo>
                    <a:lnTo>
                      <a:pt x="5250" y="7190"/>
                    </a:lnTo>
                    <a:lnTo>
                      <a:pt x="5248" y="7223"/>
                    </a:lnTo>
                    <a:lnTo>
                      <a:pt x="5241" y="7255"/>
                    </a:lnTo>
                    <a:lnTo>
                      <a:pt x="5231" y="7286"/>
                    </a:lnTo>
                    <a:lnTo>
                      <a:pt x="5217" y="7315"/>
                    </a:lnTo>
                    <a:lnTo>
                      <a:pt x="5198" y="7342"/>
                    </a:lnTo>
                    <a:lnTo>
                      <a:pt x="5177" y="7367"/>
                    </a:lnTo>
                    <a:lnTo>
                      <a:pt x="5152" y="7388"/>
                    </a:lnTo>
                    <a:lnTo>
                      <a:pt x="5125" y="7407"/>
                    </a:lnTo>
                    <a:lnTo>
                      <a:pt x="5096" y="7421"/>
                    </a:lnTo>
                    <a:lnTo>
                      <a:pt x="5065" y="7431"/>
                    </a:lnTo>
                    <a:lnTo>
                      <a:pt x="5033" y="7438"/>
                    </a:lnTo>
                    <a:lnTo>
                      <a:pt x="5000" y="7440"/>
                    </a:lnTo>
                    <a:lnTo>
                      <a:pt x="4967" y="7438"/>
                    </a:lnTo>
                    <a:lnTo>
                      <a:pt x="4935" y="7431"/>
                    </a:lnTo>
                    <a:lnTo>
                      <a:pt x="4904" y="7421"/>
                    </a:lnTo>
                    <a:lnTo>
                      <a:pt x="4875" y="7407"/>
                    </a:lnTo>
                    <a:lnTo>
                      <a:pt x="4848" y="7388"/>
                    </a:lnTo>
                    <a:lnTo>
                      <a:pt x="4823" y="7367"/>
                    </a:lnTo>
                    <a:lnTo>
                      <a:pt x="4802" y="7342"/>
                    </a:lnTo>
                    <a:lnTo>
                      <a:pt x="4783" y="7315"/>
                    </a:lnTo>
                    <a:lnTo>
                      <a:pt x="4769" y="7286"/>
                    </a:lnTo>
                    <a:lnTo>
                      <a:pt x="4759" y="7255"/>
                    </a:lnTo>
                    <a:lnTo>
                      <a:pt x="4752" y="7223"/>
                    </a:lnTo>
                    <a:lnTo>
                      <a:pt x="4750" y="7190"/>
                    </a:lnTo>
                    <a:lnTo>
                      <a:pt x="4750" y="6940"/>
                    </a:lnTo>
                    <a:lnTo>
                      <a:pt x="4719" y="6937"/>
                    </a:lnTo>
                    <a:lnTo>
                      <a:pt x="4703" y="6935"/>
                    </a:lnTo>
                    <a:lnTo>
                      <a:pt x="4577" y="6915"/>
                    </a:lnTo>
                    <a:lnTo>
                      <a:pt x="4560" y="6912"/>
                    </a:lnTo>
                    <a:lnTo>
                      <a:pt x="4438" y="6884"/>
                    </a:lnTo>
                    <a:lnTo>
                      <a:pt x="4419" y="6879"/>
                    </a:lnTo>
                    <a:lnTo>
                      <a:pt x="4302" y="6843"/>
                    </a:lnTo>
                    <a:lnTo>
                      <a:pt x="4282" y="6836"/>
                    </a:lnTo>
                    <a:lnTo>
                      <a:pt x="4171" y="6791"/>
                    </a:lnTo>
                    <a:lnTo>
                      <a:pt x="4149" y="6781"/>
                    </a:lnTo>
                    <a:lnTo>
                      <a:pt x="4047" y="6727"/>
                    </a:lnTo>
                    <a:lnTo>
                      <a:pt x="4023" y="6712"/>
                    </a:lnTo>
                    <a:lnTo>
                      <a:pt x="3930" y="6649"/>
                    </a:lnTo>
                    <a:lnTo>
                      <a:pt x="3905" y="6629"/>
                    </a:lnTo>
                    <a:lnTo>
                      <a:pt x="3823" y="6556"/>
                    </a:lnTo>
                    <a:lnTo>
                      <a:pt x="3798" y="6531"/>
                    </a:lnTo>
                    <a:lnTo>
                      <a:pt x="3727" y="6449"/>
                    </a:lnTo>
                    <a:lnTo>
                      <a:pt x="3705" y="6417"/>
                    </a:lnTo>
                    <a:lnTo>
                      <a:pt x="3648" y="6325"/>
                    </a:lnTo>
                    <a:lnTo>
                      <a:pt x="3630" y="6289"/>
                    </a:lnTo>
                    <a:lnTo>
                      <a:pt x="3587" y="6186"/>
                    </a:lnTo>
                    <a:lnTo>
                      <a:pt x="3575" y="6147"/>
                    </a:lnTo>
                    <a:lnTo>
                      <a:pt x="3549" y="6033"/>
                    </a:lnTo>
                    <a:lnTo>
                      <a:pt x="3543" y="5995"/>
                    </a:lnTo>
                    <a:lnTo>
                      <a:pt x="3534" y="5870"/>
                    </a:lnTo>
                    <a:lnTo>
                      <a:pt x="3533" y="5837"/>
                    </a:lnTo>
                    <a:lnTo>
                      <a:pt x="3537" y="5805"/>
                    </a:lnTo>
                    <a:lnTo>
                      <a:pt x="3546" y="5773"/>
                    </a:lnTo>
                    <a:lnTo>
                      <a:pt x="3558" y="5743"/>
                    </a:lnTo>
                    <a:lnTo>
                      <a:pt x="3574" y="5715"/>
                    </a:lnTo>
                    <a:lnTo>
                      <a:pt x="3594" y="5689"/>
                    </a:lnTo>
                    <a:lnTo>
                      <a:pt x="3617" y="5665"/>
                    </a:lnTo>
                    <a:lnTo>
                      <a:pt x="3643" y="5645"/>
                    </a:lnTo>
                    <a:lnTo>
                      <a:pt x="3671" y="5629"/>
                    </a:lnTo>
                    <a:lnTo>
                      <a:pt x="3701" y="5616"/>
                    </a:lnTo>
                    <a:lnTo>
                      <a:pt x="3732" y="5607"/>
                    </a:lnTo>
                    <a:lnTo>
                      <a:pt x="3765" y="5603"/>
                    </a:lnTo>
                    <a:lnTo>
                      <a:pt x="3798" y="5602"/>
                    </a:lnTo>
                    <a:lnTo>
                      <a:pt x="3830" y="5606"/>
                    </a:lnTo>
                    <a:lnTo>
                      <a:pt x="3862" y="5615"/>
                    </a:lnTo>
                    <a:lnTo>
                      <a:pt x="3892" y="5627"/>
                    </a:lnTo>
                    <a:lnTo>
                      <a:pt x="3920" y="5643"/>
                    </a:lnTo>
                    <a:lnTo>
                      <a:pt x="3946" y="5663"/>
                    </a:lnTo>
                    <a:lnTo>
                      <a:pt x="3970" y="5686"/>
                    </a:lnTo>
                    <a:lnTo>
                      <a:pt x="3990" y="5712"/>
                    </a:lnTo>
                    <a:lnTo>
                      <a:pt x="4006" y="5740"/>
                    </a:lnTo>
                    <a:lnTo>
                      <a:pt x="4019" y="5770"/>
                    </a:lnTo>
                    <a:lnTo>
                      <a:pt x="4028" y="5801"/>
                    </a:lnTo>
                    <a:lnTo>
                      <a:pt x="4032" y="5834"/>
                    </a:lnTo>
                    <a:lnTo>
                      <a:pt x="4040" y="5939"/>
                    </a:lnTo>
                    <a:lnTo>
                      <a:pt x="4057" y="6014"/>
                    </a:lnTo>
                    <a:lnTo>
                      <a:pt x="4084" y="6080"/>
                    </a:lnTo>
                    <a:lnTo>
                      <a:pt x="4121" y="6139"/>
                    </a:lnTo>
                    <a:lnTo>
                      <a:pt x="4167" y="6194"/>
                    </a:lnTo>
                    <a:lnTo>
                      <a:pt x="4224" y="6245"/>
                    </a:lnTo>
                    <a:lnTo>
                      <a:pt x="4293" y="6291"/>
                    </a:lnTo>
                    <a:lnTo>
                      <a:pt x="4372" y="6333"/>
                    </a:lnTo>
                    <a:lnTo>
                      <a:pt x="4460" y="6369"/>
                    </a:lnTo>
                    <a:lnTo>
                      <a:pt x="4558" y="6399"/>
                    </a:lnTo>
                    <a:lnTo>
                      <a:pt x="4662" y="6423"/>
                    </a:lnTo>
                    <a:lnTo>
                      <a:pt x="4750" y="6436"/>
                    </a:lnTo>
                    <a:lnTo>
                      <a:pt x="4750" y="4953"/>
                    </a:lnTo>
                    <a:lnTo>
                      <a:pt x="4720" y="4946"/>
                    </a:lnTo>
                    <a:lnTo>
                      <a:pt x="4718" y="4946"/>
                    </a:lnTo>
                    <a:lnTo>
                      <a:pt x="4602" y="4916"/>
                    </a:lnTo>
                    <a:lnTo>
                      <a:pt x="4596" y="4915"/>
                    </a:lnTo>
                    <a:lnTo>
                      <a:pt x="4479" y="4882"/>
                    </a:lnTo>
                    <a:lnTo>
                      <a:pt x="4470" y="4879"/>
                    </a:lnTo>
                    <a:lnTo>
                      <a:pt x="4354" y="4842"/>
                    </a:lnTo>
                    <a:lnTo>
                      <a:pt x="4342" y="4838"/>
                    </a:lnTo>
                    <a:lnTo>
                      <a:pt x="4229" y="4796"/>
                    </a:lnTo>
                    <a:lnTo>
                      <a:pt x="4214" y="4790"/>
                    </a:lnTo>
                    <a:lnTo>
                      <a:pt x="4106" y="4741"/>
                    </a:lnTo>
                    <a:lnTo>
                      <a:pt x="4087" y="4731"/>
                    </a:lnTo>
                    <a:lnTo>
                      <a:pt x="3987" y="4675"/>
                    </a:lnTo>
                    <a:lnTo>
                      <a:pt x="3964" y="4661"/>
                    </a:lnTo>
                    <a:lnTo>
                      <a:pt x="3873" y="4596"/>
                    </a:lnTo>
                    <a:lnTo>
                      <a:pt x="3847" y="4575"/>
                    </a:lnTo>
                    <a:lnTo>
                      <a:pt x="3768" y="4501"/>
                    </a:lnTo>
                    <a:lnTo>
                      <a:pt x="3741" y="4471"/>
                    </a:lnTo>
                    <a:lnTo>
                      <a:pt x="3676" y="4386"/>
                    </a:lnTo>
                    <a:lnTo>
                      <a:pt x="3651" y="4347"/>
                    </a:lnTo>
                    <a:lnTo>
                      <a:pt x="3602" y="4251"/>
                    </a:lnTo>
                    <a:lnTo>
                      <a:pt x="3584" y="4206"/>
                    </a:lnTo>
                    <a:lnTo>
                      <a:pt x="3553" y="4096"/>
                    </a:lnTo>
                    <a:lnTo>
                      <a:pt x="3545" y="4050"/>
                    </a:lnTo>
                    <a:lnTo>
                      <a:pt x="3534" y="3927"/>
                    </a:lnTo>
                    <a:lnTo>
                      <a:pt x="3533" y="3890"/>
                    </a:lnTo>
                    <a:lnTo>
                      <a:pt x="3541" y="3764"/>
                    </a:lnTo>
                    <a:lnTo>
                      <a:pt x="3544" y="3733"/>
                    </a:lnTo>
                    <a:lnTo>
                      <a:pt x="3566" y="3615"/>
                    </a:lnTo>
                    <a:lnTo>
                      <a:pt x="3574" y="3583"/>
                    </a:lnTo>
                    <a:lnTo>
                      <a:pt x="3610" y="3472"/>
                    </a:lnTo>
                    <a:lnTo>
                      <a:pt x="3622" y="3441"/>
                    </a:lnTo>
                    <a:lnTo>
                      <a:pt x="3671" y="3339"/>
                    </a:lnTo>
                    <a:lnTo>
                      <a:pt x="3687" y="3309"/>
                    </a:lnTo>
                    <a:lnTo>
                      <a:pt x="3749" y="3215"/>
                    </a:lnTo>
                    <a:lnTo>
                      <a:pt x="3769" y="3188"/>
                    </a:lnTo>
                    <a:lnTo>
                      <a:pt x="3843" y="3103"/>
                    </a:lnTo>
                    <a:lnTo>
                      <a:pt x="3866" y="3080"/>
                    </a:lnTo>
                    <a:lnTo>
                      <a:pt x="3951" y="3004"/>
                    </a:lnTo>
                    <a:lnTo>
                      <a:pt x="3975" y="2985"/>
                    </a:lnTo>
                    <a:lnTo>
                      <a:pt x="4072" y="2918"/>
                    </a:lnTo>
                    <a:lnTo>
                      <a:pt x="4097" y="2903"/>
                    </a:lnTo>
                    <a:lnTo>
                      <a:pt x="4204" y="2846"/>
                    </a:lnTo>
                    <a:lnTo>
                      <a:pt x="4228" y="2834"/>
                    </a:lnTo>
                    <a:lnTo>
                      <a:pt x="4346" y="2787"/>
                    </a:lnTo>
                    <a:lnTo>
                      <a:pt x="4369" y="2779"/>
                    </a:lnTo>
                    <a:lnTo>
                      <a:pt x="4496" y="2741"/>
                    </a:lnTo>
                    <a:lnTo>
                      <a:pt x="4518" y="2736"/>
                    </a:lnTo>
                    <a:lnTo>
                      <a:pt x="4654" y="2709"/>
                    </a:lnTo>
                    <a:lnTo>
                      <a:pt x="4674" y="2706"/>
                    </a:lnTo>
                    <a:lnTo>
                      <a:pt x="4779" y="2694"/>
                    </a:lnTo>
                    <a:lnTo>
                      <a:pt x="4783" y="2685"/>
                    </a:lnTo>
                    <a:lnTo>
                      <a:pt x="4802" y="2658"/>
                    </a:lnTo>
                    <a:lnTo>
                      <a:pt x="4823" y="2633"/>
                    </a:lnTo>
                    <a:lnTo>
                      <a:pt x="4848" y="2612"/>
                    </a:lnTo>
                    <a:lnTo>
                      <a:pt x="4875" y="2593"/>
                    </a:lnTo>
                    <a:lnTo>
                      <a:pt x="4904" y="2579"/>
                    </a:lnTo>
                    <a:lnTo>
                      <a:pt x="4935" y="2569"/>
                    </a:lnTo>
                    <a:lnTo>
                      <a:pt x="4967" y="2562"/>
                    </a:lnTo>
                    <a:lnTo>
                      <a:pt x="5000" y="2560"/>
                    </a:lnTo>
                    <a:lnTo>
                      <a:pt x="5033" y="2562"/>
                    </a:lnTo>
                    <a:lnTo>
                      <a:pt x="5065" y="2569"/>
                    </a:lnTo>
                    <a:lnTo>
                      <a:pt x="5096" y="2579"/>
                    </a:lnTo>
                    <a:lnTo>
                      <a:pt x="5125" y="2593"/>
                    </a:lnTo>
                    <a:lnTo>
                      <a:pt x="5152" y="2612"/>
                    </a:lnTo>
                    <a:lnTo>
                      <a:pt x="5177" y="2633"/>
                    </a:lnTo>
                    <a:lnTo>
                      <a:pt x="5198" y="2658"/>
                    </a:lnTo>
                    <a:lnTo>
                      <a:pt x="5217" y="2685"/>
                    </a:lnTo>
                    <a:lnTo>
                      <a:pt x="5222" y="2696"/>
                    </a:lnTo>
                    <a:lnTo>
                      <a:pt x="5240" y="2698"/>
                    </a:lnTo>
                    <a:lnTo>
                      <a:pt x="5256" y="2700"/>
                    </a:lnTo>
                    <a:lnTo>
                      <a:pt x="5365" y="2719"/>
                    </a:lnTo>
                    <a:lnTo>
                      <a:pt x="5381" y="2723"/>
                    </a:lnTo>
                    <a:lnTo>
                      <a:pt x="5489" y="2749"/>
                    </a:lnTo>
                    <a:lnTo>
                      <a:pt x="5506" y="2753"/>
                    </a:lnTo>
                    <a:lnTo>
                      <a:pt x="5611" y="2787"/>
                    </a:lnTo>
                    <a:lnTo>
                      <a:pt x="5629" y="2793"/>
                    </a:lnTo>
                    <a:lnTo>
                      <a:pt x="5730" y="2834"/>
                    </a:lnTo>
                    <a:lnTo>
                      <a:pt x="5749" y="2843"/>
                    </a:lnTo>
                    <a:lnTo>
                      <a:pt x="5844" y="2892"/>
                    </a:lnTo>
                    <a:lnTo>
                      <a:pt x="5865" y="2904"/>
                    </a:lnTo>
                    <a:lnTo>
                      <a:pt x="5952" y="2960"/>
                    </a:lnTo>
                    <a:lnTo>
                      <a:pt x="5975" y="2976"/>
                    </a:lnTo>
                    <a:lnTo>
                      <a:pt x="6053" y="3039"/>
                    </a:lnTo>
                    <a:lnTo>
                      <a:pt x="6076" y="3061"/>
                    </a:lnTo>
                    <a:lnTo>
                      <a:pt x="6144" y="3132"/>
                    </a:lnTo>
                    <a:lnTo>
                      <a:pt x="6167" y="3160"/>
                    </a:lnTo>
                    <a:lnTo>
                      <a:pt x="6223" y="3238"/>
                    </a:lnTo>
                    <a:lnTo>
                      <a:pt x="6243" y="3274"/>
                    </a:lnTo>
                    <a:lnTo>
                      <a:pt x="6285" y="3359"/>
                    </a:lnTo>
                    <a:lnTo>
                      <a:pt x="6301" y="3401"/>
                    </a:lnTo>
                    <a:lnTo>
                      <a:pt x="6327" y="3494"/>
                    </a:lnTo>
                    <a:close/>
                    <a:moveTo>
                      <a:pt x="5309" y="5092"/>
                    </a:moveTo>
                    <a:lnTo>
                      <a:pt x="5250" y="5075"/>
                    </a:lnTo>
                    <a:lnTo>
                      <a:pt x="5250" y="6427"/>
                    </a:lnTo>
                    <a:lnTo>
                      <a:pt x="5322" y="6412"/>
                    </a:lnTo>
                    <a:lnTo>
                      <a:pt x="5423" y="6381"/>
                    </a:lnTo>
                    <a:lnTo>
                      <a:pt x="5519" y="6342"/>
                    </a:lnTo>
                    <a:lnTo>
                      <a:pt x="5608" y="6296"/>
                    </a:lnTo>
                    <a:lnTo>
                      <a:pt x="5688" y="6243"/>
                    </a:lnTo>
                    <a:lnTo>
                      <a:pt x="5760" y="6184"/>
                    </a:lnTo>
                    <a:lnTo>
                      <a:pt x="5821" y="6121"/>
                    </a:lnTo>
                    <a:lnTo>
                      <a:pt x="5872" y="6053"/>
                    </a:lnTo>
                    <a:lnTo>
                      <a:pt x="5912" y="5980"/>
                    </a:lnTo>
                    <a:lnTo>
                      <a:pt x="5941" y="5903"/>
                    </a:lnTo>
                    <a:lnTo>
                      <a:pt x="5960" y="5820"/>
                    </a:lnTo>
                    <a:lnTo>
                      <a:pt x="5966" y="5730"/>
                    </a:lnTo>
                    <a:lnTo>
                      <a:pt x="5960" y="5643"/>
                    </a:lnTo>
                    <a:lnTo>
                      <a:pt x="5942" y="5567"/>
                    </a:lnTo>
                    <a:lnTo>
                      <a:pt x="5915" y="5499"/>
                    </a:lnTo>
                    <a:lnTo>
                      <a:pt x="5877" y="5437"/>
                    </a:lnTo>
                    <a:lnTo>
                      <a:pt x="5829" y="5378"/>
                    </a:lnTo>
                    <a:lnTo>
                      <a:pt x="5769" y="5322"/>
                    </a:lnTo>
                    <a:lnTo>
                      <a:pt x="5697" y="5269"/>
                    </a:lnTo>
                    <a:lnTo>
                      <a:pt x="5614" y="5219"/>
                    </a:lnTo>
                    <a:lnTo>
                      <a:pt x="5521" y="5173"/>
                    </a:lnTo>
                    <a:lnTo>
                      <a:pt x="5418" y="5130"/>
                    </a:lnTo>
                    <a:lnTo>
                      <a:pt x="5309" y="5092"/>
                    </a:lnTo>
                    <a:close/>
                    <a:moveTo>
                      <a:pt x="4727" y="4432"/>
                    </a:moveTo>
                    <a:lnTo>
                      <a:pt x="4750" y="4438"/>
                    </a:lnTo>
                    <a:lnTo>
                      <a:pt x="4750" y="3200"/>
                    </a:lnTo>
                    <a:lnTo>
                      <a:pt x="4741" y="3201"/>
                    </a:lnTo>
                    <a:lnTo>
                      <a:pt x="4626" y="3224"/>
                    </a:lnTo>
                    <a:lnTo>
                      <a:pt x="4522" y="3255"/>
                    </a:lnTo>
                    <a:lnTo>
                      <a:pt x="4428" y="3293"/>
                    </a:lnTo>
                    <a:lnTo>
                      <a:pt x="4345" y="3337"/>
                    </a:lnTo>
                    <a:lnTo>
                      <a:pt x="4273" y="3387"/>
                    </a:lnTo>
                    <a:lnTo>
                      <a:pt x="4211" y="3443"/>
                    </a:lnTo>
                    <a:lnTo>
                      <a:pt x="4158" y="3503"/>
                    </a:lnTo>
                    <a:lnTo>
                      <a:pt x="4115" y="3569"/>
                    </a:lnTo>
                    <a:lnTo>
                      <a:pt x="4081" y="3641"/>
                    </a:lnTo>
                    <a:lnTo>
                      <a:pt x="4055" y="3721"/>
                    </a:lnTo>
                    <a:lnTo>
                      <a:pt x="4039" y="3808"/>
                    </a:lnTo>
                    <a:lnTo>
                      <a:pt x="4034" y="3901"/>
                    </a:lnTo>
                    <a:lnTo>
                      <a:pt x="4041" y="3982"/>
                    </a:lnTo>
                    <a:lnTo>
                      <a:pt x="4059" y="4045"/>
                    </a:lnTo>
                    <a:lnTo>
                      <a:pt x="4086" y="4100"/>
                    </a:lnTo>
                    <a:lnTo>
                      <a:pt x="4125" y="4150"/>
                    </a:lnTo>
                    <a:lnTo>
                      <a:pt x="4177" y="4199"/>
                    </a:lnTo>
                    <a:lnTo>
                      <a:pt x="4243" y="4246"/>
                    </a:lnTo>
                    <a:lnTo>
                      <a:pt x="4322" y="4290"/>
                    </a:lnTo>
                    <a:lnTo>
                      <a:pt x="4412" y="4331"/>
                    </a:lnTo>
                    <a:lnTo>
                      <a:pt x="4511" y="4368"/>
                    </a:lnTo>
                    <a:lnTo>
                      <a:pt x="4617" y="4401"/>
                    </a:lnTo>
                    <a:lnTo>
                      <a:pt x="4727" y="443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51" name="Outline"/>
              <p:cNvSpPr/>
              <p:nvPr/>
            </p:nvSpPr>
            <p:spPr>
              <a:xfrm>
                <a:off x="8624067" y="176058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897" y="4858"/>
                    </a:moveTo>
                    <a:lnTo>
                      <a:pt x="8900" y="4995"/>
                    </a:lnTo>
                    <a:lnTo>
                      <a:pt x="8900" y="5005"/>
                    </a:lnTo>
                    <a:lnTo>
                      <a:pt x="8897" y="5142"/>
                    </a:lnTo>
                    <a:lnTo>
                      <a:pt x="8897" y="5151"/>
                    </a:lnTo>
                    <a:lnTo>
                      <a:pt x="8889" y="5288"/>
                    </a:lnTo>
                    <a:lnTo>
                      <a:pt x="8889" y="5297"/>
                    </a:lnTo>
                    <a:lnTo>
                      <a:pt x="8876" y="5433"/>
                    </a:lnTo>
                    <a:lnTo>
                      <a:pt x="8875" y="5443"/>
                    </a:lnTo>
                    <a:lnTo>
                      <a:pt x="8857" y="5578"/>
                    </a:lnTo>
                    <a:lnTo>
                      <a:pt x="8855" y="5587"/>
                    </a:lnTo>
                    <a:lnTo>
                      <a:pt x="8833" y="5721"/>
                    </a:lnTo>
                    <a:lnTo>
                      <a:pt x="8831" y="5731"/>
                    </a:lnTo>
                    <a:lnTo>
                      <a:pt x="8803" y="5864"/>
                    </a:lnTo>
                    <a:lnTo>
                      <a:pt x="8801" y="5873"/>
                    </a:lnTo>
                    <a:lnTo>
                      <a:pt x="8768" y="6005"/>
                    </a:lnTo>
                    <a:lnTo>
                      <a:pt x="8766" y="6014"/>
                    </a:lnTo>
                    <a:lnTo>
                      <a:pt x="8728" y="6145"/>
                    </a:lnTo>
                    <a:lnTo>
                      <a:pt x="8725" y="6154"/>
                    </a:lnTo>
                    <a:lnTo>
                      <a:pt x="8683" y="6283"/>
                    </a:lnTo>
                    <a:lnTo>
                      <a:pt x="8680" y="6292"/>
                    </a:lnTo>
                    <a:lnTo>
                      <a:pt x="8632" y="6420"/>
                    </a:lnTo>
                    <a:lnTo>
                      <a:pt x="8629" y="6428"/>
                    </a:lnTo>
                    <a:lnTo>
                      <a:pt x="8577" y="6554"/>
                    </a:lnTo>
                    <a:lnTo>
                      <a:pt x="8573" y="6563"/>
                    </a:lnTo>
                    <a:lnTo>
                      <a:pt x="8516" y="6687"/>
                    </a:lnTo>
                    <a:lnTo>
                      <a:pt x="8512" y="6695"/>
                    </a:lnTo>
                    <a:lnTo>
                      <a:pt x="8450" y="6818"/>
                    </a:lnTo>
                    <a:lnTo>
                      <a:pt x="8446" y="6826"/>
                    </a:lnTo>
                    <a:lnTo>
                      <a:pt x="8380" y="6946"/>
                    </a:lnTo>
                    <a:lnTo>
                      <a:pt x="8375" y="6954"/>
                    </a:lnTo>
                    <a:lnTo>
                      <a:pt x="8304" y="7071"/>
                    </a:lnTo>
                    <a:lnTo>
                      <a:pt x="8299" y="7079"/>
                    </a:lnTo>
                    <a:lnTo>
                      <a:pt x="8225" y="7194"/>
                    </a:lnTo>
                    <a:lnTo>
                      <a:pt x="8219" y="7202"/>
                    </a:lnTo>
                    <a:lnTo>
                      <a:pt x="8140" y="7313"/>
                    </a:lnTo>
                    <a:lnTo>
                      <a:pt x="8135" y="7321"/>
                    </a:lnTo>
                    <a:lnTo>
                      <a:pt x="8052" y="7429"/>
                    </a:lnTo>
                    <a:lnTo>
                      <a:pt x="8046" y="7436"/>
                    </a:lnTo>
                    <a:lnTo>
                      <a:pt x="7959" y="7541"/>
                    </a:lnTo>
                    <a:lnTo>
                      <a:pt x="7953" y="7548"/>
                    </a:lnTo>
                    <a:lnTo>
                      <a:pt x="7862" y="7650"/>
                    </a:lnTo>
                    <a:lnTo>
                      <a:pt x="7856" y="7657"/>
                    </a:lnTo>
                    <a:lnTo>
                      <a:pt x="7761" y="7755"/>
                    </a:lnTo>
                    <a:lnTo>
                      <a:pt x="7755" y="7761"/>
                    </a:lnTo>
                    <a:lnTo>
                      <a:pt x="7657" y="7856"/>
                    </a:lnTo>
                    <a:lnTo>
                      <a:pt x="7650" y="7862"/>
                    </a:lnTo>
                    <a:lnTo>
                      <a:pt x="7548" y="7953"/>
                    </a:lnTo>
                    <a:lnTo>
                      <a:pt x="7541" y="7959"/>
                    </a:lnTo>
                    <a:lnTo>
                      <a:pt x="7436" y="8046"/>
                    </a:lnTo>
                    <a:lnTo>
                      <a:pt x="7429" y="8052"/>
                    </a:lnTo>
                    <a:lnTo>
                      <a:pt x="7321" y="8135"/>
                    </a:lnTo>
                    <a:lnTo>
                      <a:pt x="7313" y="8140"/>
                    </a:lnTo>
                    <a:lnTo>
                      <a:pt x="7202" y="8219"/>
                    </a:lnTo>
                    <a:lnTo>
                      <a:pt x="7194" y="8225"/>
                    </a:lnTo>
                    <a:lnTo>
                      <a:pt x="7079" y="8299"/>
                    </a:lnTo>
                    <a:lnTo>
                      <a:pt x="7071" y="8304"/>
                    </a:lnTo>
                    <a:lnTo>
                      <a:pt x="6954" y="8375"/>
                    </a:lnTo>
                    <a:lnTo>
                      <a:pt x="6946" y="8380"/>
                    </a:lnTo>
                    <a:lnTo>
                      <a:pt x="6826" y="8446"/>
                    </a:lnTo>
                    <a:lnTo>
                      <a:pt x="6818" y="8450"/>
                    </a:lnTo>
                    <a:lnTo>
                      <a:pt x="6695" y="8512"/>
                    </a:lnTo>
                    <a:lnTo>
                      <a:pt x="6687" y="8516"/>
                    </a:lnTo>
                    <a:lnTo>
                      <a:pt x="6563" y="8573"/>
                    </a:lnTo>
                    <a:lnTo>
                      <a:pt x="6554" y="8577"/>
                    </a:lnTo>
                    <a:lnTo>
                      <a:pt x="6428" y="8629"/>
                    </a:lnTo>
                    <a:lnTo>
                      <a:pt x="6420" y="8632"/>
                    </a:lnTo>
                    <a:lnTo>
                      <a:pt x="6292" y="8680"/>
                    </a:lnTo>
                    <a:lnTo>
                      <a:pt x="6283" y="8683"/>
                    </a:lnTo>
                    <a:lnTo>
                      <a:pt x="6154" y="8725"/>
                    </a:lnTo>
                    <a:lnTo>
                      <a:pt x="6145" y="8728"/>
                    </a:lnTo>
                    <a:lnTo>
                      <a:pt x="6014" y="8766"/>
                    </a:lnTo>
                    <a:lnTo>
                      <a:pt x="6005" y="8768"/>
                    </a:lnTo>
                    <a:lnTo>
                      <a:pt x="5873" y="8801"/>
                    </a:lnTo>
                    <a:lnTo>
                      <a:pt x="5864" y="8803"/>
                    </a:lnTo>
                    <a:lnTo>
                      <a:pt x="5731" y="8831"/>
                    </a:lnTo>
                    <a:lnTo>
                      <a:pt x="5721" y="8833"/>
                    </a:lnTo>
                    <a:lnTo>
                      <a:pt x="5587" y="8855"/>
                    </a:lnTo>
                    <a:lnTo>
                      <a:pt x="5578" y="8857"/>
                    </a:lnTo>
                    <a:lnTo>
                      <a:pt x="5443" y="8875"/>
                    </a:lnTo>
                    <a:lnTo>
                      <a:pt x="5433" y="8876"/>
                    </a:lnTo>
                    <a:lnTo>
                      <a:pt x="5297" y="8889"/>
                    </a:lnTo>
                    <a:lnTo>
                      <a:pt x="5288" y="8889"/>
                    </a:lnTo>
                    <a:lnTo>
                      <a:pt x="5151" y="8897"/>
                    </a:lnTo>
                    <a:lnTo>
                      <a:pt x="5142" y="8897"/>
                    </a:lnTo>
                    <a:lnTo>
                      <a:pt x="5005" y="8900"/>
                    </a:lnTo>
                    <a:lnTo>
                      <a:pt x="4995" y="8900"/>
                    </a:lnTo>
                    <a:lnTo>
                      <a:pt x="4858" y="8897"/>
                    </a:lnTo>
                    <a:lnTo>
                      <a:pt x="4849" y="8897"/>
                    </a:lnTo>
                    <a:lnTo>
                      <a:pt x="4712" y="8889"/>
                    </a:lnTo>
                    <a:lnTo>
                      <a:pt x="4703" y="8889"/>
                    </a:lnTo>
                    <a:lnTo>
                      <a:pt x="4567" y="8876"/>
                    </a:lnTo>
                    <a:lnTo>
                      <a:pt x="4557" y="8875"/>
                    </a:lnTo>
                    <a:lnTo>
                      <a:pt x="4422" y="8857"/>
                    </a:lnTo>
                    <a:lnTo>
                      <a:pt x="4413" y="8855"/>
                    </a:lnTo>
                    <a:lnTo>
                      <a:pt x="4279" y="8833"/>
                    </a:lnTo>
                    <a:lnTo>
                      <a:pt x="4269" y="8831"/>
                    </a:lnTo>
                    <a:lnTo>
                      <a:pt x="4136" y="8803"/>
                    </a:lnTo>
                    <a:lnTo>
                      <a:pt x="4127" y="8801"/>
                    </a:lnTo>
                    <a:lnTo>
                      <a:pt x="3995" y="8768"/>
                    </a:lnTo>
                    <a:lnTo>
                      <a:pt x="3986" y="8766"/>
                    </a:lnTo>
                    <a:lnTo>
                      <a:pt x="3855" y="8728"/>
                    </a:lnTo>
                    <a:lnTo>
                      <a:pt x="3846" y="8725"/>
                    </a:lnTo>
                    <a:lnTo>
                      <a:pt x="3717" y="8683"/>
                    </a:lnTo>
                    <a:lnTo>
                      <a:pt x="3708" y="8680"/>
                    </a:lnTo>
                    <a:lnTo>
                      <a:pt x="3580" y="8632"/>
                    </a:lnTo>
                    <a:lnTo>
                      <a:pt x="3572" y="8629"/>
                    </a:lnTo>
                    <a:lnTo>
                      <a:pt x="3446" y="8577"/>
                    </a:lnTo>
                    <a:lnTo>
                      <a:pt x="3437" y="8573"/>
                    </a:lnTo>
                    <a:lnTo>
                      <a:pt x="3313" y="8516"/>
                    </a:lnTo>
                    <a:lnTo>
                      <a:pt x="3305" y="8512"/>
                    </a:lnTo>
                    <a:lnTo>
                      <a:pt x="3182" y="8450"/>
                    </a:lnTo>
                    <a:lnTo>
                      <a:pt x="3174" y="8446"/>
                    </a:lnTo>
                    <a:lnTo>
                      <a:pt x="3054" y="8380"/>
                    </a:lnTo>
                    <a:lnTo>
                      <a:pt x="3046" y="8375"/>
                    </a:lnTo>
                    <a:lnTo>
                      <a:pt x="2929" y="8304"/>
                    </a:lnTo>
                    <a:lnTo>
                      <a:pt x="2921" y="8299"/>
                    </a:lnTo>
                    <a:lnTo>
                      <a:pt x="2806" y="8225"/>
                    </a:lnTo>
                    <a:lnTo>
                      <a:pt x="2798" y="8219"/>
                    </a:lnTo>
                    <a:lnTo>
                      <a:pt x="2687" y="8140"/>
                    </a:lnTo>
                    <a:lnTo>
                      <a:pt x="2679" y="8135"/>
                    </a:lnTo>
                    <a:lnTo>
                      <a:pt x="2571" y="8052"/>
                    </a:lnTo>
                    <a:lnTo>
                      <a:pt x="2564" y="8046"/>
                    </a:lnTo>
                    <a:lnTo>
                      <a:pt x="2459" y="7959"/>
                    </a:lnTo>
                    <a:lnTo>
                      <a:pt x="2452" y="7953"/>
                    </a:lnTo>
                    <a:lnTo>
                      <a:pt x="2350" y="7862"/>
                    </a:lnTo>
                    <a:lnTo>
                      <a:pt x="2343" y="7856"/>
                    </a:lnTo>
                    <a:lnTo>
                      <a:pt x="2245" y="7761"/>
                    </a:lnTo>
                    <a:lnTo>
                      <a:pt x="2239" y="7755"/>
                    </a:lnTo>
                    <a:lnTo>
                      <a:pt x="2144" y="7657"/>
                    </a:lnTo>
                    <a:lnTo>
                      <a:pt x="2138" y="7650"/>
                    </a:lnTo>
                    <a:lnTo>
                      <a:pt x="2047" y="7548"/>
                    </a:lnTo>
                    <a:lnTo>
                      <a:pt x="2041" y="7541"/>
                    </a:lnTo>
                    <a:lnTo>
                      <a:pt x="1954" y="7436"/>
                    </a:lnTo>
                    <a:lnTo>
                      <a:pt x="1948" y="7429"/>
                    </a:lnTo>
                    <a:lnTo>
                      <a:pt x="1865" y="7321"/>
                    </a:lnTo>
                    <a:lnTo>
                      <a:pt x="1860" y="7313"/>
                    </a:lnTo>
                    <a:lnTo>
                      <a:pt x="1781" y="7202"/>
                    </a:lnTo>
                    <a:lnTo>
                      <a:pt x="1775" y="7194"/>
                    </a:lnTo>
                    <a:lnTo>
                      <a:pt x="1701" y="7079"/>
                    </a:lnTo>
                    <a:lnTo>
                      <a:pt x="1696" y="7071"/>
                    </a:lnTo>
                    <a:lnTo>
                      <a:pt x="1625" y="6954"/>
                    </a:lnTo>
                    <a:lnTo>
                      <a:pt x="1620" y="6946"/>
                    </a:lnTo>
                    <a:lnTo>
                      <a:pt x="1554" y="6826"/>
                    </a:lnTo>
                    <a:lnTo>
                      <a:pt x="1550" y="6818"/>
                    </a:lnTo>
                    <a:lnTo>
                      <a:pt x="1488" y="6695"/>
                    </a:lnTo>
                    <a:lnTo>
                      <a:pt x="1484" y="6687"/>
                    </a:lnTo>
                    <a:lnTo>
                      <a:pt x="1427" y="6563"/>
                    </a:lnTo>
                    <a:lnTo>
                      <a:pt x="1423" y="6554"/>
                    </a:lnTo>
                    <a:lnTo>
                      <a:pt x="1371" y="6428"/>
                    </a:lnTo>
                    <a:lnTo>
                      <a:pt x="1368" y="6420"/>
                    </a:lnTo>
                    <a:lnTo>
                      <a:pt x="1320" y="6292"/>
                    </a:lnTo>
                    <a:lnTo>
                      <a:pt x="1317" y="6283"/>
                    </a:lnTo>
                    <a:lnTo>
                      <a:pt x="1275" y="6154"/>
                    </a:lnTo>
                    <a:lnTo>
                      <a:pt x="1272" y="6145"/>
                    </a:lnTo>
                    <a:lnTo>
                      <a:pt x="1234" y="6014"/>
                    </a:lnTo>
                    <a:lnTo>
                      <a:pt x="1232" y="6005"/>
                    </a:lnTo>
                    <a:lnTo>
                      <a:pt x="1199" y="5873"/>
                    </a:lnTo>
                    <a:lnTo>
                      <a:pt x="1197" y="5864"/>
                    </a:lnTo>
                    <a:lnTo>
                      <a:pt x="1169" y="5731"/>
                    </a:lnTo>
                    <a:lnTo>
                      <a:pt x="1167" y="5721"/>
                    </a:lnTo>
                    <a:lnTo>
                      <a:pt x="1145" y="5587"/>
                    </a:lnTo>
                    <a:lnTo>
                      <a:pt x="1143" y="5578"/>
                    </a:lnTo>
                    <a:lnTo>
                      <a:pt x="1125" y="5443"/>
                    </a:lnTo>
                    <a:lnTo>
                      <a:pt x="1124" y="5433"/>
                    </a:lnTo>
                    <a:lnTo>
                      <a:pt x="1111" y="5297"/>
                    </a:lnTo>
                    <a:lnTo>
                      <a:pt x="1111" y="5288"/>
                    </a:lnTo>
                    <a:lnTo>
                      <a:pt x="1103" y="5151"/>
                    </a:lnTo>
                    <a:lnTo>
                      <a:pt x="1103" y="5142"/>
                    </a:lnTo>
                    <a:lnTo>
                      <a:pt x="1100" y="5005"/>
                    </a:lnTo>
                    <a:lnTo>
                      <a:pt x="1100" y="4995"/>
                    </a:lnTo>
                    <a:lnTo>
                      <a:pt x="1103" y="4858"/>
                    </a:lnTo>
                    <a:lnTo>
                      <a:pt x="1103" y="4849"/>
                    </a:lnTo>
                    <a:lnTo>
                      <a:pt x="1111" y="4712"/>
                    </a:lnTo>
                    <a:lnTo>
                      <a:pt x="1111" y="4703"/>
                    </a:lnTo>
                    <a:lnTo>
                      <a:pt x="1124" y="4567"/>
                    </a:lnTo>
                    <a:lnTo>
                      <a:pt x="1125" y="4557"/>
                    </a:lnTo>
                    <a:lnTo>
                      <a:pt x="1143" y="4422"/>
                    </a:lnTo>
                    <a:lnTo>
                      <a:pt x="1145" y="4413"/>
                    </a:lnTo>
                    <a:lnTo>
                      <a:pt x="1167" y="4279"/>
                    </a:lnTo>
                    <a:lnTo>
                      <a:pt x="1169" y="4269"/>
                    </a:lnTo>
                    <a:lnTo>
                      <a:pt x="1197" y="4136"/>
                    </a:lnTo>
                    <a:lnTo>
                      <a:pt x="1199" y="4127"/>
                    </a:lnTo>
                    <a:lnTo>
                      <a:pt x="1232" y="3995"/>
                    </a:lnTo>
                    <a:lnTo>
                      <a:pt x="1234" y="3986"/>
                    </a:lnTo>
                    <a:lnTo>
                      <a:pt x="1272" y="3855"/>
                    </a:lnTo>
                    <a:lnTo>
                      <a:pt x="1275" y="3846"/>
                    </a:lnTo>
                    <a:lnTo>
                      <a:pt x="1317" y="3717"/>
                    </a:lnTo>
                    <a:lnTo>
                      <a:pt x="1320" y="3708"/>
                    </a:lnTo>
                    <a:lnTo>
                      <a:pt x="1368" y="3580"/>
                    </a:lnTo>
                    <a:lnTo>
                      <a:pt x="1371" y="3572"/>
                    </a:lnTo>
                    <a:lnTo>
                      <a:pt x="1423" y="3446"/>
                    </a:lnTo>
                    <a:lnTo>
                      <a:pt x="1427" y="3437"/>
                    </a:lnTo>
                    <a:lnTo>
                      <a:pt x="1484" y="3313"/>
                    </a:lnTo>
                    <a:lnTo>
                      <a:pt x="1488" y="3305"/>
                    </a:lnTo>
                    <a:lnTo>
                      <a:pt x="1550" y="3182"/>
                    </a:lnTo>
                    <a:lnTo>
                      <a:pt x="1554" y="3174"/>
                    </a:lnTo>
                    <a:lnTo>
                      <a:pt x="1620" y="3054"/>
                    </a:lnTo>
                    <a:lnTo>
                      <a:pt x="1625" y="3046"/>
                    </a:lnTo>
                    <a:lnTo>
                      <a:pt x="1696" y="2929"/>
                    </a:lnTo>
                    <a:lnTo>
                      <a:pt x="1701" y="2921"/>
                    </a:lnTo>
                    <a:lnTo>
                      <a:pt x="1775" y="2806"/>
                    </a:lnTo>
                    <a:lnTo>
                      <a:pt x="1781" y="2798"/>
                    </a:lnTo>
                    <a:lnTo>
                      <a:pt x="1860" y="2687"/>
                    </a:lnTo>
                    <a:lnTo>
                      <a:pt x="1865" y="2679"/>
                    </a:lnTo>
                    <a:lnTo>
                      <a:pt x="1948" y="2571"/>
                    </a:lnTo>
                    <a:lnTo>
                      <a:pt x="1954" y="2564"/>
                    </a:lnTo>
                    <a:lnTo>
                      <a:pt x="2041" y="2459"/>
                    </a:lnTo>
                    <a:lnTo>
                      <a:pt x="2047" y="2452"/>
                    </a:lnTo>
                    <a:lnTo>
                      <a:pt x="2138" y="2350"/>
                    </a:lnTo>
                    <a:lnTo>
                      <a:pt x="2144" y="2343"/>
                    </a:lnTo>
                    <a:lnTo>
                      <a:pt x="2239" y="2245"/>
                    </a:lnTo>
                    <a:lnTo>
                      <a:pt x="2245" y="2239"/>
                    </a:lnTo>
                    <a:lnTo>
                      <a:pt x="2343" y="2144"/>
                    </a:lnTo>
                    <a:lnTo>
                      <a:pt x="2350" y="2138"/>
                    </a:lnTo>
                    <a:lnTo>
                      <a:pt x="2452" y="2047"/>
                    </a:lnTo>
                    <a:lnTo>
                      <a:pt x="2459" y="2041"/>
                    </a:lnTo>
                    <a:lnTo>
                      <a:pt x="2564" y="1954"/>
                    </a:lnTo>
                    <a:lnTo>
                      <a:pt x="2571" y="1948"/>
                    </a:lnTo>
                    <a:lnTo>
                      <a:pt x="2679" y="1865"/>
                    </a:lnTo>
                    <a:lnTo>
                      <a:pt x="2687" y="1860"/>
                    </a:lnTo>
                    <a:lnTo>
                      <a:pt x="2798" y="1781"/>
                    </a:lnTo>
                    <a:lnTo>
                      <a:pt x="2806" y="1775"/>
                    </a:lnTo>
                    <a:lnTo>
                      <a:pt x="2921" y="1701"/>
                    </a:lnTo>
                    <a:lnTo>
                      <a:pt x="2929" y="1696"/>
                    </a:lnTo>
                    <a:lnTo>
                      <a:pt x="3046" y="1625"/>
                    </a:lnTo>
                    <a:lnTo>
                      <a:pt x="3054" y="1620"/>
                    </a:lnTo>
                    <a:lnTo>
                      <a:pt x="3174" y="1554"/>
                    </a:lnTo>
                    <a:lnTo>
                      <a:pt x="3182" y="1550"/>
                    </a:lnTo>
                    <a:lnTo>
                      <a:pt x="3305" y="1488"/>
                    </a:lnTo>
                    <a:lnTo>
                      <a:pt x="3313" y="1484"/>
                    </a:lnTo>
                    <a:lnTo>
                      <a:pt x="3437" y="1427"/>
                    </a:lnTo>
                    <a:lnTo>
                      <a:pt x="3446" y="1423"/>
                    </a:lnTo>
                    <a:lnTo>
                      <a:pt x="3572" y="1371"/>
                    </a:lnTo>
                    <a:lnTo>
                      <a:pt x="3580" y="1368"/>
                    </a:lnTo>
                    <a:lnTo>
                      <a:pt x="3708" y="1320"/>
                    </a:lnTo>
                    <a:lnTo>
                      <a:pt x="3717" y="1317"/>
                    </a:lnTo>
                    <a:lnTo>
                      <a:pt x="3846" y="1275"/>
                    </a:lnTo>
                    <a:lnTo>
                      <a:pt x="3855" y="1272"/>
                    </a:lnTo>
                    <a:lnTo>
                      <a:pt x="3986" y="1234"/>
                    </a:lnTo>
                    <a:lnTo>
                      <a:pt x="3995" y="1232"/>
                    </a:lnTo>
                    <a:lnTo>
                      <a:pt x="4127" y="1199"/>
                    </a:lnTo>
                    <a:lnTo>
                      <a:pt x="4136" y="1197"/>
                    </a:lnTo>
                    <a:lnTo>
                      <a:pt x="4269" y="1169"/>
                    </a:lnTo>
                    <a:lnTo>
                      <a:pt x="4279" y="1167"/>
                    </a:lnTo>
                    <a:lnTo>
                      <a:pt x="4413" y="1145"/>
                    </a:lnTo>
                    <a:lnTo>
                      <a:pt x="4422" y="1143"/>
                    </a:lnTo>
                    <a:lnTo>
                      <a:pt x="4557" y="1125"/>
                    </a:lnTo>
                    <a:lnTo>
                      <a:pt x="4567" y="1124"/>
                    </a:lnTo>
                    <a:lnTo>
                      <a:pt x="4703" y="1111"/>
                    </a:lnTo>
                    <a:lnTo>
                      <a:pt x="4712" y="1111"/>
                    </a:lnTo>
                    <a:lnTo>
                      <a:pt x="4849" y="1103"/>
                    </a:lnTo>
                    <a:lnTo>
                      <a:pt x="4858" y="1103"/>
                    </a:lnTo>
                    <a:lnTo>
                      <a:pt x="4995" y="1100"/>
                    </a:lnTo>
                    <a:lnTo>
                      <a:pt x="5005" y="1100"/>
                    </a:lnTo>
                    <a:lnTo>
                      <a:pt x="5142" y="1103"/>
                    </a:lnTo>
                    <a:lnTo>
                      <a:pt x="5151" y="1103"/>
                    </a:lnTo>
                    <a:lnTo>
                      <a:pt x="5288" y="1111"/>
                    </a:lnTo>
                    <a:lnTo>
                      <a:pt x="5297" y="1111"/>
                    </a:lnTo>
                    <a:lnTo>
                      <a:pt x="5433" y="1124"/>
                    </a:lnTo>
                    <a:lnTo>
                      <a:pt x="5443" y="1125"/>
                    </a:lnTo>
                    <a:lnTo>
                      <a:pt x="5578" y="1143"/>
                    </a:lnTo>
                    <a:lnTo>
                      <a:pt x="5587" y="1145"/>
                    </a:lnTo>
                    <a:lnTo>
                      <a:pt x="5721" y="1167"/>
                    </a:lnTo>
                    <a:lnTo>
                      <a:pt x="5731" y="1169"/>
                    </a:lnTo>
                    <a:lnTo>
                      <a:pt x="5864" y="1197"/>
                    </a:lnTo>
                    <a:lnTo>
                      <a:pt x="5873" y="1199"/>
                    </a:lnTo>
                    <a:lnTo>
                      <a:pt x="6005" y="1232"/>
                    </a:lnTo>
                    <a:lnTo>
                      <a:pt x="6014" y="1234"/>
                    </a:lnTo>
                    <a:lnTo>
                      <a:pt x="6145" y="1272"/>
                    </a:lnTo>
                    <a:lnTo>
                      <a:pt x="6154" y="1275"/>
                    </a:lnTo>
                    <a:lnTo>
                      <a:pt x="6283" y="1317"/>
                    </a:lnTo>
                    <a:lnTo>
                      <a:pt x="6292" y="1320"/>
                    </a:lnTo>
                    <a:lnTo>
                      <a:pt x="6420" y="1368"/>
                    </a:lnTo>
                    <a:lnTo>
                      <a:pt x="6428" y="1371"/>
                    </a:lnTo>
                    <a:lnTo>
                      <a:pt x="6554" y="1423"/>
                    </a:lnTo>
                    <a:lnTo>
                      <a:pt x="6563" y="1427"/>
                    </a:lnTo>
                    <a:lnTo>
                      <a:pt x="6687" y="1484"/>
                    </a:lnTo>
                    <a:lnTo>
                      <a:pt x="6695" y="1488"/>
                    </a:lnTo>
                    <a:lnTo>
                      <a:pt x="6818" y="1550"/>
                    </a:lnTo>
                    <a:lnTo>
                      <a:pt x="6826" y="1554"/>
                    </a:lnTo>
                    <a:lnTo>
                      <a:pt x="6946" y="1620"/>
                    </a:lnTo>
                    <a:lnTo>
                      <a:pt x="6954" y="1625"/>
                    </a:lnTo>
                    <a:lnTo>
                      <a:pt x="7071" y="1696"/>
                    </a:lnTo>
                    <a:lnTo>
                      <a:pt x="7079" y="1701"/>
                    </a:lnTo>
                    <a:lnTo>
                      <a:pt x="7194" y="1775"/>
                    </a:lnTo>
                    <a:lnTo>
                      <a:pt x="7202" y="1781"/>
                    </a:lnTo>
                    <a:lnTo>
                      <a:pt x="7313" y="1860"/>
                    </a:lnTo>
                    <a:lnTo>
                      <a:pt x="7321" y="1865"/>
                    </a:lnTo>
                    <a:lnTo>
                      <a:pt x="7429" y="1948"/>
                    </a:lnTo>
                    <a:lnTo>
                      <a:pt x="7436" y="1954"/>
                    </a:lnTo>
                    <a:lnTo>
                      <a:pt x="7541" y="2041"/>
                    </a:lnTo>
                    <a:lnTo>
                      <a:pt x="7548" y="2047"/>
                    </a:lnTo>
                    <a:lnTo>
                      <a:pt x="7650" y="2138"/>
                    </a:lnTo>
                    <a:lnTo>
                      <a:pt x="7657" y="2144"/>
                    </a:lnTo>
                    <a:lnTo>
                      <a:pt x="7755" y="2239"/>
                    </a:lnTo>
                    <a:lnTo>
                      <a:pt x="7761" y="2245"/>
                    </a:lnTo>
                    <a:lnTo>
                      <a:pt x="7856" y="2343"/>
                    </a:lnTo>
                    <a:lnTo>
                      <a:pt x="7862" y="2350"/>
                    </a:lnTo>
                    <a:lnTo>
                      <a:pt x="7953" y="2452"/>
                    </a:lnTo>
                    <a:lnTo>
                      <a:pt x="7959" y="2459"/>
                    </a:lnTo>
                    <a:lnTo>
                      <a:pt x="8046" y="2564"/>
                    </a:lnTo>
                    <a:lnTo>
                      <a:pt x="8052" y="2571"/>
                    </a:lnTo>
                    <a:lnTo>
                      <a:pt x="8135" y="2679"/>
                    </a:lnTo>
                    <a:lnTo>
                      <a:pt x="8140" y="2687"/>
                    </a:lnTo>
                    <a:lnTo>
                      <a:pt x="8219" y="2798"/>
                    </a:lnTo>
                    <a:lnTo>
                      <a:pt x="8225" y="2806"/>
                    </a:lnTo>
                    <a:lnTo>
                      <a:pt x="8299" y="2921"/>
                    </a:lnTo>
                    <a:lnTo>
                      <a:pt x="8304" y="2929"/>
                    </a:lnTo>
                    <a:lnTo>
                      <a:pt x="8375" y="3046"/>
                    </a:lnTo>
                    <a:lnTo>
                      <a:pt x="8380" y="3054"/>
                    </a:lnTo>
                    <a:lnTo>
                      <a:pt x="8446" y="3174"/>
                    </a:lnTo>
                    <a:lnTo>
                      <a:pt x="8450" y="3182"/>
                    </a:lnTo>
                    <a:lnTo>
                      <a:pt x="8512" y="3305"/>
                    </a:lnTo>
                    <a:lnTo>
                      <a:pt x="8516" y="3313"/>
                    </a:lnTo>
                    <a:lnTo>
                      <a:pt x="8573" y="3437"/>
                    </a:lnTo>
                    <a:lnTo>
                      <a:pt x="8577" y="3446"/>
                    </a:lnTo>
                    <a:lnTo>
                      <a:pt x="8629" y="3572"/>
                    </a:lnTo>
                    <a:lnTo>
                      <a:pt x="8632" y="3580"/>
                    </a:lnTo>
                    <a:lnTo>
                      <a:pt x="8680" y="3708"/>
                    </a:lnTo>
                    <a:lnTo>
                      <a:pt x="8683" y="3717"/>
                    </a:lnTo>
                    <a:lnTo>
                      <a:pt x="8725" y="3846"/>
                    </a:lnTo>
                    <a:lnTo>
                      <a:pt x="8728" y="3855"/>
                    </a:lnTo>
                    <a:lnTo>
                      <a:pt x="8766" y="3986"/>
                    </a:lnTo>
                    <a:lnTo>
                      <a:pt x="8768" y="3995"/>
                    </a:lnTo>
                    <a:lnTo>
                      <a:pt x="8801" y="4127"/>
                    </a:lnTo>
                    <a:lnTo>
                      <a:pt x="8803" y="4136"/>
                    </a:lnTo>
                    <a:lnTo>
                      <a:pt x="8831" y="4269"/>
                    </a:lnTo>
                    <a:lnTo>
                      <a:pt x="8833" y="4279"/>
                    </a:lnTo>
                    <a:lnTo>
                      <a:pt x="8855" y="4413"/>
                    </a:lnTo>
                    <a:lnTo>
                      <a:pt x="8857" y="4422"/>
                    </a:lnTo>
                    <a:lnTo>
                      <a:pt x="8875" y="4557"/>
                    </a:lnTo>
                    <a:lnTo>
                      <a:pt x="8876" y="4567"/>
                    </a:lnTo>
                    <a:lnTo>
                      <a:pt x="8889" y="4703"/>
                    </a:lnTo>
                    <a:lnTo>
                      <a:pt x="8889" y="4712"/>
                    </a:lnTo>
                    <a:lnTo>
                      <a:pt x="8897" y="4849"/>
                    </a:lnTo>
                    <a:lnTo>
                      <a:pt x="8897" y="4858"/>
                    </a:lnTo>
                    <a:close/>
                    <a:moveTo>
                      <a:pt x="8398" y="5128"/>
                    </a:moveTo>
                    <a:lnTo>
                      <a:pt x="8400" y="5000"/>
                    </a:lnTo>
                    <a:lnTo>
                      <a:pt x="8398" y="4872"/>
                    </a:lnTo>
                    <a:lnTo>
                      <a:pt x="8390" y="4745"/>
                    </a:lnTo>
                    <a:lnTo>
                      <a:pt x="8378" y="4618"/>
                    </a:lnTo>
                    <a:lnTo>
                      <a:pt x="8362" y="4492"/>
                    </a:lnTo>
                    <a:lnTo>
                      <a:pt x="8340" y="4367"/>
                    </a:lnTo>
                    <a:lnTo>
                      <a:pt x="8315" y="4243"/>
                    </a:lnTo>
                    <a:lnTo>
                      <a:pt x="8284" y="4120"/>
                    </a:lnTo>
                    <a:lnTo>
                      <a:pt x="8249" y="3998"/>
                    </a:lnTo>
                    <a:lnTo>
                      <a:pt x="8209" y="3878"/>
                    </a:lnTo>
                    <a:lnTo>
                      <a:pt x="8165" y="3759"/>
                    </a:lnTo>
                    <a:lnTo>
                      <a:pt x="8117" y="3641"/>
                    </a:lnTo>
                    <a:lnTo>
                      <a:pt x="8064" y="3526"/>
                    </a:lnTo>
                    <a:lnTo>
                      <a:pt x="8006" y="3412"/>
                    </a:lnTo>
                    <a:lnTo>
                      <a:pt x="7944" y="3300"/>
                    </a:lnTo>
                    <a:lnTo>
                      <a:pt x="7879" y="3190"/>
                    </a:lnTo>
                    <a:lnTo>
                      <a:pt x="7809" y="3084"/>
                    </a:lnTo>
                    <a:lnTo>
                      <a:pt x="7735" y="2980"/>
                    </a:lnTo>
                    <a:lnTo>
                      <a:pt x="7658" y="2879"/>
                    </a:lnTo>
                    <a:lnTo>
                      <a:pt x="7577" y="2782"/>
                    </a:lnTo>
                    <a:lnTo>
                      <a:pt x="7492" y="2687"/>
                    </a:lnTo>
                    <a:lnTo>
                      <a:pt x="7404" y="2596"/>
                    </a:lnTo>
                    <a:lnTo>
                      <a:pt x="7313" y="2508"/>
                    </a:lnTo>
                    <a:lnTo>
                      <a:pt x="7218" y="2423"/>
                    </a:lnTo>
                    <a:lnTo>
                      <a:pt x="7121" y="2342"/>
                    </a:lnTo>
                    <a:lnTo>
                      <a:pt x="7020" y="2265"/>
                    </a:lnTo>
                    <a:lnTo>
                      <a:pt x="6916" y="2191"/>
                    </a:lnTo>
                    <a:lnTo>
                      <a:pt x="6810" y="2121"/>
                    </a:lnTo>
                    <a:lnTo>
                      <a:pt x="6700" y="2056"/>
                    </a:lnTo>
                    <a:lnTo>
                      <a:pt x="6588" y="1994"/>
                    </a:lnTo>
                    <a:lnTo>
                      <a:pt x="6474" y="1936"/>
                    </a:lnTo>
                    <a:lnTo>
                      <a:pt x="6359" y="1883"/>
                    </a:lnTo>
                    <a:lnTo>
                      <a:pt x="6241" y="1835"/>
                    </a:lnTo>
                    <a:lnTo>
                      <a:pt x="6122" y="1791"/>
                    </a:lnTo>
                    <a:lnTo>
                      <a:pt x="6002" y="1751"/>
                    </a:lnTo>
                    <a:lnTo>
                      <a:pt x="5880" y="1716"/>
                    </a:lnTo>
                    <a:lnTo>
                      <a:pt x="5757" y="1685"/>
                    </a:lnTo>
                    <a:lnTo>
                      <a:pt x="5633" y="1660"/>
                    </a:lnTo>
                    <a:lnTo>
                      <a:pt x="5508" y="1638"/>
                    </a:lnTo>
                    <a:lnTo>
                      <a:pt x="5382" y="1622"/>
                    </a:lnTo>
                    <a:lnTo>
                      <a:pt x="5255" y="1610"/>
                    </a:lnTo>
                    <a:lnTo>
                      <a:pt x="5128" y="1602"/>
                    </a:lnTo>
                    <a:lnTo>
                      <a:pt x="5000" y="1600"/>
                    </a:lnTo>
                    <a:lnTo>
                      <a:pt x="4872" y="1602"/>
                    </a:lnTo>
                    <a:lnTo>
                      <a:pt x="4745" y="1610"/>
                    </a:lnTo>
                    <a:lnTo>
                      <a:pt x="4618" y="1622"/>
                    </a:lnTo>
                    <a:lnTo>
                      <a:pt x="4492" y="1638"/>
                    </a:lnTo>
                    <a:lnTo>
                      <a:pt x="4367" y="1660"/>
                    </a:lnTo>
                    <a:lnTo>
                      <a:pt x="4243" y="1685"/>
                    </a:lnTo>
                    <a:lnTo>
                      <a:pt x="4120" y="1716"/>
                    </a:lnTo>
                    <a:lnTo>
                      <a:pt x="3998" y="1751"/>
                    </a:lnTo>
                    <a:lnTo>
                      <a:pt x="3878" y="1791"/>
                    </a:lnTo>
                    <a:lnTo>
                      <a:pt x="3759" y="1835"/>
                    </a:lnTo>
                    <a:lnTo>
                      <a:pt x="3641" y="1883"/>
                    </a:lnTo>
                    <a:lnTo>
                      <a:pt x="3526" y="1936"/>
                    </a:lnTo>
                    <a:lnTo>
                      <a:pt x="3412" y="1994"/>
                    </a:lnTo>
                    <a:lnTo>
                      <a:pt x="3300" y="2056"/>
                    </a:lnTo>
                    <a:lnTo>
                      <a:pt x="3190" y="2121"/>
                    </a:lnTo>
                    <a:lnTo>
                      <a:pt x="3084" y="2191"/>
                    </a:lnTo>
                    <a:lnTo>
                      <a:pt x="2980" y="2265"/>
                    </a:lnTo>
                    <a:lnTo>
                      <a:pt x="2879" y="2342"/>
                    </a:lnTo>
                    <a:lnTo>
                      <a:pt x="2782" y="2423"/>
                    </a:lnTo>
                    <a:lnTo>
                      <a:pt x="2687" y="2508"/>
                    </a:lnTo>
                    <a:lnTo>
                      <a:pt x="2596" y="2596"/>
                    </a:lnTo>
                    <a:lnTo>
                      <a:pt x="2508" y="2687"/>
                    </a:lnTo>
                    <a:lnTo>
                      <a:pt x="2423" y="2782"/>
                    </a:lnTo>
                    <a:lnTo>
                      <a:pt x="2342" y="2879"/>
                    </a:lnTo>
                    <a:lnTo>
                      <a:pt x="2265" y="2980"/>
                    </a:lnTo>
                    <a:lnTo>
                      <a:pt x="2191" y="3084"/>
                    </a:lnTo>
                    <a:lnTo>
                      <a:pt x="2121" y="3190"/>
                    </a:lnTo>
                    <a:lnTo>
                      <a:pt x="2056" y="3300"/>
                    </a:lnTo>
                    <a:lnTo>
                      <a:pt x="1994" y="3412"/>
                    </a:lnTo>
                    <a:lnTo>
                      <a:pt x="1936" y="3526"/>
                    </a:lnTo>
                    <a:lnTo>
                      <a:pt x="1883" y="3641"/>
                    </a:lnTo>
                    <a:lnTo>
                      <a:pt x="1835" y="3759"/>
                    </a:lnTo>
                    <a:lnTo>
                      <a:pt x="1791" y="3878"/>
                    </a:lnTo>
                    <a:lnTo>
                      <a:pt x="1751" y="3998"/>
                    </a:lnTo>
                    <a:lnTo>
                      <a:pt x="1716" y="4120"/>
                    </a:lnTo>
                    <a:lnTo>
                      <a:pt x="1685" y="4243"/>
                    </a:lnTo>
                    <a:lnTo>
                      <a:pt x="1660" y="4367"/>
                    </a:lnTo>
                    <a:lnTo>
                      <a:pt x="1638" y="4492"/>
                    </a:lnTo>
                    <a:lnTo>
                      <a:pt x="1622" y="4618"/>
                    </a:lnTo>
                    <a:lnTo>
                      <a:pt x="1610" y="4745"/>
                    </a:lnTo>
                    <a:lnTo>
                      <a:pt x="1602" y="4872"/>
                    </a:lnTo>
                    <a:lnTo>
                      <a:pt x="1600" y="5000"/>
                    </a:lnTo>
                    <a:lnTo>
                      <a:pt x="1602" y="5128"/>
                    </a:lnTo>
                    <a:lnTo>
                      <a:pt x="1610" y="5255"/>
                    </a:lnTo>
                    <a:lnTo>
                      <a:pt x="1622" y="5382"/>
                    </a:lnTo>
                    <a:lnTo>
                      <a:pt x="1638" y="5508"/>
                    </a:lnTo>
                    <a:lnTo>
                      <a:pt x="1660" y="5633"/>
                    </a:lnTo>
                    <a:lnTo>
                      <a:pt x="1685" y="5757"/>
                    </a:lnTo>
                    <a:lnTo>
                      <a:pt x="1716" y="5880"/>
                    </a:lnTo>
                    <a:lnTo>
                      <a:pt x="1751" y="6002"/>
                    </a:lnTo>
                    <a:lnTo>
                      <a:pt x="1791" y="6122"/>
                    </a:lnTo>
                    <a:lnTo>
                      <a:pt x="1835" y="6241"/>
                    </a:lnTo>
                    <a:lnTo>
                      <a:pt x="1883" y="6359"/>
                    </a:lnTo>
                    <a:lnTo>
                      <a:pt x="1936" y="6474"/>
                    </a:lnTo>
                    <a:lnTo>
                      <a:pt x="1994" y="6588"/>
                    </a:lnTo>
                    <a:lnTo>
                      <a:pt x="2056" y="6700"/>
                    </a:lnTo>
                    <a:lnTo>
                      <a:pt x="2121" y="6810"/>
                    </a:lnTo>
                    <a:lnTo>
                      <a:pt x="2191" y="6916"/>
                    </a:lnTo>
                    <a:lnTo>
                      <a:pt x="2265" y="7020"/>
                    </a:lnTo>
                    <a:lnTo>
                      <a:pt x="2342" y="7121"/>
                    </a:lnTo>
                    <a:lnTo>
                      <a:pt x="2423" y="7218"/>
                    </a:lnTo>
                    <a:lnTo>
                      <a:pt x="2508" y="7313"/>
                    </a:lnTo>
                    <a:lnTo>
                      <a:pt x="2596" y="7404"/>
                    </a:lnTo>
                    <a:lnTo>
                      <a:pt x="2687" y="7492"/>
                    </a:lnTo>
                    <a:lnTo>
                      <a:pt x="2782" y="7577"/>
                    </a:lnTo>
                    <a:lnTo>
                      <a:pt x="2879" y="7658"/>
                    </a:lnTo>
                    <a:lnTo>
                      <a:pt x="2980" y="7735"/>
                    </a:lnTo>
                    <a:lnTo>
                      <a:pt x="3084" y="7809"/>
                    </a:lnTo>
                    <a:lnTo>
                      <a:pt x="3190" y="7879"/>
                    </a:lnTo>
                    <a:lnTo>
                      <a:pt x="3300" y="7944"/>
                    </a:lnTo>
                    <a:lnTo>
                      <a:pt x="3412" y="8006"/>
                    </a:lnTo>
                    <a:lnTo>
                      <a:pt x="3526" y="8064"/>
                    </a:lnTo>
                    <a:lnTo>
                      <a:pt x="3641" y="8117"/>
                    </a:lnTo>
                    <a:lnTo>
                      <a:pt x="3759" y="8165"/>
                    </a:lnTo>
                    <a:lnTo>
                      <a:pt x="3878" y="8209"/>
                    </a:lnTo>
                    <a:lnTo>
                      <a:pt x="3998" y="8249"/>
                    </a:lnTo>
                    <a:lnTo>
                      <a:pt x="4120" y="8284"/>
                    </a:lnTo>
                    <a:lnTo>
                      <a:pt x="4243" y="8315"/>
                    </a:lnTo>
                    <a:lnTo>
                      <a:pt x="4367" y="8340"/>
                    </a:lnTo>
                    <a:lnTo>
                      <a:pt x="4492" y="8362"/>
                    </a:lnTo>
                    <a:lnTo>
                      <a:pt x="4618" y="8378"/>
                    </a:lnTo>
                    <a:lnTo>
                      <a:pt x="4745" y="8390"/>
                    </a:lnTo>
                    <a:lnTo>
                      <a:pt x="4872" y="8398"/>
                    </a:lnTo>
                    <a:lnTo>
                      <a:pt x="5000" y="8400"/>
                    </a:lnTo>
                    <a:lnTo>
                      <a:pt x="5128" y="8398"/>
                    </a:lnTo>
                    <a:lnTo>
                      <a:pt x="5255" y="8390"/>
                    </a:lnTo>
                    <a:lnTo>
                      <a:pt x="5382" y="8378"/>
                    </a:lnTo>
                    <a:lnTo>
                      <a:pt x="5508" y="8362"/>
                    </a:lnTo>
                    <a:lnTo>
                      <a:pt x="5633" y="8340"/>
                    </a:lnTo>
                    <a:lnTo>
                      <a:pt x="5757" y="8315"/>
                    </a:lnTo>
                    <a:lnTo>
                      <a:pt x="5880" y="8284"/>
                    </a:lnTo>
                    <a:lnTo>
                      <a:pt x="6002" y="8249"/>
                    </a:lnTo>
                    <a:lnTo>
                      <a:pt x="6122" y="8209"/>
                    </a:lnTo>
                    <a:lnTo>
                      <a:pt x="6241" y="8165"/>
                    </a:lnTo>
                    <a:lnTo>
                      <a:pt x="6359" y="8117"/>
                    </a:lnTo>
                    <a:lnTo>
                      <a:pt x="6474" y="8064"/>
                    </a:lnTo>
                    <a:lnTo>
                      <a:pt x="6588" y="8006"/>
                    </a:lnTo>
                    <a:lnTo>
                      <a:pt x="6700" y="7944"/>
                    </a:lnTo>
                    <a:lnTo>
                      <a:pt x="6810" y="7879"/>
                    </a:lnTo>
                    <a:lnTo>
                      <a:pt x="6916" y="7809"/>
                    </a:lnTo>
                    <a:lnTo>
                      <a:pt x="7020" y="7735"/>
                    </a:lnTo>
                    <a:lnTo>
                      <a:pt x="7121" y="7658"/>
                    </a:lnTo>
                    <a:lnTo>
                      <a:pt x="7218" y="7577"/>
                    </a:lnTo>
                    <a:lnTo>
                      <a:pt x="7313" y="7492"/>
                    </a:lnTo>
                    <a:lnTo>
                      <a:pt x="7404" y="7404"/>
                    </a:lnTo>
                    <a:lnTo>
                      <a:pt x="7492" y="7313"/>
                    </a:lnTo>
                    <a:lnTo>
                      <a:pt x="7577" y="7218"/>
                    </a:lnTo>
                    <a:lnTo>
                      <a:pt x="7658" y="7121"/>
                    </a:lnTo>
                    <a:lnTo>
                      <a:pt x="7735" y="7020"/>
                    </a:lnTo>
                    <a:lnTo>
                      <a:pt x="7809" y="6916"/>
                    </a:lnTo>
                    <a:lnTo>
                      <a:pt x="7879" y="6810"/>
                    </a:lnTo>
                    <a:lnTo>
                      <a:pt x="7944" y="6700"/>
                    </a:lnTo>
                    <a:lnTo>
                      <a:pt x="8006" y="6588"/>
                    </a:lnTo>
                    <a:lnTo>
                      <a:pt x="8064" y="6474"/>
                    </a:lnTo>
                    <a:lnTo>
                      <a:pt x="8117" y="6359"/>
                    </a:lnTo>
                    <a:lnTo>
                      <a:pt x="8165" y="6241"/>
                    </a:lnTo>
                    <a:lnTo>
                      <a:pt x="8209" y="6122"/>
                    </a:lnTo>
                    <a:lnTo>
                      <a:pt x="8249" y="6002"/>
                    </a:lnTo>
                    <a:lnTo>
                      <a:pt x="8284" y="5880"/>
                    </a:lnTo>
                    <a:lnTo>
                      <a:pt x="8315" y="5757"/>
                    </a:lnTo>
                    <a:lnTo>
                      <a:pt x="8340" y="5633"/>
                    </a:lnTo>
                    <a:lnTo>
                      <a:pt x="8362" y="5508"/>
                    </a:lnTo>
                    <a:lnTo>
                      <a:pt x="8378" y="5382"/>
                    </a:lnTo>
                    <a:lnTo>
                      <a:pt x="8390" y="5255"/>
                    </a:lnTo>
                    <a:lnTo>
                      <a:pt x="8398" y="5128"/>
                    </a:lnTo>
                    <a:close/>
                    <a:moveTo>
                      <a:pt x="7946" y="4892"/>
                    </a:moveTo>
                    <a:lnTo>
                      <a:pt x="7948" y="4997"/>
                    </a:lnTo>
                    <a:lnTo>
                      <a:pt x="7948" y="5003"/>
                    </a:lnTo>
                    <a:lnTo>
                      <a:pt x="7946" y="5108"/>
                    </a:lnTo>
                    <a:lnTo>
                      <a:pt x="7946" y="5114"/>
                    </a:lnTo>
                    <a:lnTo>
                      <a:pt x="7940" y="5218"/>
                    </a:lnTo>
                    <a:lnTo>
                      <a:pt x="7939" y="5224"/>
                    </a:lnTo>
                    <a:lnTo>
                      <a:pt x="7930" y="5328"/>
                    </a:lnTo>
                    <a:lnTo>
                      <a:pt x="7929" y="5334"/>
                    </a:lnTo>
                    <a:lnTo>
                      <a:pt x="7915" y="5437"/>
                    </a:lnTo>
                    <a:lnTo>
                      <a:pt x="7915" y="5443"/>
                    </a:lnTo>
                    <a:lnTo>
                      <a:pt x="7897" y="5546"/>
                    </a:lnTo>
                    <a:lnTo>
                      <a:pt x="7896" y="5551"/>
                    </a:lnTo>
                    <a:lnTo>
                      <a:pt x="7875" y="5654"/>
                    </a:lnTo>
                    <a:lnTo>
                      <a:pt x="7873" y="5659"/>
                    </a:lnTo>
                    <a:lnTo>
                      <a:pt x="7848" y="5760"/>
                    </a:lnTo>
                    <a:lnTo>
                      <a:pt x="7847" y="5766"/>
                    </a:lnTo>
                    <a:lnTo>
                      <a:pt x="7818" y="5866"/>
                    </a:lnTo>
                    <a:lnTo>
                      <a:pt x="7816" y="5871"/>
                    </a:lnTo>
                    <a:lnTo>
                      <a:pt x="7784" y="5971"/>
                    </a:lnTo>
                    <a:lnTo>
                      <a:pt x="7782" y="5976"/>
                    </a:lnTo>
                    <a:lnTo>
                      <a:pt x="7746" y="6074"/>
                    </a:lnTo>
                    <a:lnTo>
                      <a:pt x="7744" y="6079"/>
                    </a:lnTo>
                    <a:lnTo>
                      <a:pt x="7703" y="6176"/>
                    </a:lnTo>
                    <a:lnTo>
                      <a:pt x="7701" y="6181"/>
                    </a:lnTo>
                    <a:lnTo>
                      <a:pt x="7658" y="6276"/>
                    </a:lnTo>
                    <a:lnTo>
                      <a:pt x="7655" y="6281"/>
                    </a:lnTo>
                    <a:lnTo>
                      <a:pt x="7608" y="6375"/>
                    </a:lnTo>
                    <a:lnTo>
                      <a:pt x="7605" y="6380"/>
                    </a:lnTo>
                    <a:lnTo>
                      <a:pt x="7554" y="6472"/>
                    </a:lnTo>
                    <a:lnTo>
                      <a:pt x="7552" y="6476"/>
                    </a:lnTo>
                    <a:lnTo>
                      <a:pt x="7497" y="6566"/>
                    </a:lnTo>
                    <a:lnTo>
                      <a:pt x="7494" y="6571"/>
                    </a:lnTo>
                    <a:lnTo>
                      <a:pt x="7437" y="6659"/>
                    </a:lnTo>
                    <a:lnTo>
                      <a:pt x="7434" y="6664"/>
                    </a:lnTo>
                    <a:lnTo>
                      <a:pt x="7373" y="6749"/>
                    </a:lnTo>
                    <a:lnTo>
                      <a:pt x="7370" y="6754"/>
                    </a:lnTo>
                    <a:lnTo>
                      <a:pt x="7306" y="6837"/>
                    </a:lnTo>
                    <a:lnTo>
                      <a:pt x="7303" y="6841"/>
                    </a:lnTo>
                    <a:lnTo>
                      <a:pt x="7236" y="6922"/>
                    </a:lnTo>
                    <a:lnTo>
                      <a:pt x="7233" y="6926"/>
                    </a:lnTo>
                    <a:lnTo>
                      <a:pt x="7163" y="7004"/>
                    </a:lnTo>
                    <a:lnTo>
                      <a:pt x="7159" y="7008"/>
                    </a:lnTo>
                    <a:lnTo>
                      <a:pt x="7087" y="7083"/>
                    </a:lnTo>
                    <a:lnTo>
                      <a:pt x="7083" y="7087"/>
                    </a:lnTo>
                    <a:lnTo>
                      <a:pt x="7008" y="7159"/>
                    </a:lnTo>
                    <a:lnTo>
                      <a:pt x="7004" y="7163"/>
                    </a:lnTo>
                    <a:lnTo>
                      <a:pt x="6926" y="7233"/>
                    </a:lnTo>
                    <a:lnTo>
                      <a:pt x="6922" y="7236"/>
                    </a:lnTo>
                    <a:lnTo>
                      <a:pt x="6841" y="7303"/>
                    </a:lnTo>
                    <a:lnTo>
                      <a:pt x="6837" y="7306"/>
                    </a:lnTo>
                    <a:lnTo>
                      <a:pt x="6754" y="7370"/>
                    </a:lnTo>
                    <a:lnTo>
                      <a:pt x="6749" y="7373"/>
                    </a:lnTo>
                    <a:lnTo>
                      <a:pt x="6664" y="7434"/>
                    </a:lnTo>
                    <a:lnTo>
                      <a:pt x="6659" y="7437"/>
                    </a:lnTo>
                    <a:lnTo>
                      <a:pt x="6571" y="7494"/>
                    </a:lnTo>
                    <a:lnTo>
                      <a:pt x="6566" y="7497"/>
                    </a:lnTo>
                    <a:lnTo>
                      <a:pt x="6476" y="7552"/>
                    </a:lnTo>
                    <a:lnTo>
                      <a:pt x="6472" y="7554"/>
                    </a:lnTo>
                    <a:lnTo>
                      <a:pt x="6380" y="7605"/>
                    </a:lnTo>
                    <a:lnTo>
                      <a:pt x="6375" y="7608"/>
                    </a:lnTo>
                    <a:lnTo>
                      <a:pt x="6281" y="7655"/>
                    </a:lnTo>
                    <a:lnTo>
                      <a:pt x="6276" y="7658"/>
                    </a:lnTo>
                    <a:lnTo>
                      <a:pt x="6181" y="7701"/>
                    </a:lnTo>
                    <a:lnTo>
                      <a:pt x="6176" y="7703"/>
                    </a:lnTo>
                    <a:lnTo>
                      <a:pt x="6079" y="7744"/>
                    </a:lnTo>
                    <a:lnTo>
                      <a:pt x="6074" y="7746"/>
                    </a:lnTo>
                    <a:lnTo>
                      <a:pt x="5976" y="7782"/>
                    </a:lnTo>
                    <a:lnTo>
                      <a:pt x="5971" y="7784"/>
                    </a:lnTo>
                    <a:lnTo>
                      <a:pt x="5871" y="7816"/>
                    </a:lnTo>
                    <a:lnTo>
                      <a:pt x="5866" y="7818"/>
                    </a:lnTo>
                    <a:lnTo>
                      <a:pt x="5766" y="7847"/>
                    </a:lnTo>
                    <a:lnTo>
                      <a:pt x="5760" y="7848"/>
                    </a:lnTo>
                    <a:lnTo>
                      <a:pt x="5659" y="7873"/>
                    </a:lnTo>
                    <a:lnTo>
                      <a:pt x="5654" y="7875"/>
                    </a:lnTo>
                    <a:lnTo>
                      <a:pt x="5551" y="7896"/>
                    </a:lnTo>
                    <a:lnTo>
                      <a:pt x="5546" y="7897"/>
                    </a:lnTo>
                    <a:lnTo>
                      <a:pt x="5443" y="7915"/>
                    </a:lnTo>
                    <a:lnTo>
                      <a:pt x="5437" y="7915"/>
                    </a:lnTo>
                    <a:lnTo>
                      <a:pt x="5334" y="7929"/>
                    </a:lnTo>
                    <a:lnTo>
                      <a:pt x="5328" y="7930"/>
                    </a:lnTo>
                    <a:lnTo>
                      <a:pt x="5224" y="7939"/>
                    </a:lnTo>
                    <a:lnTo>
                      <a:pt x="5218" y="7940"/>
                    </a:lnTo>
                    <a:lnTo>
                      <a:pt x="5114" y="7946"/>
                    </a:lnTo>
                    <a:lnTo>
                      <a:pt x="5108" y="7946"/>
                    </a:lnTo>
                    <a:lnTo>
                      <a:pt x="5003" y="7948"/>
                    </a:lnTo>
                    <a:lnTo>
                      <a:pt x="4997" y="7948"/>
                    </a:lnTo>
                    <a:lnTo>
                      <a:pt x="4892" y="7946"/>
                    </a:lnTo>
                    <a:lnTo>
                      <a:pt x="4886" y="7946"/>
                    </a:lnTo>
                    <a:lnTo>
                      <a:pt x="4782" y="7940"/>
                    </a:lnTo>
                    <a:lnTo>
                      <a:pt x="4776" y="7939"/>
                    </a:lnTo>
                    <a:lnTo>
                      <a:pt x="4672" y="7930"/>
                    </a:lnTo>
                    <a:lnTo>
                      <a:pt x="4666" y="7929"/>
                    </a:lnTo>
                    <a:lnTo>
                      <a:pt x="4563" y="7915"/>
                    </a:lnTo>
                    <a:lnTo>
                      <a:pt x="4557" y="7915"/>
                    </a:lnTo>
                    <a:lnTo>
                      <a:pt x="4454" y="7897"/>
                    </a:lnTo>
                    <a:lnTo>
                      <a:pt x="4449" y="7896"/>
                    </a:lnTo>
                    <a:lnTo>
                      <a:pt x="4346" y="7875"/>
                    </a:lnTo>
                    <a:lnTo>
                      <a:pt x="4341" y="7873"/>
                    </a:lnTo>
                    <a:lnTo>
                      <a:pt x="4240" y="7848"/>
                    </a:lnTo>
                    <a:lnTo>
                      <a:pt x="4234" y="7847"/>
                    </a:lnTo>
                    <a:lnTo>
                      <a:pt x="4134" y="7818"/>
                    </a:lnTo>
                    <a:lnTo>
                      <a:pt x="4129" y="7816"/>
                    </a:lnTo>
                    <a:lnTo>
                      <a:pt x="4029" y="7784"/>
                    </a:lnTo>
                    <a:lnTo>
                      <a:pt x="4024" y="7782"/>
                    </a:lnTo>
                    <a:lnTo>
                      <a:pt x="3926" y="7746"/>
                    </a:lnTo>
                    <a:lnTo>
                      <a:pt x="3921" y="7744"/>
                    </a:lnTo>
                    <a:lnTo>
                      <a:pt x="3824" y="7703"/>
                    </a:lnTo>
                    <a:lnTo>
                      <a:pt x="3819" y="7701"/>
                    </a:lnTo>
                    <a:lnTo>
                      <a:pt x="3724" y="7658"/>
                    </a:lnTo>
                    <a:lnTo>
                      <a:pt x="3719" y="7655"/>
                    </a:lnTo>
                    <a:lnTo>
                      <a:pt x="3625" y="7608"/>
                    </a:lnTo>
                    <a:lnTo>
                      <a:pt x="3620" y="7605"/>
                    </a:lnTo>
                    <a:lnTo>
                      <a:pt x="3528" y="7554"/>
                    </a:lnTo>
                    <a:lnTo>
                      <a:pt x="3524" y="7552"/>
                    </a:lnTo>
                    <a:lnTo>
                      <a:pt x="3434" y="7497"/>
                    </a:lnTo>
                    <a:lnTo>
                      <a:pt x="3429" y="7494"/>
                    </a:lnTo>
                    <a:lnTo>
                      <a:pt x="3341" y="7437"/>
                    </a:lnTo>
                    <a:lnTo>
                      <a:pt x="3336" y="7434"/>
                    </a:lnTo>
                    <a:lnTo>
                      <a:pt x="3251" y="7373"/>
                    </a:lnTo>
                    <a:lnTo>
                      <a:pt x="3246" y="7370"/>
                    </a:lnTo>
                    <a:lnTo>
                      <a:pt x="3163" y="7306"/>
                    </a:lnTo>
                    <a:lnTo>
                      <a:pt x="3159" y="7303"/>
                    </a:lnTo>
                    <a:lnTo>
                      <a:pt x="3078" y="7236"/>
                    </a:lnTo>
                    <a:lnTo>
                      <a:pt x="3074" y="7233"/>
                    </a:lnTo>
                    <a:lnTo>
                      <a:pt x="2996" y="7163"/>
                    </a:lnTo>
                    <a:lnTo>
                      <a:pt x="2992" y="7159"/>
                    </a:lnTo>
                    <a:lnTo>
                      <a:pt x="2917" y="7087"/>
                    </a:lnTo>
                    <a:lnTo>
                      <a:pt x="2913" y="7083"/>
                    </a:lnTo>
                    <a:lnTo>
                      <a:pt x="2841" y="7008"/>
                    </a:lnTo>
                    <a:lnTo>
                      <a:pt x="2837" y="7004"/>
                    </a:lnTo>
                    <a:lnTo>
                      <a:pt x="2767" y="6926"/>
                    </a:lnTo>
                    <a:lnTo>
                      <a:pt x="2764" y="6922"/>
                    </a:lnTo>
                    <a:lnTo>
                      <a:pt x="2697" y="6841"/>
                    </a:lnTo>
                    <a:lnTo>
                      <a:pt x="2694" y="6837"/>
                    </a:lnTo>
                    <a:lnTo>
                      <a:pt x="2630" y="6754"/>
                    </a:lnTo>
                    <a:lnTo>
                      <a:pt x="2627" y="6749"/>
                    </a:lnTo>
                    <a:lnTo>
                      <a:pt x="2566" y="6664"/>
                    </a:lnTo>
                    <a:lnTo>
                      <a:pt x="2563" y="6659"/>
                    </a:lnTo>
                    <a:lnTo>
                      <a:pt x="2506" y="6571"/>
                    </a:lnTo>
                    <a:lnTo>
                      <a:pt x="2503" y="6566"/>
                    </a:lnTo>
                    <a:lnTo>
                      <a:pt x="2448" y="6476"/>
                    </a:lnTo>
                    <a:lnTo>
                      <a:pt x="2446" y="6472"/>
                    </a:lnTo>
                    <a:lnTo>
                      <a:pt x="2395" y="6380"/>
                    </a:lnTo>
                    <a:lnTo>
                      <a:pt x="2392" y="6375"/>
                    </a:lnTo>
                    <a:lnTo>
                      <a:pt x="2345" y="6281"/>
                    </a:lnTo>
                    <a:lnTo>
                      <a:pt x="2342" y="6276"/>
                    </a:lnTo>
                    <a:lnTo>
                      <a:pt x="2299" y="6181"/>
                    </a:lnTo>
                    <a:lnTo>
                      <a:pt x="2297" y="6176"/>
                    </a:lnTo>
                    <a:lnTo>
                      <a:pt x="2256" y="6079"/>
                    </a:lnTo>
                    <a:lnTo>
                      <a:pt x="2254" y="6074"/>
                    </a:lnTo>
                    <a:lnTo>
                      <a:pt x="2218" y="5976"/>
                    </a:lnTo>
                    <a:lnTo>
                      <a:pt x="2216" y="5971"/>
                    </a:lnTo>
                    <a:lnTo>
                      <a:pt x="2184" y="5871"/>
                    </a:lnTo>
                    <a:lnTo>
                      <a:pt x="2182" y="5866"/>
                    </a:lnTo>
                    <a:lnTo>
                      <a:pt x="2153" y="5766"/>
                    </a:lnTo>
                    <a:lnTo>
                      <a:pt x="2152" y="5760"/>
                    </a:lnTo>
                    <a:lnTo>
                      <a:pt x="2127" y="5659"/>
                    </a:lnTo>
                    <a:lnTo>
                      <a:pt x="2125" y="5654"/>
                    </a:lnTo>
                    <a:lnTo>
                      <a:pt x="2104" y="5551"/>
                    </a:lnTo>
                    <a:lnTo>
                      <a:pt x="2103" y="5546"/>
                    </a:lnTo>
                    <a:lnTo>
                      <a:pt x="2085" y="5443"/>
                    </a:lnTo>
                    <a:lnTo>
                      <a:pt x="2085" y="5437"/>
                    </a:lnTo>
                    <a:lnTo>
                      <a:pt x="2071" y="5334"/>
                    </a:lnTo>
                    <a:lnTo>
                      <a:pt x="2070" y="5328"/>
                    </a:lnTo>
                    <a:lnTo>
                      <a:pt x="2061" y="5224"/>
                    </a:lnTo>
                    <a:lnTo>
                      <a:pt x="2060" y="5218"/>
                    </a:lnTo>
                    <a:lnTo>
                      <a:pt x="2054" y="5114"/>
                    </a:lnTo>
                    <a:lnTo>
                      <a:pt x="2054" y="5108"/>
                    </a:lnTo>
                    <a:lnTo>
                      <a:pt x="2052" y="5003"/>
                    </a:lnTo>
                    <a:lnTo>
                      <a:pt x="2052" y="4997"/>
                    </a:lnTo>
                    <a:lnTo>
                      <a:pt x="2054" y="4892"/>
                    </a:lnTo>
                    <a:lnTo>
                      <a:pt x="2054" y="4886"/>
                    </a:lnTo>
                    <a:lnTo>
                      <a:pt x="2060" y="4782"/>
                    </a:lnTo>
                    <a:lnTo>
                      <a:pt x="2061" y="4776"/>
                    </a:lnTo>
                    <a:lnTo>
                      <a:pt x="2070" y="4672"/>
                    </a:lnTo>
                    <a:lnTo>
                      <a:pt x="2071" y="4666"/>
                    </a:lnTo>
                    <a:lnTo>
                      <a:pt x="2085" y="4563"/>
                    </a:lnTo>
                    <a:lnTo>
                      <a:pt x="2085" y="4557"/>
                    </a:lnTo>
                    <a:lnTo>
                      <a:pt x="2103" y="4454"/>
                    </a:lnTo>
                    <a:lnTo>
                      <a:pt x="2104" y="4449"/>
                    </a:lnTo>
                    <a:lnTo>
                      <a:pt x="2125" y="4346"/>
                    </a:lnTo>
                    <a:lnTo>
                      <a:pt x="2127" y="4341"/>
                    </a:lnTo>
                    <a:lnTo>
                      <a:pt x="2152" y="4240"/>
                    </a:lnTo>
                    <a:lnTo>
                      <a:pt x="2153" y="4234"/>
                    </a:lnTo>
                    <a:lnTo>
                      <a:pt x="2182" y="4134"/>
                    </a:lnTo>
                    <a:lnTo>
                      <a:pt x="2184" y="4129"/>
                    </a:lnTo>
                    <a:lnTo>
                      <a:pt x="2216" y="4029"/>
                    </a:lnTo>
                    <a:lnTo>
                      <a:pt x="2218" y="4024"/>
                    </a:lnTo>
                    <a:lnTo>
                      <a:pt x="2254" y="3926"/>
                    </a:lnTo>
                    <a:lnTo>
                      <a:pt x="2256" y="3921"/>
                    </a:lnTo>
                    <a:lnTo>
                      <a:pt x="2297" y="3824"/>
                    </a:lnTo>
                    <a:lnTo>
                      <a:pt x="2299" y="3819"/>
                    </a:lnTo>
                    <a:lnTo>
                      <a:pt x="2342" y="3724"/>
                    </a:lnTo>
                    <a:lnTo>
                      <a:pt x="2345" y="3719"/>
                    </a:lnTo>
                    <a:lnTo>
                      <a:pt x="2392" y="3625"/>
                    </a:lnTo>
                    <a:lnTo>
                      <a:pt x="2395" y="3620"/>
                    </a:lnTo>
                    <a:lnTo>
                      <a:pt x="2446" y="3528"/>
                    </a:lnTo>
                    <a:lnTo>
                      <a:pt x="2448" y="3524"/>
                    </a:lnTo>
                    <a:lnTo>
                      <a:pt x="2503" y="3434"/>
                    </a:lnTo>
                    <a:lnTo>
                      <a:pt x="2506" y="3429"/>
                    </a:lnTo>
                    <a:lnTo>
                      <a:pt x="2563" y="3341"/>
                    </a:lnTo>
                    <a:lnTo>
                      <a:pt x="2566" y="3336"/>
                    </a:lnTo>
                    <a:lnTo>
                      <a:pt x="2627" y="3251"/>
                    </a:lnTo>
                    <a:lnTo>
                      <a:pt x="2630" y="3246"/>
                    </a:lnTo>
                    <a:lnTo>
                      <a:pt x="2694" y="3163"/>
                    </a:lnTo>
                    <a:lnTo>
                      <a:pt x="2697" y="3159"/>
                    </a:lnTo>
                    <a:lnTo>
                      <a:pt x="2764" y="3078"/>
                    </a:lnTo>
                    <a:lnTo>
                      <a:pt x="2767" y="3074"/>
                    </a:lnTo>
                    <a:lnTo>
                      <a:pt x="2837" y="2996"/>
                    </a:lnTo>
                    <a:lnTo>
                      <a:pt x="2841" y="2992"/>
                    </a:lnTo>
                    <a:lnTo>
                      <a:pt x="2913" y="2917"/>
                    </a:lnTo>
                    <a:lnTo>
                      <a:pt x="2917" y="2913"/>
                    </a:lnTo>
                    <a:lnTo>
                      <a:pt x="2992" y="2841"/>
                    </a:lnTo>
                    <a:lnTo>
                      <a:pt x="2996" y="2837"/>
                    </a:lnTo>
                    <a:lnTo>
                      <a:pt x="3074" y="2767"/>
                    </a:lnTo>
                    <a:lnTo>
                      <a:pt x="3078" y="2764"/>
                    </a:lnTo>
                    <a:lnTo>
                      <a:pt x="3159" y="2697"/>
                    </a:lnTo>
                    <a:lnTo>
                      <a:pt x="3163" y="2694"/>
                    </a:lnTo>
                    <a:lnTo>
                      <a:pt x="3246" y="2630"/>
                    </a:lnTo>
                    <a:lnTo>
                      <a:pt x="3251" y="2627"/>
                    </a:lnTo>
                    <a:lnTo>
                      <a:pt x="3336" y="2566"/>
                    </a:lnTo>
                    <a:lnTo>
                      <a:pt x="3341" y="2563"/>
                    </a:lnTo>
                    <a:lnTo>
                      <a:pt x="3429" y="2506"/>
                    </a:lnTo>
                    <a:lnTo>
                      <a:pt x="3434" y="2503"/>
                    </a:lnTo>
                    <a:lnTo>
                      <a:pt x="3524" y="2448"/>
                    </a:lnTo>
                    <a:lnTo>
                      <a:pt x="3528" y="2446"/>
                    </a:lnTo>
                    <a:lnTo>
                      <a:pt x="3620" y="2395"/>
                    </a:lnTo>
                    <a:lnTo>
                      <a:pt x="3625" y="2392"/>
                    </a:lnTo>
                    <a:lnTo>
                      <a:pt x="3719" y="2345"/>
                    </a:lnTo>
                    <a:lnTo>
                      <a:pt x="3724" y="2342"/>
                    </a:lnTo>
                    <a:lnTo>
                      <a:pt x="3819" y="2299"/>
                    </a:lnTo>
                    <a:lnTo>
                      <a:pt x="3824" y="2297"/>
                    </a:lnTo>
                    <a:lnTo>
                      <a:pt x="3921" y="2256"/>
                    </a:lnTo>
                    <a:lnTo>
                      <a:pt x="3926" y="2254"/>
                    </a:lnTo>
                    <a:lnTo>
                      <a:pt x="4024" y="2218"/>
                    </a:lnTo>
                    <a:lnTo>
                      <a:pt x="4029" y="2216"/>
                    </a:lnTo>
                    <a:lnTo>
                      <a:pt x="4129" y="2184"/>
                    </a:lnTo>
                    <a:lnTo>
                      <a:pt x="4134" y="2182"/>
                    </a:lnTo>
                    <a:lnTo>
                      <a:pt x="4234" y="2153"/>
                    </a:lnTo>
                    <a:lnTo>
                      <a:pt x="4240" y="2152"/>
                    </a:lnTo>
                    <a:lnTo>
                      <a:pt x="4341" y="2127"/>
                    </a:lnTo>
                    <a:lnTo>
                      <a:pt x="4346" y="2125"/>
                    </a:lnTo>
                    <a:lnTo>
                      <a:pt x="4449" y="2104"/>
                    </a:lnTo>
                    <a:lnTo>
                      <a:pt x="4454" y="2103"/>
                    </a:lnTo>
                    <a:lnTo>
                      <a:pt x="4557" y="2085"/>
                    </a:lnTo>
                    <a:lnTo>
                      <a:pt x="4563" y="2085"/>
                    </a:lnTo>
                    <a:lnTo>
                      <a:pt x="4666" y="2071"/>
                    </a:lnTo>
                    <a:lnTo>
                      <a:pt x="4672" y="2070"/>
                    </a:lnTo>
                    <a:lnTo>
                      <a:pt x="4776" y="2061"/>
                    </a:lnTo>
                    <a:lnTo>
                      <a:pt x="4782" y="2060"/>
                    </a:lnTo>
                    <a:lnTo>
                      <a:pt x="4886" y="2054"/>
                    </a:lnTo>
                    <a:lnTo>
                      <a:pt x="4892" y="2054"/>
                    </a:lnTo>
                    <a:lnTo>
                      <a:pt x="4997" y="2052"/>
                    </a:lnTo>
                    <a:lnTo>
                      <a:pt x="5003" y="2052"/>
                    </a:lnTo>
                    <a:lnTo>
                      <a:pt x="5108" y="2054"/>
                    </a:lnTo>
                    <a:lnTo>
                      <a:pt x="5114" y="2054"/>
                    </a:lnTo>
                    <a:lnTo>
                      <a:pt x="5218" y="2060"/>
                    </a:lnTo>
                    <a:lnTo>
                      <a:pt x="5224" y="2061"/>
                    </a:lnTo>
                    <a:lnTo>
                      <a:pt x="5328" y="2070"/>
                    </a:lnTo>
                    <a:lnTo>
                      <a:pt x="5334" y="2071"/>
                    </a:lnTo>
                    <a:lnTo>
                      <a:pt x="5437" y="2085"/>
                    </a:lnTo>
                    <a:lnTo>
                      <a:pt x="5443" y="2085"/>
                    </a:lnTo>
                    <a:lnTo>
                      <a:pt x="5546" y="2103"/>
                    </a:lnTo>
                    <a:lnTo>
                      <a:pt x="5551" y="2104"/>
                    </a:lnTo>
                    <a:lnTo>
                      <a:pt x="5654" y="2125"/>
                    </a:lnTo>
                    <a:lnTo>
                      <a:pt x="5659" y="2127"/>
                    </a:lnTo>
                    <a:lnTo>
                      <a:pt x="5760" y="2152"/>
                    </a:lnTo>
                    <a:lnTo>
                      <a:pt x="5766" y="2153"/>
                    </a:lnTo>
                    <a:lnTo>
                      <a:pt x="5866" y="2182"/>
                    </a:lnTo>
                    <a:lnTo>
                      <a:pt x="5871" y="2184"/>
                    </a:lnTo>
                    <a:lnTo>
                      <a:pt x="5971" y="2216"/>
                    </a:lnTo>
                    <a:lnTo>
                      <a:pt x="5976" y="2218"/>
                    </a:lnTo>
                    <a:lnTo>
                      <a:pt x="6074" y="2254"/>
                    </a:lnTo>
                    <a:lnTo>
                      <a:pt x="6079" y="2256"/>
                    </a:lnTo>
                    <a:lnTo>
                      <a:pt x="6176" y="2297"/>
                    </a:lnTo>
                    <a:lnTo>
                      <a:pt x="6181" y="2299"/>
                    </a:lnTo>
                    <a:lnTo>
                      <a:pt x="6276" y="2342"/>
                    </a:lnTo>
                    <a:lnTo>
                      <a:pt x="6281" y="2345"/>
                    </a:lnTo>
                    <a:lnTo>
                      <a:pt x="6375" y="2392"/>
                    </a:lnTo>
                    <a:lnTo>
                      <a:pt x="6380" y="2395"/>
                    </a:lnTo>
                    <a:lnTo>
                      <a:pt x="6472" y="2446"/>
                    </a:lnTo>
                    <a:lnTo>
                      <a:pt x="6476" y="2448"/>
                    </a:lnTo>
                    <a:lnTo>
                      <a:pt x="6566" y="2503"/>
                    </a:lnTo>
                    <a:lnTo>
                      <a:pt x="6571" y="2506"/>
                    </a:lnTo>
                    <a:lnTo>
                      <a:pt x="6659" y="2563"/>
                    </a:lnTo>
                    <a:lnTo>
                      <a:pt x="6664" y="2566"/>
                    </a:lnTo>
                    <a:lnTo>
                      <a:pt x="6749" y="2627"/>
                    </a:lnTo>
                    <a:lnTo>
                      <a:pt x="6754" y="2630"/>
                    </a:lnTo>
                    <a:lnTo>
                      <a:pt x="6837" y="2694"/>
                    </a:lnTo>
                    <a:lnTo>
                      <a:pt x="6841" y="2697"/>
                    </a:lnTo>
                    <a:lnTo>
                      <a:pt x="6922" y="2764"/>
                    </a:lnTo>
                    <a:lnTo>
                      <a:pt x="6926" y="2767"/>
                    </a:lnTo>
                    <a:lnTo>
                      <a:pt x="7004" y="2837"/>
                    </a:lnTo>
                    <a:lnTo>
                      <a:pt x="7008" y="2841"/>
                    </a:lnTo>
                    <a:lnTo>
                      <a:pt x="7083" y="2913"/>
                    </a:lnTo>
                    <a:lnTo>
                      <a:pt x="7087" y="2917"/>
                    </a:lnTo>
                    <a:lnTo>
                      <a:pt x="7159" y="2992"/>
                    </a:lnTo>
                    <a:lnTo>
                      <a:pt x="7163" y="2996"/>
                    </a:lnTo>
                    <a:lnTo>
                      <a:pt x="7233" y="3074"/>
                    </a:lnTo>
                    <a:lnTo>
                      <a:pt x="7236" y="3078"/>
                    </a:lnTo>
                    <a:lnTo>
                      <a:pt x="7303" y="3159"/>
                    </a:lnTo>
                    <a:lnTo>
                      <a:pt x="7306" y="3163"/>
                    </a:lnTo>
                    <a:lnTo>
                      <a:pt x="7370" y="3246"/>
                    </a:lnTo>
                    <a:lnTo>
                      <a:pt x="7373" y="3251"/>
                    </a:lnTo>
                    <a:lnTo>
                      <a:pt x="7434" y="3336"/>
                    </a:lnTo>
                    <a:lnTo>
                      <a:pt x="7437" y="3341"/>
                    </a:lnTo>
                    <a:lnTo>
                      <a:pt x="7494" y="3429"/>
                    </a:lnTo>
                    <a:lnTo>
                      <a:pt x="7497" y="3434"/>
                    </a:lnTo>
                    <a:lnTo>
                      <a:pt x="7552" y="3524"/>
                    </a:lnTo>
                    <a:lnTo>
                      <a:pt x="7554" y="3528"/>
                    </a:lnTo>
                    <a:lnTo>
                      <a:pt x="7605" y="3620"/>
                    </a:lnTo>
                    <a:lnTo>
                      <a:pt x="7608" y="3625"/>
                    </a:lnTo>
                    <a:lnTo>
                      <a:pt x="7655" y="3719"/>
                    </a:lnTo>
                    <a:lnTo>
                      <a:pt x="7658" y="3724"/>
                    </a:lnTo>
                    <a:lnTo>
                      <a:pt x="7701" y="3819"/>
                    </a:lnTo>
                    <a:lnTo>
                      <a:pt x="7703" y="3824"/>
                    </a:lnTo>
                    <a:lnTo>
                      <a:pt x="7744" y="3921"/>
                    </a:lnTo>
                    <a:lnTo>
                      <a:pt x="7746" y="3926"/>
                    </a:lnTo>
                    <a:lnTo>
                      <a:pt x="7782" y="4024"/>
                    </a:lnTo>
                    <a:lnTo>
                      <a:pt x="7784" y="4029"/>
                    </a:lnTo>
                    <a:lnTo>
                      <a:pt x="7816" y="4129"/>
                    </a:lnTo>
                    <a:lnTo>
                      <a:pt x="7818" y="4134"/>
                    </a:lnTo>
                    <a:lnTo>
                      <a:pt x="7847" y="4234"/>
                    </a:lnTo>
                    <a:lnTo>
                      <a:pt x="7848" y="4240"/>
                    </a:lnTo>
                    <a:lnTo>
                      <a:pt x="7873" y="4341"/>
                    </a:lnTo>
                    <a:lnTo>
                      <a:pt x="7875" y="4346"/>
                    </a:lnTo>
                    <a:lnTo>
                      <a:pt x="7896" y="4449"/>
                    </a:lnTo>
                    <a:lnTo>
                      <a:pt x="7897" y="4454"/>
                    </a:lnTo>
                    <a:lnTo>
                      <a:pt x="7915" y="4557"/>
                    </a:lnTo>
                    <a:lnTo>
                      <a:pt x="7915" y="4563"/>
                    </a:lnTo>
                    <a:lnTo>
                      <a:pt x="7929" y="4666"/>
                    </a:lnTo>
                    <a:lnTo>
                      <a:pt x="7930" y="4672"/>
                    </a:lnTo>
                    <a:lnTo>
                      <a:pt x="7939" y="4776"/>
                    </a:lnTo>
                    <a:lnTo>
                      <a:pt x="7940" y="4782"/>
                    </a:lnTo>
                    <a:lnTo>
                      <a:pt x="7946" y="4886"/>
                    </a:lnTo>
                    <a:lnTo>
                      <a:pt x="7946" y="4892"/>
                    </a:lnTo>
                    <a:close/>
                    <a:moveTo>
                      <a:pt x="7646" y="5099"/>
                    </a:moveTo>
                    <a:lnTo>
                      <a:pt x="7648" y="5000"/>
                    </a:lnTo>
                    <a:lnTo>
                      <a:pt x="7646" y="4901"/>
                    </a:lnTo>
                    <a:lnTo>
                      <a:pt x="7641" y="4801"/>
                    </a:lnTo>
                    <a:lnTo>
                      <a:pt x="7631" y="4703"/>
                    </a:lnTo>
                    <a:lnTo>
                      <a:pt x="7618" y="4605"/>
                    </a:lnTo>
                    <a:lnTo>
                      <a:pt x="7602" y="4507"/>
                    </a:lnTo>
                    <a:lnTo>
                      <a:pt x="7582" y="4410"/>
                    </a:lnTo>
                    <a:lnTo>
                      <a:pt x="7558" y="4315"/>
                    </a:lnTo>
                    <a:lnTo>
                      <a:pt x="7531" y="4220"/>
                    </a:lnTo>
                    <a:lnTo>
                      <a:pt x="7500" y="4126"/>
                    </a:lnTo>
                    <a:lnTo>
                      <a:pt x="7465" y="4033"/>
                    </a:lnTo>
                    <a:lnTo>
                      <a:pt x="7427" y="3942"/>
                    </a:lnTo>
                    <a:lnTo>
                      <a:pt x="7386" y="3852"/>
                    </a:lnTo>
                    <a:lnTo>
                      <a:pt x="7341" y="3763"/>
                    </a:lnTo>
                    <a:lnTo>
                      <a:pt x="7293" y="3676"/>
                    </a:lnTo>
                    <a:lnTo>
                      <a:pt x="7242" y="3590"/>
                    </a:lnTo>
                    <a:lnTo>
                      <a:pt x="7187" y="3507"/>
                    </a:lnTo>
                    <a:lnTo>
                      <a:pt x="7130" y="3427"/>
                    </a:lnTo>
                    <a:lnTo>
                      <a:pt x="7070" y="3348"/>
                    </a:lnTo>
                    <a:lnTo>
                      <a:pt x="7007" y="3272"/>
                    </a:lnTo>
                    <a:lnTo>
                      <a:pt x="6941" y="3198"/>
                    </a:lnTo>
                    <a:lnTo>
                      <a:pt x="6873" y="3127"/>
                    </a:lnTo>
                    <a:lnTo>
                      <a:pt x="6802" y="3059"/>
                    </a:lnTo>
                    <a:lnTo>
                      <a:pt x="6728" y="2993"/>
                    </a:lnTo>
                    <a:lnTo>
                      <a:pt x="6652" y="2930"/>
                    </a:lnTo>
                    <a:lnTo>
                      <a:pt x="6573" y="2870"/>
                    </a:lnTo>
                    <a:lnTo>
                      <a:pt x="6493" y="2813"/>
                    </a:lnTo>
                    <a:lnTo>
                      <a:pt x="6410" y="2758"/>
                    </a:lnTo>
                    <a:lnTo>
                      <a:pt x="6324" y="2707"/>
                    </a:lnTo>
                    <a:lnTo>
                      <a:pt x="6237" y="2659"/>
                    </a:lnTo>
                    <a:lnTo>
                      <a:pt x="6148" y="2614"/>
                    </a:lnTo>
                    <a:lnTo>
                      <a:pt x="6058" y="2573"/>
                    </a:lnTo>
                    <a:lnTo>
                      <a:pt x="5967" y="2535"/>
                    </a:lnTo>
                    <a:lnTo>
                      <a:pt x="5874" y="2500"/>
                    </a:lnTo>
                    <a:lnTo>
                      <a:pt x="5780" y="2469"/>
                    </a:lnTo>
                    <a:lnTo>
                      <a:pt x="5685" y="2442"/>
                    </a:lnTo>
                    <a:lnTo>
                      <a:pt x="5590" y="2418"/>
                    </a:lnTo>
                    <a:lnTo>
                      <a:pt x="5493" y="2398"/>
                    </a:lnTo>
                    <a:lnTo>
                      <a:pt x="5395" y="2382"/>
                    </a:lnTo>
                    <a:lnTo>
                      <a:pt x="5297" y="2369"/>
                    </a:lnTo>
                    <a:lnTo>
                      <a:pt x="5199" y="2359"/>
                    </a:lnTo>
                    <a:lnTo>
                      <a:pt x="5099" y="2354"/>
                    </a:lnTo>
                    <a:lnTo>
                      <a:pt x="5000" y="2352"/>
                    </a:lnTo>
                    <a:lnTo>
                      <a:pt x="4901" y="2354"/>
                    </a:lnTo>
                    <a:lnTo>
                      <a:pt x="4801" y="2359"/>
                    </a:lnTo>
                    <a:lnTo>
                      <a:pt x="4703" y="2369"/>
                    </a:lnTo>
                    <a:lnTo>
                      <a:pt x="4605" y="2382"/>
                    </a:lnTo>
                    <a:lnTo>
                      <a:pt x="4507" y="2398"/>
                    </a:lnTo>
                    <a:lnTo>
                      <a:pt x="4410" y="2418"/>
                    </a:lnTo>
                    <a:lnTo>
                      <a:pt x="4315" y="2442"/>
                    </a:lnTo>
                    <a:lnTo>
                      <a:pt x="4220" y="2469"/>
                    </a:lnTo>
                    <a:lnTo>
                      <a:pt x="4126" y="2500"/>
                    </a:lnTo>
                    <a:lnTo>
                      <a:pt x="4033" y="2535"/>
                    </a:lnTo>
                    <a:lnTo>
                      <a:pt x="3942" y="2573"/>
                    </a:lnTo>
                    <a:lnTo>
                      <a:pt x="3852" y="2614"/>
                    </a:lnTo>
                    <a:lnTo>
                      <a:pt x="3763" y="2659"/>
                    </a:lnTo>
                    <a:lnTo>
                      <a:pt x="3676" y="2707"/>
                    </a:lnTo>
                    <a:lnTo>
                      <a:pt x="3590" y="2758"/>
                    </a:lnTo>
                    <a:lnTo>
                      <a:pt x="3507" y="2813"/>
                    </a:lnTo>
                    <a:lnTo>
                      <a:pt x="3427" y="2870"/>
                    </a:lnTo>
                    <a:lnTo>
                      <a:pt x="3348" y="2930"/>
                    </a:lnTo>
                    <a:lnTo>
                      <a:pt x="3272" y="2993"/>
                    </a:lnTo>
                    <a:lnTo>
                      <a:pt x="3198" y="3059"/>
                    </a:lnTo>
                    <a:lnTo>
                      <a:pt x="3127" y="3127"/>
                    </a:lnTo>
                    <a:lnTo>
                      <a:pt x="3059" y="3198"/>
                    </a:lnTo>
                    <a:lnTo>
                      <a:pt x="2993" y="3272"/>
                    </a:lnTo>
                    <a:lnTo>
                      <a:pt x="2930" y="3348"/>
                    </a:lnTo>
                    <a:lnTo>
                      <a:pt x="2870" y="3427"/>
                    </a:lnTo>
                    <a:lnTo>
                      <a:pt x="2813" y="3507"/>
                    </a:lnTo>
                    <a:lnTo>
                      <a:pt x="2758" y="3590"/>
                    </a:lnTo>
                    <a:lnTo>
                      <a:pt x="2707" y="3676"/>
                    </a:lnTo>
                    <a:lnTo>
                      <a:pt x="2659" y="3763"/>
                    </a:lnTo>
                    <a:lnTo>
                      <a:pt x="2614" y="3852"/>
                    </a:lnTo>
                    <a:lnTo>
                      <a:pt x="2573" y="3942"/>
                    </a:lnTo>
                    <a:lnTo>
                      <a:pt x="2535" y="4033"/>
                    </a:lnTo>
                    <a:lnTo>
                      <a:pt x="2500" y="4126"/>
                    </a:lnTo>
                    <a:lnTo>
                      <a:pt x="2469" y="4220"/>
                    </a:lnTo>
                    <a:lnTo>
                      <a:pt x="2442" y="4315"/>
                    </a:lnTo>
                    <a:lnTo>
                      <a:pt x="2418" y="4410"/>
                    </a:lnTo>
                    <a:lnTo>
                      <a:pt x="2398" y="4507"/>
                    </a:lnTo>
                    <a:lnTo>
                      <a:pt x="2382" y="4605"/>
                    </a:lnTo>
                    <a:lnTo>
                      <a:pt x="2369" y="4703"/>
                    </a:lnTo>
                    <a:lnTo>
                      <a:pt x="2359" y="4801"/>
                    </a:lnTo>
                    <a:lnTo>
                      <a:pt x="2354" y="4901"/>
                    </a:lnTo>
                    <a:lnTo>
                      <a:pt x="2352" y="5000"/>
                    </a:lnTo>
                    <a:lnTo>
                      <a:pt x="2354" y="5099"/>
                    </a:lnTo>
                    <a:lnTo>
                      <a:pt x="2359" y="5199"/>
                    </a:lnTo>
                    <a:lnTo>
                      <a:pt x="2369" y="5297"/>
                    </a:lnTo>
                    <a:lnTo>
                      <a:pt x="2382" y="5395"/>
                    </a:lnTo>
                    <a:lnTo>
                      <a:pt x="2398" y="5493"/>
                    </a:lnTo>
                    <a:lnTo>
                      <a:pt x="2418" y="5590"/>
                    </a:lnTo>
                    <a:lnTo>
                      <a:pt x="2442" y="5685"/>
                    </a:lnTo>
                    <a:lnTo>
                      <a:pt x="2469" y="5780"/>
                    </a:lnTo>
                    <a:lnTo>
                      <a:pt x="2500" y="5874"/>
                    </a:lnTo>
                    <a:lnTo>
                      <a:pt x="2535" y="5967"/>
                    </a:lnTo>
                    <a:lnTo>
                      <a:pt x="2573" y="6058"/>
                    </a:lnTo>
                    <a:lnTo>
                      <a:pt x="2614" y="6148"/>
                    </a:lnTo>
                    <a:lnTo>
                      <a:pt x="2659" y="6237"/>
                    </a:lnTo>
                    <a:lnTo>
                      <a:pt x="2707" y="6324"/>
                    </a:lnTo>
                    <a:lnTo>
                      <a:pt x="2758" y="6410"/>
                    </a:lnTo>
                    <a:lnTo>
                      <a:pt x="2813" y="6493"/>
                    </a:lnTo>
                    <a:lnTo>
                      <a:pt x="2870" y="6573"/>
                    </a:lnTo>
                    <a:lnTo>
                      <a:pt x="2930" y="6652"/>
                    </a:lnTo>
                    <a:lnTo>
                      <a:pt x="2993" y="6728"/>
                    </a:lnTo>
                    <a:lnTo>
                      <a:pt x="3059" y="6802"/>
                    </a:lnTo>
                    <a:lnTo>
                      <a:pt x="3127" y="6873"/>
                    </a:lnTo>
                    <a:lnTo>
                      <a:pt x="3198" y="6941"/>
                    </a:lnTo>
                    <a:lnTo>
                      <a:pt x="3272" y="7007"/>
                    </a:lnTo>
                    <a:lnTo>
                      <a:pt x="3348" y="7070"/>
                    </a:lnTo>
                    <a:lnTo>
                      <a:pt x="3427" y="7130"/>
                    </a:lnTo>
                    <a:lnTo>
                      <a:pt x="3507" y="7187"/>
                    </a:lnTo>
                    <a:lnTo>
                      <a:pt x="3590" y="7242"/>
                    </a:lnTo>
                    <a:lnTo>
                      <a:pt x="3676" y="7293"/>
                    </a:lnTo>
                    <a:lnTo>
                      <a:pt x="3763" y="7341"/>
                    </a:lnTo>
                    <a:lnTo>
                      <a:pt x="3852" y="7386"/>
                    </a:lnTo>
                    <a:lnTo>
                      <a:pt x="3942" y="7427"/>
                    </a:lnTo>
                    <a:lnTo>
                      <a:pt x="4033" y="7465"/>
                    </a:lnTo>
                    <a:lnTo>
                      <a:pt x="4126" y="7500"/>
                    </a:lnTo>
                    <a:lnTo>
                      <a:pt x="4220" y="7531"/>
                    </a:lnTo>
                    <a:lnTo>
                      <a:pt x="4315" y="7558"/>
                    </a:lnTo>
                    <a:lnTo>
                      <a:pt x="4410" y="7582"/>
                    </a:lnTo>
                    <a:lnTo>
                      <a:pt x="4507" y="7602"/>
                    </a:lnTo>
                    <a:lnTo>
                      <a:pt x="4605" y="7618"/>
                    </a:lnTo>
                    <a:lnTo>
                      <a:pt x="4703" y="7631"/>
                    </a:lnTo>
                    <a:lnTo>
                      <a:pt x="4801" y="7641"/>
                    </a:lnTo>
                    <a:lnTo>
                      <a:pt x="4901" y="7646"/>
                    </a:lnTo>
                    <a:lnTo>
                      <a:pt x="5000" y="7648"/>
                    </a:lnTo>
                    <a:lnTo>
                      <a:pt x="5099" y="7646"/>
                    </a:lnTo>
                    <a:lnTo>
                      <a:pt x="5199" y="7641"/>
                    </a:lnTo>
                    <a:lnTo>
                      <a:pt x="5297" y="7631"/>
                    </a:lnTo>
                    <a:lnTo>
                      <a:pt x="5395" y="7618"/>
                    </a:lnTo>
                    <a:lnTo>
                      <a:pt x="5493" y="7602"/>
                    </a:lnTo>
                    <a:lnTo>
                      <a:pt x="5590" y="7582"/>
                    </a:lnTo>
                    <a:lnTo>
                      <a:pt x="5685" y="7558"/>
                    </a:lnTo>
                    <a:lnTo>
                      <a:pt x="5780" y="7531"/>
                    </a:lnTo>
                    <a:lnTo>
                      <a:pt x="5874" y="7500"/>
                    </a:lnTo>
                    <a:lnTo>
                      <a:pt x="5967" y="7465"/>
                    </a:lnTo>
                    <a:lnTo>
                      <a:pt x="6058" y="7427"/>
                    </a:lnTo>
                    <a:lnTo>
                      <a:pt x="6148" y="7386"/>
                    </a:lnTo>
                    <a:lnTo>
                      <a:pt x="6237" y="7341"/>
                    </a:lnTo>
                    <a:lnTo>
                      <a:pt x="6324" y="7293"/>
                    </a:lnTo>
                    <a:lnTo>
                      <a:pt x="6410" y="7242"/>
                    </a:lnTo>
                    <a:lnTo>
                      <a:pt x="6493" y="7187"/>
                    </a:lnTo>
                    <a:lnTo>
                      <a:pt x="6573" y="7130"/>
                    </a:lnTo>
                    <a:lnTo>
                      <a:pt x="6652" y="7070"/>
                    </a:lnTo>
                    <a:lnTo>
                      <a:pt x="6728" y="7007"/>
                    </a:lnTo>
                    <a:lnTo>
                      <a:pt x="6802" y="6941"/>
                    </a:lnTo>
                    <a:lnTo>
                      <a:pt x="6873" y="6873"/>
                    </a:lnTo>
                    <a:lnTo>
                      <a:pt x="6941" y="6802"/>
                    </a:lnTo>
                    <a:lnTo>
                      <a:pt x="7007" y="6728"/>
                    </a:lnTo>
                    <a:lnTo>
                      <a:pt x="7070" y="6652"/>
                    </a:lnTo>
                    <a:lnTo>
                      <a:pt x="7130" y="6573"/>
                    </a:lnTo>
                    <a:lnTo>
                      <a:pt x="7187" y="6493"/>
                    </a:lnTo>
                    <a:lnTo>
                      <a:pt x="7242" y="6410"/>
                    </a:lnTo>
                    <a:lnTo>
                      <a:pt x="7293" y="6324"/>
                    </a:lnTo>
                    <a:lnTo>
                      <a:pt x="7341" y="6237"/>
                    </a:lnTo>
                    <a:lnTo>
                      <a:pt x="7386" y="6148"/>
                    </a:lnTo>
                    <a:lnTo>
                      <a:pt x="7427" y="6058"/>
                    </a:lnTo>
                    <a:lnTo>
                      <a:pt x="7465" y="5967"/>
                    </a:lnTo>
                    <a:lnTo>
                      <a:pt x="7500" y="5874"/>
                    </a:lnTo>
                    <a:lnTo>
                      <a:pt x="7531" y="5780"/>
                    </a:lnTo>
                    <a:lnTo>
                      <a:pt x="7558" y="5685"/>
                    </a:lnTo>
                    <a:lnTo>
                      <a:pt x="7582" y="5590"/>
                    </a:lnTo>
                    <a:lnTo>
                      <a:pt x="7602" y="5493"/>
                    </a:lnTo>
                    <a:lnTo>
                      <a:pt x="7618" y="5395"/>
                    </a:lnTo>
                    <a:lnTo>
                      <a:pt x="7631" y="5297"/>
                    </a:lnTo>
                    <a:lnTo>
                      <a:pt x="7641" y="5199"/>
                    </a:lnTo>
                    <a:lnTo>
                      <a:pt x="7646" y="5099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2A48BC2B-76CB-48B2-BCE1-2AFED898D289}"/>
              </a:ext>
            </a:extLst>
          </p:cNvPr>
          <p:cNvGrpSpPr/>
          <p:nvPr/>
        </p:nvGrpSpPr>
        <p:grpSpPr>
          <a:xfrm>
            <a:off x="571018" y="4825724"/>
            <a:ext cx="3272668" cy="767781"/>
            <a:chOff x="8696951" y="2745390"/>
            <a:chExt cx="2915929" cy="929802"/>
          </a:xfrm>
        </p:grpSpPr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F87319A7-FA76-448E-936C-6AFF82058E1F}"/>
                </a:ext>
              </a:extLst>
            </p:cNvPr>
            <p:cNvSpPr txBox="1"/>
            <p:nvPr/>
          </p:nvSpPr>
          <p:spPr>
            <a:xfrm>
              <a:off x="8696951" y="3153377"/>
              <a:ext cx="2915929" cy="52181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Eligible patients across launch markets at steady state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75B4A0D7-118A-4E86-BB60-01AA56E99020}"/>
                </a:ext>
              </a:extLst>
            </p:cNvPr>
            <p:cNvSpPr txBox="1"/>
            <p:nvPr/>
          </p:nvSpPr>
          <p:spPr>
            <a:xfrm>
              <a:off x="8696951" y="2745390"/>
              <a:ext cx="2915929" cy="2981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240K patients</a:t>
              </a:r>
              <a:endParaRPr lang="en-PH" sz="1600" b="1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B987F8D7-8029-4C7F-90AC-AC9F41DF89DD}"/>
              </a:ext>
            </a:extLst>
          </p:cNvPr>
          <p:cNvGrpSpPr/>
          <p:nvPr/>
        </p:nvGrpSpPr>
        <p:grpSpPr>
          <a:xfrm>
            <a:off x="571018" y="3735369"/>
            <a:ext cx="945340" cy="889280"/>
            <a:chOff x="480780" y="1594053"/>
            <a:chExt cx="945340" cy="889280"/>
          </a:xfrm>
        </p:grpSpPr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56CD6517-A709-4E50-8ABE-CC0D25166FC1}"/>
                </a:ext>
              </a:extLst>
            </p:cNvPr>
            <p:cNvGrpSpPr/>
            <p:nvPr/>
          </p:nvGrpSpPr>
          <p:grpSpPr>
            <a:xfrm>
              <a:off x="480780" y="1594053"/>
              <a:ext cx="945340" cy="889280"/>
              <a:chOff x="5521958" y="2644495"/>
              <a:chExt cx="945340" cy="889280"/>
            </a:xfrm>
          </p:grpSpPr>
          <p:grpSp>
            <p:nvGrpSpPr>
              <p:cNvPr id="122" name="Group 121">
                <a:extLst>
                  <a:ext uri="{FF2B5EF4-FFF2-40B4-BE49-F238E27FC236}">
                    <a16:creationId xmlns:a16="http://schemas.microsoft.com/office/drawing/2014/main" id="{F0E8E125-F7DE-4D6B-8E23-8FF5F5E08AF8}"/>
                  </a:ext>
                </a:extLst>
              </p:cNvPr>
              <p:cNvGrpSpPr/>
              <p:nvPr/>
            </p:nvGrpSpPr>
            <p:grpSpPr>
              <a:xfrm>
                <a:off x="5521958" y="2644495"/>
                <a:ext cx="945340" cy="889280"/>
                <a:chOff x="1028185" y="1918438"/>
                <a:chExt cx="2493289" cy="2345436"/>
              </a:xfrm>
            </p:grpSpPr>
            <p:sp>
              <p:nvSpPr>
                <p:cNvPr id="124" name="Oval 123">
                  <a:extLst>
                    <a:ext uri="{FF2B5EF4-FFF2-40B4-BE49-F238E27FC236}">
                      <a16:creationId xmlns:a16="http://schemas.microsoft.com/office/drawing/2014/main" id="{EAD74D69-0F83-4228-BD8E-5770164AFD57}"/>
                    </a:ext>
                  </a:extLst>
                </p:cNvPr>
                <p:cNvSpPr/>
                <p:nvPr/>
              </p:nvSpPr>
              <p:spPr>
                <a:xfrm>
                  <a:off x="1192865" y="1918438"/>
                  <a:ext cx="2163932" cy="2163932"/>
                </a:xfrm>
                <a:prstGeom prst="ellipse">
                  <a:avLst/>
                </a:prstGeom>
                <a:solidFill>
                  <a:schemeClr val="accent3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5" name="Oval 124">
                  <a:extLst>
                    <a:ext uri="{FF2B5EF4-FFF2-40B4-BE49-F238E27FC236}">
                      <a16:creationId xmlns:a16="http://schemas.microsoft.com/office/drawing/2014/main" id="{45F858E7-56A9-47BC-BD0D-F3B41DC628E6}"/>
                    </a:ext>
                  </a:extLst>
                </p:cNvPr>
                <p:cNvSpPr/>
                <p:nvPr/>
              </p:nvSpPr>
              <p:spPr>
                <a:xfrm>
                  <a:off x="1357542" y="2099942"/>
                  <a:ext cx="2163932" cy="2163932"/>
                </a:xfrm>
                <a:prstGeom prst="ellipse">
                  <a:avLst/>
                </a:prstGeom>
                <a:solidFill>
                  <a:schemeClr val="accent5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6" name="Oval 125">
                  <a:extLst>
                    <a:ext uri="{FF2B5EF4-FFF2-40B4-BE49-F238E27FC236}">
                      <a16:creationId xmlns:a16="http://schemas.microsoft.com/office/drawing/2014/main" id="{59808661-D2CD-4E85-9C4B-156FFD98FA3D}"/>
                    </a:ext>
                  </a:extLst>
                </p:cNvPr>
                <p:cNvSpPr/>
                <p:nvPr/>
              </p:nvSpPr>
              <p:spPr>
                <a:xfrm>
                  <a:off x="1028185" y="2099942"/>
                  <a:ext cx="2163932" cy="2163932"/>
                </a:xfrm>
                <a:prstGeom prst="ellipse">
                  <a:avLst/>
                </a:prstGeom>
                <a:solidFill>
                  <a:schemeClr val="accent1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23" name="Oval 122">
                <a:extLst>
                  <a:ext uri="{FF2B5EF4-FFF2-40B4-BE49-F238E27FC236}">
                    <a16:creationId xmlns:a16="http://schemas.microsoft.com/office/drawing/2014/main" id="{4DA23172-BC52-4DF9-A182-0D4096D91BB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21927" y="2716435"/>
                <a:ext cx="745401" cy="745400"/>
              </a:xfrm>
              <a:prstGeom prst="ellipse">
                <a:avLst/>
              </a:prstGeom>
              <a:solidFill>
                <a:schemeClr val="bg1"/>
              </a:solidFill>
              <a:ln w="762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76200" cap="flat" cmpd="sng" algn="ctr">
                    <a:gradFill>
                      <a:gsLst>
                        <a:gs pos="0">
                          <a:schemeClr val="accent5"/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2700000" scaled="0"/>
                    </a:gra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18" name="Oval 117">
              <a:extLst>
                <a:ext uri="{FF2B5EF4-FFF2-40B4-BE49-F238E27FC236}">
                  <a16:creationId xmlns:a16="http://schemas.microsoft.com/office/drawing/2014/main" id="{F675F015-C1C2-4D8E-86B2-AF907425EB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50" y="1665993"/>
              <a:ext cx="745401" cy="745400"/>
            </a:xfrm>
            <a:prstGeom prst="ellipse">
              <a:avLst/>
            </a:prstGeom>
            <a:solidFill>
              <a:schemeClr val="bg1"/>
            </a:solidFill>
            <a:ln w="762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76200" cap="flat" cmpd="sng" algn="ctr">
                  <a:gradFill>
                    <a:gsLst>
                      <a:gs pos="0">
                        <a:schemeClr val="accent5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0"/>
                  </a:gra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52" name="Group 118"/>
            <p:cNvGrpSpPr/>
            <p:nvPr/>
          </p:nvGrpSpPr>
          <p:grpSpPr>
            <a:xfrm>
              <a:off x="673149" y="1758392"/>
              <a:ext cx="560602" cy="560602"/>
              <a:chOff x="8624067" y="3559477"/>
              <a:chExt cx="633600" cy="633600"/>
            </a:xfrm>
          </p:grpSpPr>
          <p:sp>
            <p:nvSpPr>
              <p:cNvPr id="153" name="Accent"/>
              <p:cNvSpPr/>
              <p:nvPr/>
            </p:nvSpPr>
            <p:spPr>
              <a:xfrm>
                <a:off x="8624067" y="3559477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6379" y="2429"/>
                    </a:moveTo>
                    <a:lnTo>
                      <a:pt x="6378" y="2481"/>
                    </a:lnTo>
                    <a:lnTo>
                      <a:pt x="6375" y="2532"/>
                    </a:lnTo>
                    <a:lnTo>
                      <a:pt x="6370" y="2584"/>
                    </a:lnTo>
                    <a:lnTo>
                      <a:pt x="6364" y="2635"/>
                    </a:lnTo>
                    <a:lnTo>
                      <a:pt x="6355" y="2686"/>
                    </a:lnTo>
                    <a:lnTo>
                      <a:pt x="6345" y="2736"/>
                    </a:lnTo>
                    <a:lnTo>
                      <a:pt x="6332" y="2786"/>
                    </a:lnTo>
                    <a:lnTo>
                      <a:pt x="6318" y="2835"/>
                    </a:lnTo>
                    <a:lnTo>
                      <a:pt x="6302" y="2884"/>
                    </a:lnTo>
                    <a:lnTo>
                      <a:pt x="6284" y="2933"/>
                    </a:lnTo>
                    <a:lnTo>
                      <a:pt x="6265" y="2980"/>
                    </a:lnTo>
                    <a:lnTo>
                      <a:pt x="6243" y="3027"/>
                    </a:lnTo>
                    <a:lnTo>
                      <a:pt x="6220" y="3074"/>
                    </a:lnTo>
                    <a:lnTo>
                      <a:pt x="6195" y="3119"/>
                    </a:lnTo>
                    <a:lnTo>
                      <a:pt x="6168" y="3163"/>
                    </a:lnTo>
                    <a:lnTo>
                      <a:pt x="6140" y="3207"/>
                    </a:lnTo>
                    <a:lnTo>
                      <a:pt x="6110" y="3249"/>
                    </a:lnTo>
                    <a:lnTo>
                      <a:pt x="6079" y="3290"/>
                    </a:lnTo>
                    <a:lnTo>
                      <a:pt x="6046" y="3329"/>
                    </a:lnTo>
                    <a:lnTo>
                      <a:pt x="6011" y="3368"/>
                    </a:lnTo>
                    <a:lnTo>
                      <a:pt x="5976" y="3405"/>
                    </a:lnTo>
                    <a:lnTo>
                      <a:pt x="5938" y="3441"/>
                    </a:lnTo>
                    <a:lnTo>
                      <a:pt x="5900" y="3475"/>
                    </a:lnTo>
                    <a:lnTo>
                      <a:pt x="5860" y="3508"/>
                    </a:lnTo>
                    <a:lnTo>
                      <a:pt x="5819" y="3539"/>
                    </a:lnTo>
                    <a:lnTo>
                      <a:pt x="5777" y="3569"/>
                    </a:lnTo>
                    <a:lnTo>
                      <a:pt x="5734" y="3597"/>
                    </a:lnTo>
                    <a:lnTo>
                      <a:pt x="5690" y="3624"/>
                    </a:lnTo>
                    <a:lnTo>
                      <a:pt x="5645" y="3649"/>
                    </a:lnTo>
                    <a:lnTo>
                      <a:pt x="5598" y="3672"/>
                    </a:lnTo>
                    <a:lnTo>
                      <a:pt x="5551" y="3694"/>
                    </a:lnTo>
                    <a:lnTo>
                      <a:pt x="5504" y="3714"/>
                    </a:lnTo>
                    <a:lnTo>
                      <a:pt x="5455" y="3732"/>
                    </a:lnTo>
                    <a:lnTo>
                      <a:pt x="5406" y="3748"/>
                    </a:lnTo>
                    <a:lnTo>
                      <a:pt x="5357" y="3762"/>
                    </a:lnTo>
                    <a:lnTo>
                      <a:pt x="5307" y="3774"/>
                    </a:lnTo>
                    <a:lnTo>
                      <a:pt x="5257" y="3785"/>
                    </a:lnTo>
                    <a:lnTo>
                      <a:pt x="5206" y="3793"/>
                    </a:lnTo>
                    <a:lnTo>
                      <a:pt x="5155" y="3800"/>
                    </a:lnTo>
                    <a:lnTo>
                      <a:pt x="5103" y="3805"/>
                    </a:lnTo>
                    <a:lnTo>
                      <a:pt x="5052" y="3808"/>
                    </a:lnTo>
                    <a:lnTo>
                      <a:pt x="5000" y="3809"/>
                    </a:lnTo>
                    <a:lnTo>
                      <a:pt x="4948" y="3808"/>
                    </a:lnTo>
                    <a:lnTo>
                      <a:pt x="4897" y="3805"/>
                    </a:lnTo>
                    <a:lnTo>
                      <a:pt x="4845" y="3800"/>
                    </a:lnTo>
                    <a:lnTo>
                      <a:pt x="4794" y="3793"/>
                    </a:lnTo>
                    <a:lnTo>
                      <a:pt x="4743" y="3785"/>
                    </a:lnTo>
                    <a:lnTo>
                      <a:pt x="4693" y="3774"/>
                    </a:lnTo>
                    <a:lnTo>
                      <a:pt x="4643" y="3762"/>
                    </a:lnTo>
                    <a:lnTo>
                      <a:pt x="4594" y="3748"/>
                    </a:lnTo>
                    <a:lnTo>
                      <a:pt x="4545" y="3732"/>
                    </a:lnTo>
                    <a:lnTo>
                      <a:pt x="4496" y="3714"/>
                    </a:lnTo>
                    <a:lnTo>
                      <a:pt x="4449" y="3694"/>
                    </a:lnTo>
                    <a:lnTo>
                      <a:pt x="4402" y="3672"/>
                    </a:lnTo>
                    <a:lnTo>
                      <a:pt x="4355" y="3649"/>
                    </a:lnTo>
                    <a:lnTo>
                      <a:pt x="4310" y="3624"/>
                    </a:lnTo>
                    <a:lnTo>
                      <a:pt x="4266" y="3597"/>
                    </a:lnTo>
                    <a:lnTo>
                      <a:pt x="4223" y="3569"/>
                    </a:lnTo>
                    <a:lnTo>
                      <a:pt x="4181" y="3539"/>
                    </a:lnTo>
                    <a:lnTo>
                      <a:pt x="4140" y="3508"/>
                    </a:lnTo>
                    <a:lnTo>
                      <a:pt x="4100" y="3475"/>
                    </a:lnTo>
                    <a:lnTo>
                      <a:pt x="4062" y="3441"/>
                    </a:lnTo>
                    <a:lnTo>
                      <a:pt x="4024" y="3405"/>
                    </a:lnTo>
                    <a:lnTo>
                      <a:pt x="3989" y="3368"/>
                    </a:lnTo>
                    <a:lnTo>
                      <a:pt x="3954" y="3329"/>
                    </a:lnTo>
                    <a:lnTo>
                      <a:pt x="3921" y="3290"/>
                    </a:lnTo>
                    <a:lnTo>
                      <a:pt x="3890" y="3249"/>
                    </a:lnTo>
                    <a:lnTo>
                      <a:pt x="3860" y="3207"/>
                    </a:lnTo>
                    <a:lnTo>
                      <a:pt x="3832" y="3163"/>
                    </a:lnTo>
                    <a:lnTo>
                      <a:pt x="3805" y="3119"/>
                    </a:lnTo>
                    <a:lnTo>
                      <a:pt x="3780" y="3074"/>
                    </a:lnTo>
                    <a:lnTo>
                      <a:pt x="3757" y="3027"/>
                    </a:lnTo>
                    <a:lnTo>
                      <a:pt x="3735" y="2980"/>
                    </a:lnTo>
                    <a:lnTo>
                      <a:pt x="3716" y="2933"/>
                    </a:lnTo>
                    <a:lnTo>
                      <a:pt x="3698" y="2884"/>
                    </a:lnTo>
                    <a:lnTo>
                      <a:pt x="3682" y="2835"/>
                    </a:lnTo>
                    <a:lnTo>
                      <a:pt x="3668" y="2786"/>
                    </a:lnTo>
                    <a:lnTo>
                      <a:pt x="3655" y="2736"/>
                    </a:lnTo>
                    <a:lnTo>
                      <a:pt x="3645" y="2686"/>
                    </a:lnTo>
                    <a:lnTo>
                      <a:pt x="3636" y="2635"/>
                    </a:lnTo>
                    <a:lnTo>
                      <a:pt x="3630" y="2584"/>
                    </a:lnTo>
                    <a:lnTo>
                      <a:pt x="3625" y="2532"/>
                    </a:lnTo>
                    <a:lnTo>
                      <a:pt x="3622" y="2481"/>
                    </a:lnTo>
                    <a:lnTo>
                      <a:pt x="3621" y="2429"/>
                    </a:lnTo>
                    <a:lnTo>
                      <a:pt x="3622" y="2377"/>
                    </a:lnTo>
                    <a:lnTo>
                      <a:pt x="3625" y="2326"/>
                    </a:lnTo>
                    <a:lnTo>
                      <a:pt x="3630" y="2274"/>
                    </a:lnTo>
                    <a:lnTo>
                      <a:pt x="3636" y="2223"/>
                    </a:lnTo>
                    <a:lnTo>
                      <a:pt x="3645" y="2172"/>
                    </a:lnTo>
                    <a:lnTo>
                      <a:pt x="3655" y="2122"/>
                    </a:lnTo>
                    <a:lnTo>
                      <a:pt x="3668" y="2072"/>
                    </a:lnTo>
                    <a:lnTo>
                      <a:pt x="3682" y="2023"/>
                    </a:lnTo>
                    <a:lnTo>
                      <a:pt x="3698" y="1974"/>
                    </a:lnTo>
                    <a:lnTo>
                      <a:pt x="3716" y="1926"/>
                    </a:lnTo>
                    <a:lnTo>
                      <a:pt x="3735" y="1878"/>
                    </a:lnTo>
                    <a:lnTo>
                      <a:pt x="3757" y="1831"/>
                    </a:lnTo>
                    <a:lnTo>
                      <a:pt x="3780" y="1785"/>
                    </a:lnTo>
                    <a:lnTo>
                      <a:pt x="3805" y="1740"/>
                    </a:lnTo>
                    <a:lnTo>
                      <a:pt x="3832" y="1696"/>
                    </a:lnTo>
                    <a:lnTo>
                      <a:pt x="3860" y="1652"/>
                    </a:lnTo>
                    <a:lnTo>
                      <a:pt x="3890" y="1610"/>
                    </a:lnTo>
                    <a:lnTo>
                      <a:pt x="3921" y="1569"/>
                    </a:lnTo>
                    <a:lnTo>
                      <a:pt x="3954" y="1530"/>
                    </a:lnTo>
                    <a:lnTo>
                      <a:pt x="3989" y="1491"/>
                    </a:lnTo>
                    <a:lnTo>
                      <a:pt x="4025" y="1454"/>
                    </a:lnTo>
                    <a:lnTo>
                      <a:pt x="4062" y="1418"/>
                    </a:lnTo>
                    <a:lnTo>
                      <a:pt x="4100" y="1384"/>
                    </a:lnTo>
                    <a:lnTo>
                      <a:pt x="4140" y="1351"/>
                    </a:lnTo>
                    <a:lnTo>
                      <a:pt x="4181" y="1320"/>
                    </a:lnTo>
                    <a:lnTo>
                      <a:pt x="4223" y="1290"/>
                    </a:lnTo>
                    <a:lnTo>
                      <a:pt x="4266" y="1262"/>
                    </a:lnTo>
                    <a:lnTo>
                      <a:pt x="4310" y="1235"/>
                    </a:lnTo>
                    <a:lnTo>
                      <a:pt x="4355" y="1210"/>
                    </a:lnTo>
                    <a:lnTo>
                      <a:pt x="4402" y="1187"/>
                    </a:lnTo>
                    <a:lnTo>
                      <a:pt x="4449" y="1165"/>
                    </a:lnTo>
                    <a:lnTo>
                      <a:pt x="4496" y="1145"/>
                    </a:lnTo>
                    <a:lnTo>
                      <a:pt x="4545" y="1127"/>
                    </a:lnTo>
                    <a:lnTo>
                      <a:pt x="4594" y="1111"/>
                    </a:lnTo>
                    <a:lnTo>
                      <a:pt x="4643" y="1097"/>
                    </a:lnTo>
                    <a:lnTo>
                      <a:pt x="4693" y="1085"/>
                    </a:lnTo>
                    <a:lnTo>
                      <a:pt x="4743" y="1074"/>
                    </a:lnTo>
                    <a:lnTo>
                      <a:pt x="4794" y="1066"/>
                    </a:lnTo>
                    <a:lnTo>
                      <a:pt x="4845" y="1059"/>
                    </a:lnTo>
                    <a:lnTo>
                      <a:pt x="4897" y="1054"/>
                    </a:lnTo>
                    <a:lnTo>
                      <a:pt x="4948" y="1051"/>
                    </a:lnTo>
                    <a:lnTo>
                      <a:pt x="5000" y="1050"/>
                    </a:lnTo>
                    <a:lnTo>
                      <a:pt x="5052" y="1051"/>
                    </a:lnTo>
                    <a:lnTo>
                      <a:pt x="5103" y="1054"/>
                    </a:lnTo>
                    <a:lnTo>
                      <a:pt x="5155" y="1059"/>
                    </a:lnTo>
                    <a:lnTo>
                      <a:pt x="5206" y="1066"/>
                    </a:lnTo>
                    <a:lnTo>
                      <a:pt x="5257" y="1074"/>
                    </a:lnTo>
                    <a:lnTo>
                      <a:pt x="5307" y="1085"/>
                    </a:lnTo>
                    <a:lnTo>
                      <a:pt x="5357" y="1097"/>
                    </a:lnTo>
                    <a:lnTo>
                      <a:pt x="5406" y="1111"/>
                    </a:lnTo>
                    <a:lnTo>
                      <a:pt x="5455" y="1127"/>
                    </a:lnTo>
                    <a:lnTo>
                      <a:pt x="5504" y="1145"/>
                    </a:lnTo>
                    <a:lnTo>
                      <a:pt x="5551" y="1165"/>
                    </a:lnTo>
                    <a:lnTo>
                      <a:pt x="5598" y="1187"/>
                    </a:lnTo>
                    <a:lnTo>
                      <a:pt x="5645" y="1210"/>
                    </a:lnTo>
                    <a:lnTo>
                      <a:pt x="5690" y="1235"/>
                    </a:lnTo>
                    <a:lnTo>
                      <a:pt x="5734" y="1262"/>
                    </a:lnTo>
                    <a:lnTo>
                      <a:pt x="5777" y="1290"/>
                    </a:lnTo>
                    <a:lnTo>
                      <a:pt x="5819" y="1320"/>
                    </a:lnTo>
                    <a:lnTo>
                      <a:pt x="5860" y="1351"/>
                    </a:lnTo>
                    <a:lnTo>
                      <a:pt x="5900" y="1384"/>
                    </a:lnTo>
                    <a:lnTo>
                      <a:pt x="5938" y="1418"/>
                    </a:lnTo>
                    <a:lnTo>
                      <a:pt x="5976" y="1454"/>
                    </a:lnTo>
                    <a:lnTo>
                      <a:pt x="6011" y="1491"/>
                    </a:lnTo>
                    <a:lnTo>
                      <a:pt x="6046" y="1530"/>
                    </a:lnTo>
                    <a:lnTo>
                      <a:pt x="6079" y="1569"/>
                    </a:lnTo>
                    <a:lnTo>
                      <a:pt x="6110" y="1610"/>
                    </a:lnTo>
                    <a:lnTo>
                      <a:pt x="6140" y="1652"/>
                    </a:lnTo>
                    <a:lnTo>
                      <a:pt x="6168" y="1696"/>
                    </a:lnTo>
                    <a:lnTo>
                      <a:pt x="6195" y="1740"/>
                    </a:lnTo>
                    <a:lnTo>
                      <a:pt x="6220" y="1785"/>
                    </a:lnTo>
                    <a:lnTo>
                      <a:pt x="6243" y="1831"/>
                    </a:lnTo>
                    <a:lnTo>
                      <a:pt x="6265" y="1878"/>
                    </a:lnTo>
                    <a:lnTo>
                      <a:pt x="6284" y="1926"/>
                    </a:lnTo>
                    <a:lnTo>
                      <a:pt x="6302" y="1974"/>
                    </a:lnTo>
                    <a:lnTo>
                      <a:pt x="6318" y="2023"/>
                    </a:lnTo>
                    <a:lnTo>
                      <a:pt x="6332" y="2072"/>
                    </a:lnTo>
                    <a:lnTo>
                      <a:pt x="6345" y="2122"/>
                    </a:lnTo>
                    <a:lnTo>
                      <a:pt x="6355" y="2172"/>
                    </a:lnTo>
                    <a:lnTo>
                      <a:pt x="6364" y="2223"/>
                    </a:lnTo>
                    <a:lnTo>
                      <a:pt x="6370" y="2274"/>
                    </a:lnTo>
                    <a:lnTo>
                      <a:pt x="6375" y="2326"/>
                    </a:lnTo>
                    <a:lnTo>
                      <a:pt x="6378" y="2377"/>
                    </a:lnTo>
                    <a:lnTo>
                      <a:pt x="6379" y="242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54" name="Outline"/>
              <p:cNvSpPr/>
              <p:nvPr/>
            </p:nvSpPr>
            <p:spPr>
              <a:xfrm>
                <a:off x="8624067" y="3559477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3515" y="9046"/>
                    </a:moveTo>
                    <a:lnTo>
                      <a:pt x="3505" y="9015"/>
                    </a:lnTo>
                    <a:lnTo>
                      <a:pt x="3498" y="8983"/>
                    </a:lnTo>
                    <a:lnTo>
                      <a:pt x="3496" y="8950"/>
                    </a:lnTo>
                    <a:lnTo>
                      <a:pt x="3496" y="7410"/>
                    </a:lnTo>
                    <a:lnTo>
                      <a:pt x="3294" y="7486"/>
                    </a:lnTo>
                    <a:lnTo>
                      <a:pt x="2857" y="7754"/>
                    </a:lnTo>
                    <a:lnTo>
                      <a:pt x="2527" y="8086"/>
                    </a:lnTo>
                    <a:lnTo>
                      <a:pt x="2318" y="8481"/>
                    </a:lnTo>
                    <a:lnTo>
                      <a:pt x="2237" y="8989"/>
                    </a:lnTo>
                    <a:lnTo>
                      <a:pt x="2230" y="9021"/>
                    </a:lnTo>
                    <a:lnTo>
                      <a:pt x="2218" y="9052"/>
                    </a:lnTo>
                    <a:lnTo>
                      <a:pt x="2203" y="9081"/>
                    </a:lnTo>
                    <a:lnTo>
                      <a:pt x="2184" y="9108"/>
                    </a:lnTo>
                    <a:lnTo>
                      <a:pt x="2162" y="9132"/>
                    </a:lnTo>
                    <a:lnTo>
                      <a:pt x="2137" y="9152"/>
                    </a:lnTo>
                    <a:lnTo>
                      <a:pt x="2109" y="9170"/>
                    </a:lnTo>
                    <a:lnTo>
                      <a:pt x="2079" y="9184"/>
                    </a:lnTo>
                    <a:lnTo>
                      <a:pt x="2048" y="9193"/>
                    </a:lnTo>
                    <a:lnTo>
                      <a:pt x="2016" y="9199"/>
                    </a:lnTo>
                    <a:lnTo>
                      <a:pt x="1983" y="9200"/>
                    </a:lnTo>
                    <a:lnTo>
                      <a:pt x="1951" y="9197"/>
                    </a:lnTo>
                    <a:lnTo>
                      <a:pt x="1919" y="9190"/>
                    </a:lnTo>
                    <a:lnTo>
                      <a:pt x="1888" y="9178"/>
                    </a:lnTo>
                    <a:lnTo>
                      <a:pt x="1859" y="9163"/>
                    </a:lnTo>
                    <a:lnTo>
                      <a:pt x="1832" y="9144"/>
                    </a:lnTo>
                    <a:lnTo>
                      <a:pt x="1808" y="9122"/>
                    </a:lnTo>
                    <a:lnTo>
                      <a:pt x="1788" y="9097"/>
                    </a:lnTo>
                    <a:lnTo>
                      <a:pt x="1770" y="9069"/>
                    </a:lnTo>
                    <a:lnTo>
                      <a:pt x="1756" y="9039"/>
                    </a:lnTo>
                    <a:lnTo>
                      <a:pt x="1747" y="9008"/>
                    </a:lnTo>
                    <a:lnTo>
                      <a:pt x="1741" y="8976"/>
                    </a:lnTo>
                    <a:lnTo>
                      <a:pt x="1740" y="8943"/>
                    </a:lnTo>
                    <a:lnTo>
                      <a:pt x="1743" y="8911"/>
                    </a:lnTo>
                    <a:lnTo>
                      <a:pt x="1831" y="8362"/>
                    </a:lnTo>
                    <a:lnTo>
                      <a:pt x="1837" y="8335"/>
                    </a:lnTo>
                    <a:lnTo>
                      <a:pt x="1845" y="8309"/>
                    </a:lnTo>
                    <a:lnTo>
                      <a:pt x="1857" y="8284"/>
                    </a:lnTo>
                    <a:lnTo>
                      <a:pt x="2102" y="7820"/>
                    </a:lnTo>
                    <a:lnTo>
                      <a:pt x="2122" y="7788"/>
                    </a:lnTo>
                    <a:lnTo>
                      <a:pt x="2146" y="7760"/>
                    </a:lnTo>
                    <a:lnTo>
                      <a:pt x="2523" y="7380"/>
                    </a:lnTo>
                    <a:lnTo>
                      <a:pt x="2546" y="7360"/>
                    </a:lnTo>
                    <a:lnTo>
                      <a:pt x="2570" y="7343"/>
                    </a:lnTo>
                    <a:lnTo>
                      <a:pt x="3053" y="7048"/>
                    </a:lnTo>
                    <a:lnTo>
                      <a:pt x="3095" y="7027"/>
                    </a:lnTo>
                    <a:lnTo>
                      <a:pt x="3496" y="6876"/>
                    </a:lnTo>
                    <a:lnTo>
                      <a:pt x="3496" y="6693"/>
                    </a:lnTo>
                    <a:lnTo>
                      <a:pt x="3498" y="6660"/>
                    </a:lnTo>
                    <a:lnTo>
                      <a:pt x="3505" y="6628"/>
                    </a:lnTo>
                    <a:lnTo>
                      <a:pt x="3515" y="6597"/>
                    </a:lnTo>
                    <a:lnTo>
                      <a:pt x="3529" y="6568"/>
                    </a:lnTo>
                    <a:lnTo>
                      <a:pt x="3548" y="6541"/>
                    </a:lnTo>
                    <a:lnTo>
                      <a:pt x="3569" y="6516"/>
                    </a:lnTo>
                    <a:lnTo>
                      <a:pt x="3594" y="6495"/>
                    </a:lnTo>
                    <a:lnTo>
                      <a:pt x="3621" y="6476"/>
                    </a:lnTo>
                    <a:lnTo>
                      <a:pt x="3650" y="6462"/>
                    </a:lnTo>
                    <a:lnTo>
                      <a:pt x="3681" y="6452"/>
                    </a:lnTo>
                    <a:lnTo>
                      <a:pt x="3713" y="6445"/>
                    </a:lnTo>
                    <a:lnTo>
                      <a:pt x="3746" y="6443"/>
                    </a:lnTo>
                    <a:lnTo>
                      <a:pt x="3779" y="6445"/>
                    </a:lnTo>
                    <a:lnTo>
                      <a:pt x="3811" y="6452"/>
                    </a:lnTo>
                    <a:lnTo>
                      <a:pt x="3842" y="6462"/>
                    </a:lnTo>
                    <a:lnTo>
                      <a:pt x="3871" y="6476"/>
                    </a:lnTo>
                    <a:lnTo>
                      <a:pt x="3898" y="6495"/>
                    </a:lnTo>
                    <a:lnTo>
                      <a:pt x="3923" y="6516"/>
                    </a:lnTo>
                    <a:lnTo>
                      <a:pt x="3944" y="6541"/>
                    </a:lnTo>
                    <a:lnTo>
                      <a:pt x="3963" y="6568"/>
                    </a:lnTo>
                    <a:lnTo>
                      <a:pt x="3977" y="6597"/>
                    </a:lnTo>
                    <a:lnTo>
                      <a:pt x="3987" y="6628"/>
                    </a:lnTo>
                    <a:lnTo>
                      <a:pt x="3994" y="6660"/>
                    </a:lnTo>
                    <a:lnTo>
                      <a:pt x="3996" y="6693"/>
                    </a:lnTo>
                    <a:lnTo>
                      <a:pt x="3996" y="6743"/>
                    </a:lnTo>
                    <a:lnTo>
                      <a:pt x="4309" y="6678"/>
                    </a:lnTo>
                    <a:lnTo>
                      <a:pt x="4343" y="6674"/>
                    </a:lnTo>
                    <a:lnTo>
                      <a:pt x="4984" y="6631"/>
                    </a:lnTo>
                    <a:lnTo>
                      <a:pt x="5016" y="6631"/>
                    </a:lnTo>
                    <a:lnTo>
                      <a:pt x="5657" y="6674"/>
                    </a:lnTo>
                    <a:lnTo>
                      <a:pt x="5691" y="6678"/>
                    </a:lnTo>
                    <a:lnTo>
                      <a:pt x="6004" y="6743"/>
                    </a:lnTo>
                    <a:lnTo>
                      <a:pt x="6004" y="6693"/>
                    </a:lnTo>
                    <a:lnTo>
                      <a:pt x="6006" y="6660"/>
                    </a:lnTo>
                    <a:lnTo>
                      <a:pt x="6013" y="6628"/>
                    </a:lnTo>
                    <a:lnTo>
                      <a:pt x="6023" y="6597"/>
                    </a:lnTo>
                    <a:lnTo>
                      <a:pt x="6037" y="6568"/>
                    </a:lnTo>
                    <a:lnTo>
                      <a:pt x="6056" y="6541"/>
                    </a:lnTo>
                    <a:lnTo>
                      <a:pt x="6077" y="6516"/>
                    </a:lnTo>
                    <a:lnTo>
                      <a:pt x="6102" y="6495"/>
                    </a:lnTo>
                    <a:lnTo>
                      <a:pt x="6129" y="6476"/>
                    </a:lnTo>
                    <a:lnTo>
                      <a:pt x="6158" y="6462"/>
                    </a:lnTo>
                    <a:lnTo>
                      <a:pt x="6189" y="6452"/>
                    </a:lnTo>
                    <a:lnTo>
                      <a:pt x="6221" y="6445"/>
                    </a:lnTo>
                    <a:lnTo>
                      <a:pt x="6254" y="6443"/>
                    </a:lnTo>
                    <a:lnTo>
                      <a:pt x="6287" y="6445"/>
                    </a:lnTo>
                    <a:lnTo>
                      <a:pt x="6319" y="6452"/>
                    </a:lnTo>
                    <a:lnTo>
                      <a:pt x="6350" y="6462"/>
                    </a:lnTo>
                    <a:lnTo>
                      <a:pt x="6379" y="6476"/>
                    </a:lnTo>
                    <a:lnTo>
                      <a:pt x="6406" y="6495"/>
                    </a:lnTo>
                    <a:lnTo>
                      <a:pt x="6431" y="6516"/>
                    </a:lnTo>
                    <a:lnTo>
                      <a:pt x="6452" y="6541"/>
                    </a:lnTo>
                    <a:lnTo>
                      <a:pt x="6471" y="6568"/>
                    </a:lnTo>
                    <a:lnTo>
                      <a:pt x="6485" y="6597"/>
                    </a:lnTo>
                    <a:lnTo>
                      <a:pt x="6495" y="6628"/>
                    </a:lnTo>
                    <a:lnTo>
                      <a:pt x="6502" y="6660"/>
                    </a:lnTo>
                    <a:lnTo>
                      <a:pt x="6504" y="6693"/>
                    </a:lnTo>
                    <a:lnTo>
                      <a:pt x="6504" y="6876"/>
                    </a:lnTo>
                    <a:lnTo>
                      <a:pt x="6905" y="7027"/>
                    </a:lnTo>
                    <a:lnTo>
                      <a:pt x="6947" y="7048"/>
                    </a:lnTo>
                    <a:lnTo>
                      <a:pt x="7430" y="7343"/>
                    </a:lnTo>
                    <a:lnTo>
                      <a:pt x="7454" y="7360"/>
                    </a:lnTo>
                    <a:lnTo>
                      <a:pt x="7477" y="7380"/>
                    </a:lnTo>
                    <a:lnTo>
                      <a:pt x="7854" y="7760"/>
                    </a:lnTo>
                    <a:lnTo>
                      <a:pt x="7878" y="7788"/>
                    </a:lnTo>
                    <a:lnTo>
                      <a:pt x="7898" y="7820"/>
                    </a:lnTo>
                    <a:lnTo>
                      <a:pt x="8143" y="8284"/>
                    </a:lnTo>
                    <a:lnTo>
                      <a:pt x="8155" y="8309"/>
                    </a:lnTo>
                    <a:lnTo>
                      <a:pt x="8163" y="8335"/>
                    </a:lnTo>
                    <a:lnTo>
                      <a:pt x="8169" y="8362"/>
                    </a:lnTo>
                    <a:lnTo>
                      <a:pt x="8257" y="8911"/>
                    </a:lnTo>
                    <a:lnTo>
                      <a:pt x="8260" y="8943"/>
                    </a:lnTo>
                    <a:lnTo>
                      <a:pt x="8259" y="8976"/>
                    </a:lnTo>
                    <a:lnTo>
                      <a:pt x="8253" y="9008"/>
                    </a:lnTo>
                    <a:lnTo>
                      <a:pt x="8244" y="9039"/>
                    </a:lnTo>
                    <a:lnTo>
                      <a:pt x="8230" y="9069"/>
                    </a:lnTo>
                    <a:lnTo>
                      <a:pt x="8212" y="9097"/>
                    </a:lnTo>
                    <a:lnTo>
                      <a:pt x="8192" y="9122"/>
                    </a:lnTo>
                    <a:lnTo>
                      <a:pt x="8168" y="9144"/>
                    </a:lnTo>
                    <a:lnTo>
                      <a:pt x="8141" y="9163"/>
                    </a:lnTo>
                    <a:lnTo>
                      <a:pt x="8112" y="9178"/>
                    </a:lnTo>
                    <a:lnTo>
                      <a:pt x="8081" y="9190"/>
                    </a:lnTo>
                    <a:lnTo>
                      <a:pt x="8049" y="9197"/>
                    </a:lnTo>
                    <a:lnTo>
                      <a:pt x="8017" y="9200"/>
                    </a:lnTo>
                    <a:lnTo>
                      <a:pt x="7984" y="9199"/>
                    </a:lnTo>
                    <a:lnTo>
                      <a:pt x="7952" y="9193"/>
                    </a:lnTo>
                    <a:lnTo>
                      <a:pt x="7921" y="9184"/>
                    </a:lnTo>
                    <a:lnTo>
                      <a:pt x="7891" y="9170"/>
                    </a:lnTo>
                    <a:lnTo>
                      <a:pt x="7863" y="9152"/>
                    </a:lnTo>
                    <a:lnTo>
                      <a:pt x="7838" y="9132"/>
                    </a:lnTo>
                    <a:lnTo>
                      <a:pt x="7816" y="9108"/>
                    </a:lnTo>
                    <a:lnTo>
                      <a:pt x="7797" y="9081"/>
                    </a:lnTo>
                    <a:lnTo>
                      <a:pt x="7782" y="9052"/>
                    </a:lnTo>
                    <a:lnTo>
                      <a:pt x="7770" y="9021"/>
                    </a:lnTo>
                    <a:lnTo>
                      <a:pt x="7763" y="8989"/>
                    </a:lnTo>
                    <a:lnTo>
                      <a:pt x="7682" y="8481"/>
                    </a:lnTo>
                    <a:lnTo>
                      <a:pt x="7473" y="8086"/>
                    </a:lnTo>
                    <a:lnTo>
                      <a:pt x="7143" y="7754"/>
                    </a:lnTo>
                    <a:lnTo>
                      <a:pt x="6706" y="7486"/>
                    </a:lnTo>
                    <a:lnTo>
                      <a:pt x="6504" y="7410"/>
                    </a:lnTo>
                    <a:lnTo>
                      <a:pt x="6504" y="8950"/>
                    </a:lnTo>
                    <a:lnTo>
                      <a:pt x="6502" y="8983"/>
                    </a:lnTo>
                    <a:lnTo>
                      <a:pt x="6495" y="9015"/>
                    </a:lnTo>
                    <a:lnTo>
                      <a:pt x="6485" y="9046"/>
                    </a:lnTo>
                    <a:lnTo>
                      <a:pt x="6471" y="9075"/>
                    </a:lnTo>
                    <a:lnTo>
                      <a:pt x="6452" y="9102"/>
                    </a:lnTo>
                    <a:lnTo>
                      <a:pt x="6431" y="9127"/>
                    </a:lnTo>
                    <a:lnTo>
                      <a:pt x="6406" y="9148"/>
                    </a:lnTo>
                    <a:lnTo>
                      <a:pt x="6379" y="9167"/>
                    </a:lnTo>
                    <a:lnTo>
                      <a:pt x="6350" y="9181"/>
                    </a:lnTo>
                    <a:lnTo>
                      <a:pt x="6319" y="9191"/>
                    </a:lnTo>
                    <a:lnTo>
                      <a:pt x="6287" y="9198"/>
                    </a:lnTo>
                    <a:lnTo>
                      <a:pt x="6254" y="9200"/>
                    </a:lnTo>
                    <a:lnTo>
                      <a:pt x="6221" y="9198"/>
                    </a:lnTo>
                    <a:lnTo>
                      <a:pt x="6189" y="9191"/>
                    </a:lnTo>
                    <a:lnTo>
                      <a:pt x="6158" y="9181"/>
                    </a:lnTo>
                    <a:lnTo>
                      <a:pt x="6129" y="9167"/>
                    </a:lnTo>
                    <a:lnTo>
                      <a:pt x="6102" y="9148"/>
                    </a:lnTo>
                    <a:lnTo>
                      <a:pt x="6077" y="9127"/>
                    </a:lnTo>
                    <a:lnTo>
                      <a:pt x="6056" y="9102"/>
                    </a:lnTo>
                    <a:lnTo>
                      <a:pt x="6037" y="9075"/>
                    </a:lnTo>
                    <a:lnTo>
                      <a:pt x="6023" y="9046"/>
                    </a:lnTo>
                    <a:lnTo>
                      <a:pt x="6013" y="9015"/>
                    </a:lnTo>
                    <a:lnTo>
                      <a:pt x="6006" y="8983"/>
                    </a:lnTo>
                    <a:lnTo>
                      <a:pt x="6004" y="8950"/>
                    </a:lnTo>
                    <a:lnTo>
                      <a:pt x="6004" y="7253"/>
                    </a:lnTo>
                    <a:lnTo>
                      <a:pt x="5607" y="7171"/>
                    </a:lnTo>
                    <a:lnTo>
                      <a:pt x="5000" y="7131"/>
                    </a:lnTo>
                    <a:lnTo>
                      <a:pt x="4393" y="7171"/>
                    </a:lnTo>
                    <a:lnTo>
                      <a:pt x="3996" y="7253"/>
                    </a:lnTo>
                    <a:lnTo>
                      <a:pt x="3996" y="8950"/>
                    </a:lnTo>
                    <a:lnTo>
                      <a:pt x="3994" y="8983"/>
                    </a:lnTo>
                    <a:lnTo>
                      <a:pt x="3987" y="9015"/>
                    </a:lnTo>
                    <a:lnTo>
                      <a:pt x="3977" y="9046"/>
                    </a:lnTo>
                    <a:lnTo>
                      <a:pt x="3963" y="9075"/>
                    </a:lnTo>
                    <a:lnTo>
                      <a:pt x="3944" y="9102"/>
                    </a:lnTo>
                    <a:lnTo>
                      <a:pt x="3923" y="9127"/>
                    </a:lnTo>
                    <a:lnTo>
                      <a:pt x="3898" y="9148"/>
                    </a:lnTo>
                    <a:lnTo>
                      <a:pt x="3871" y="9167"/>
                    </a:lnTo>
                    <a:lnTo>
                      <a:pt x="3842" y="9181"/>
                    </a:lnTo>
                    <a:lnTo>
                      <a:pt x="3811" y="9191"/>
                    </a:lnTo>
                    <a:lnTo>
                      <a:pt x="3779" y="9198"/>
                    </a:lnTo>
                    <a:lnTo>
                      <a:pt x="3746" y="9200"/>
                    </a:lnTo>
                    <a:lnTo>
                      <a:pt x="3713" y="9198"/>
                    </a:lnTo>
                    <a:lnTo>
                      <a:pt x="3681" y="9191"/>
                    </a:lnTo>
                    <a:lnTo>
                      <a:pt x="3650" y="9181"/>
                    </a:lnTo>
                    <a:lnTo>
                      <a:pt x="3621" y="9167"/>
                    </a:lnTo>
                    <a:lnTo>
                      <a:pt x="3594" y="9148"/>
                    </a:lnTo>
                    <a:lnTo>
                      <a:pt x="3569" y="9127"/>
                    </a:lnTo>
                    <a:lnTo>
                      <a:pt x="3548" y="9102"/>
                    </a:lnTo>
                    <a:lnTo>
                      <a:pt x="3529" y="9075"/>
                    </a:lnTo>
                    <a:lnTo>
                      <a:pt x="3515" y="9046"/>
                    </a:lnTo>
                    <a:close/>
                    <a:moveTo>
                      <a:pt x="6628" y="2363"/>
                    </a:moveTo>
                    <a:lnTo>
                      <a:pt x="6628" y="2373"/>
                    </a:lnTo>
                    <a:lnTo>
                      <a:pt x="6629" y="2424"/>
                    </a:lnTo>
                    <a:lnTo>
                      <a:pt x="6629" y="2434"/>
                    </a:lnTo>
                    <a:lnTo>
                      <a:pt x="6628" y="2485"/>
                    </a:lnTo>
                    <a:lnTo>
                      <a:pt x="6628" y="2495"/>
                    </a:lnTo>
                    <a:lnTo>
                      <a:pt x="6625" y="2546"/>
                    </a:lnTo>
                    <a:lnTo>
                      <a:pt x="6624" y="2556"/>
                    </a:lnTo>
                    <a:lnTo>
                      <a:pt x="6619" y="2607"/>
                    </a:lnTo>
                    <a:lnTo>
                      <a:pt x="6618" y="2616"/>
                    </a:lnTo>
                    <a:lnTo>
                      <a:pt x="6612" y="2667"/>
                    </a:lnTo>
                    <a:lnTo>
                      <a:pt x="6610" y="2676"/>
                    </a:lnTo>
                    <a:lnTo>
                      <a:pt x="6602" y="2727"/>
                    </a:lnTo>
                    <a:lnTo>
                      <a:pt x="6600" y="2736"/>
                    </a:lnTo>
                    <a:lnTo>
                      <a:pt x="6589" y="2787"/>
                    </a:lnTo>
                    <a:lnTo>
                      <a:pt x="6587" y="2796"/>
                    </a:lnTo>
                    <a:lnTo>
                      <a:pt x="6575" y="2846"/>
                    </a:lnTo>
                    <a:lnTo>
                      <a:pt x="6573" y="2855"/>
                    </a:lnTo>
                    <a:lnTo>
                      <a:pt x="6559" y="2904"/>
                    </a:lnTo>
                    <a:lnTo>
                      <a:pt x="6556" y="2913"/>
                    </a:lnTo>
                    <a:lnTo>
                      <a:pt x="6540" y="2962"/>
                    </a:lnTo>
                    <a:lnTo>
                      <a:pt x="6537" y="2971"/>
                    </a:lnTo>
                    <a:lnTo>
                      <a:pt x="6519" y="3019"/>
                    </a:lnTo>
                    <a:lnTo>
                      <a:pt x="6516" y="3028"/>
                    </a:lnTo>
                    <a:lnTo>
                      <a:pt x="6496" y="3076"/>
                    </a:lnTo>
                    <a:lnTo>
                      <a:pt x="6492" y="3084"/>
                    </a:lnTo>
                    <a:lnTo>
                      <a:pt x="6471" y="3131"/>
                    </a:lnTo>
                    <a:lnTo>
                      <a:pt x="6467" y="3140"/>
                    </a:lnTo>
                    <a:lnTo>
                      <a:pt x="6443" y="3186"/>
                    </a:lnTo>
                    <a:lnTo>
                      <a:pt x="6439" y="3194"/>
                    </a:lnTo>
                    <a:lnTo>
                      <a:pt x="6414" y="3240"/>
                    </a:lnTo>
                    <a:lnTo>
                      <a:pt x="6409" y="3248"/>
                    </a:lnTo>
                    <a:lnTo>
                      <a:pt x="6382" y="3292"/>
                    </a:lnTo>
                    <a:lnTo>
                      <a:pt x="6377" y="3300"/>
                    </a:lnTo>
                    <a:lnTo>
                      <a:pt x="6349" y="3344"/>
                    </a:lnTo>
                    <a:lnTo>
                      <a:pt x="6344" y="3352"/>
                    </a:lnTo>
                    <a:lnTo>
                      <a:pt x="6314" y="3394"/>
                    </a:lnTo>
                    <a:lnTo>
                      <a:pt x="6308" y="3401"/>
                    </a:lnTo>
                    <a:lnTo>
                      <a:pt x="6277" y="3442"/>
                    </a:lnTo>
                    <a:lnTo>
                      <a:pt x="6271" y="3449"/>
                    </a:lnTo>
                    <a:lnTo>
                      <a:pt x="6238" y="3489"/>
                    </a:lnTo>
                    <a:lnTo>
                      <a:pt x="6232" y="3496"/>
                    </a:lnTo>
                    <a:lnTo>
                      <a:pt x="6198" y="3535"/>
                    </a:lnTo>
                    <a:lnTo>
                      <a:pt x="6191" y="3541"/>
                    </a:lnTo>
                    <a:lnTo>
                      <a:pt x="6155" y="3578"/>
                    </a:lnTo>
                    <a:lnTo>
                      <a:pt x="6149" y="3585"/>
                    </a:lnTo>
                    <a:lnTo>
                      <a:pt x="6112" y="3621"/>
                    </a:lnTo>
                    <a:lnTo>
                      <a:pt x="6105" y="3627"/>
                    </a:lnTo>
                    <a:lnTo>
                      <a:pt x="6067" y="3661"/>
                    </a:lnTo>
                    <a:lnTo>
                      <a:pt x="6059" y="3667"/>
                    </a:lnTo>
                    <a:lnTo>
                      <a:pt x="6020" y="3700"/>
                    </a:lnTo>
                    <a:lnTo>
                      <a:pt x="6013" y="3706"/>
                    </a:lnTo>
                    <a:lnTo>
                      <a:pt x="5972" y="3737"/>
                    </a:lnTo>
                    <a:lnTo>
                      <a:pt x="5964" y="3743"/>
                    </a:lnTo>
                    <a:lnTo>
                      <a:pt x="5922" y="3773"/>
                    </a:lnTo>
                    <a:lnTo>
                      <a:pt x="5915" y="3778"/>
                    </a:lnTo>
                    <a:lnTo>
                      <a:pt x="5871" y="3806"/>
                    </a:lnTo>
                    <a:lnTo>
                      <a:pt x="5864" y="3811"/>
                    </a:lnTo>
                    <a:lnTo>
                      <a:pt x="5819" y="3838"/>
                    </a:lnTo>
                    <a:lnTo>
                      <a:pt x="5811" y="3843"/>
                    </a:lnTo>
                    <a:lnTo>
                      <a:pt x="5765" y="3868"/>
                    </a:lnTo>
                    <a:lnTo>
                      <a:pt x="5757" y="3872"/>
                    </a:lnTo>
                    <a:lnTo>
                      <a:pt x="5711" y="3896"/>
                    </a:lnTo>
                    <a:lnTo>
                      <a:pt x="5702" y="3900"/>
                    </a:lnTo>
                    <a:lnTo>
                      <a:pt x="5655" y="3921"/>
                    </a:lnTo>
                    <a:lnTo>
                      <a:pt x="5647" y="3925"/>
                    </a:lnTo>
                    <a:lnTo>
                      <a:pt x="5599" y="3945"/>
                    </a:lnTo>
                    <a:lnTo>
                      <a:pt x="5591" y="3948"/>
                    </a:lnTo>
                    <a:lnTo>
                      <a:pt x="5542" y="3966"/>
                    </a:lnTo>
                    <a:lnTo>
                      <a:pt x="5534" y="3969"/>
                    </a:lnTo>
                    <a:lnTo>
                      <a:pt x="5485" y="3985"/>
                    </a:lnTo>
                    <a:lnTo>
                      <a:pt x="5476" y="3988"/>
                    </a:lnTo>
                    <a:lnTo>
                      <a:pt x="5426" y="4002"/>
                    </a:lnTo>
                    <a:lnTo>
                      <a:pt x="5417" y="4004"/>
                    </a:lnTo>
                    <a:lnTo>
                      <a:pt x="5367" y="4017"/>
                    </a:lnTo>
                    <a:lnTo>
                      <a:pt x="5358" y="4019"/>
                    </a:lnTo>
                    <a:lnTo>
                      <a:pt x="5308" y="4030"/>
                    </a:lnTo>
                    <a:lnTo>
                      <a:pt x="5299" y="4031"/>
                    </a:lnTo>
                    <a:lnTo>
                      <a:pt x="5250" y="4040"/>
                    </a:lnTo>
                    <a:lnTo>
                      <a:pt x="5250" y="5940"/>
                    </a:lnTo>
                    <a:lnTo>
                      <a:pt x="5248" y="5973"/>
                    </a:lnTo>
                    <a:lnTo>
                      <a:pt x="5241" y="6005"/>
                    </a:lnTo>
                    <a:lnTo>
                      <a:pt x="5231" y="6036"/>
                    </a:lnTo>
                    <a:lnTo>
                      <a:pt x="5217" y="6065"/>
                    </a:lnTo>
                    <a:lnTo>
                      <a:pt x="5198" y="6092"/>
                    </a:lnTo>
                    <a:lnTo>
                      <a:pt x="5177" y="6117"/>
                    </a:lnTo>
                    <a:lnTo>
                      <a:pt x="5152" y="6138"/>
                    </a:lnTo>
                    <a:lnTo>
                      <a:pt x="5125" y="6157"/>
                    </a:lnTo>
                    <a:lnTo>
                      <a:pt x="5096" y="6171"/>
                    </a:lnTo>
                    <a:lnTo>
                      <a:pt x="5065" y="6181"/>
                    </a:lnTo>
                    <a:lnTo>
                      <a:pt x="5033" y="6188"/>
                    </a:lnTo>
                    <a:lnTo>
                      <a:pt x="5000" y="6190"/>
                    </a:lnTo>
                    <a:lnTo>
                      <a:pt x="4967" y="6188"/>
                    </a:lnTo>
                    <a:lnTo>
                      <a:pt x="4935" y="6181"/>
                    </a:lnTo>
                    <a:lnTo>
                      <a:pt x="4904" y="6171"/>
                    </a:lnTo>
                    <a:lnTo>
                      <a:pt x="4875" y="6157"/>
                    </a:lnTo>
                    <a:lnTo>
                      <a:pt x="4848" y="6138"/>
                    </a:lnTo>
                    <a:lnTo>
                      <a:pt x="4823" y="6117"/>
                    </a:lnTo>
                    <a:lnTo>
                      <a:pt x="4802" y="6092"/>
                    </a:lnTo>
                    <a:lnTo>
                      <a:pt x="4783" y="6065"/>
                    </a:lnTo>
                    <a:lnTo>
                      <a:pt x="4769" y="6036"/>
                    </a:lnTo>
                    <a:lnTo>
                      <a:pt x="4759" y="6005"/>
                    </a:lnTo>
                    <a:lnTo>
                      <a:pt x="4752" y="5973"/>
                    </a:lnTo>
                    <a:lnTo>
                      <a:pt x="4750" y="5940"/>
                    </a:lnTo>
                    <a:lnTo>
                      <a:pt x="4750" y="4040"/>
                    </a:lnTo>
                    <a:lnTo>
                      <a:pt x="4701" y="4031"/>
                    </a:lnTo>
                    <a:lnTo>
                      <a:pt x="4692" y="4030"/>
                    </a:lnTo>
                    <a:lnTo>
                      <a:pt x="4642" y="4019"/>
                    </a:lnTo>
                    <a:lnTo>
                      <a:pt x="4633" y="4017"/>
                    </a:lnTo>
                    <a:lnTo>
                      <a:pt x="4583" y="4004"/>
                    </a:lnTo>
                    <a:lnTo>
                      <a:pt x="4574" y="4002"/>
                    </a:lnTo>
                    <a:lnTo>
                      <a:pt x="4524" y="3988"/>
                    </a:lnTo>
                    <a:lnTo>
                      <a:pt x="4515" y="3985"/>
                    </a:lnTo>
                    <a:lnTo>
                      <a:pt x="4466" y="3969"/>
                    </a:lnTo>
                    <a:lnTo>
                      <a:pt x="4458" y="3966"/>
                    </a:lnTo>
                    <a:lnTo>
                      <a:pt x="4409" y="3948"/>
                    </a:lnTo>
                    <a:lnTo>
                      <a:pt x="4401" y="3945"/>
                    </a:lnTo>
                    <a:lnTo>
                      <a:pt x="4353" y="3925"/>
                    </a:lnTo>
                    <a:lnTo>
                      <a:pt x="4345" y="3921"/>
                    </a:lnTo>
                    <a:lnTo>
                      <a:pt x="4298" y="3900"/>
                    </a:lnTo>
                    <a:lnTo>
                      <a:pt x="4289" y="3896"/>
                    </a:lnTo>
                    <a:lnTo>
                      <a:pt x="4243" y="3872"/>
                    </a:lnTo>
                    <a:lnTo>
                      <a:pt x="4235" y="3868"/>
                    </a:lnTo>
                    <a:lnTo>
                      <a:pt x="4189" y="3843"/>
                    </a:lnTo>
                    <a:lnTo>
                      <a:pt x="4181" y="3838"/>
                    </a:lnTo>
                    <a:lnTo>
                      <a:pt x="4136" y="3811"/>
                    </a:lnTo>
                    <a:lnTo>
                      <a:pt x="4129" y="3806"/>
                    </a:lnTo>
                    <a:lnTo>
                      <a:pt x="4085" y="3778"/>
                    </a:lnTo>
                    <a:lnTo>
                      <a:pt x="4078" y="3773"/>
                    </a:lnTo>
                    <a:lnTo>
                      <a:pt x="4036" y="3743"/>
                    </a:lnTo>
                    <a:lnTo>
                      <a:pt x="4028" y="3737"/>
                    </a:lnTo>
                    <a:lnTo>
                      <a:pt x="3987" y="3706"/>
                    </a:lnTo>
                    <a:lnTo>
                      <a:pt x="3980" y="3700"/>
                    </a:lnTo>
                    <a:lnTo>
                      <a:pt x="3941" y="3667"/>
                    </a:lnTo>
                    <a:lnTo>
                      <a:pt x="3933" y="3661"/>
                    </a:lnTo>
                    <a:lnTo>
                      <a:pt x="3895" y="3627"/>
                    </a:lnTo>
                    <a:lnTo>
                      <a:pt x="3888" y="3621"/>
                    </a:lnTo>
                    <a:lnTo>
                      <a:pt x="3851" y="3585"/>
                    </a:lnTo>
                    <a:lnTo>
                      <a:pt x="3845" y="3578"/>
                    </a:lnTo>
                    <a:lnTo>
                      <a:pt x="3809" y="3541"/>
                    </a:lnTo>
                    <a:lnTo>
                      <a:pt x="3802" y="3535"/>
                    </a:lnTo>
                    <a:lnTo>
                      <a:pt x="3768" y="3496"/>
                    </a:lnTo>
                    <a:lnTo>
                      <a:pt x="3762" y="3489"/>
                    </a:lnTo>
                    <a:lnTo>
                      <a:pt x="3729" y="3449"/>
                    </a:lnTo>
                    <a:lnTo>
                      <a:pt x="3723" y="3442"/>
                    </a:lnTo>
                    <a:lnTo>
                      <a:pt x="3692" y="3401"/>
                    </a:lnTo>
                    <a:lnTo>
                      <a:pt x="3686" y="3394"/>
                    </a:lnTo>
                    <a:lnTo>
                      <a:pt x="3656" y="3352"/>
                    </a:lnTo>
                    <a:lnTo>
                      <a:pt x="3651" y="3344"/>
                    </a:lnTo>
                    <a:lnTo>
                      <a:pt x="3623" y="3300"/>
                    </a:lnTo>
                    <a:lnTo>
                      <a:pt x="3618" y="3292"/>
                    </a:lnTo>
                    <a:lnTo>
                      <a:pt x="3591" y="3248"/>
                    </a:lnTo>
                    <a:lnTo>
                      <a:pt x="3586" y="3240"/>
                    </a:lnTo>
                    <a:lnTo>
                      <a:pt x="3561" y="3194"/>
                    </a:lnTo>
                    <a:lnTo>
                      <a:pt x="3557" y="3186"/>
                    </a:lnTo>
                    <a:lnTo>
                      <a:pt x="3533" y="3140"/>
                    </a:lnTo>
                    <a:lnTo>
                      <a:pt x="3529" y="3131"/>
                    </a:lnTo>
                    <a:lnTo>
                      <a:pt x="3508" y="3084"/>
                    </a:lnTo>
                    <a:lnTo>
                      <a:pt x="3504" y="3076"/>
                    </a:lnTo>
                    <a:lnTo>
                      <a:pt x="3484" y="3028"/>
                    </a:lnTo>
                    <a:lnTo>
                      <a:pt x="3481" y="3019"/>
                    </a:lnTo>
                    <a:lnTo>
                      <a:pt x="3463" y="2971"/>
                    </a:lnTo>
                    <a:lnTo>
                      <a:pt x="3460" y="2962"/>
                    </a:lnTo>
                    <a:lnTo>
                      <a:pt x="3444" y="2913"/>
                    </a:lnTo>
                    <a:lnTo>
                      <a:pt x="3441" y="2904"/>
                    </a:lnTo>
                    <a:lnTo>
                      <a:pt x="3427" y="2855"/>
                    </a:lnTo>
                    <a:lnTo>
                      <a:pt x="3425" y="2846"/>
                    </a:lnTo>
                    <a:lnTo>
                      <a:pt x="3413" y="2796"/>
                    </a:lnTo>
                    <a:lnTo>
                      <a:pt x="3411" y="2787"/>
                    </a:lnTo>
                    <a:lnTo>
                      <a:pt x="3400" y="2736"/>
                    </a:lnTo>
                    <a:lnTo>
                      <a:pt x="3398" y="2727"/>
                    </a:lnTo>
                    <a:lnTo>
                      <a:pt x="3390" y="2676"/>
                    </a:lnTo>
                    <a:lnTo>
                      <a:pt x="3388" y="2667"/>
                    </a:lnTo>
                    <a:lnTo>
                      <a:pt x="3382" y="2616"/>
                    </a:lnTo>
                    <a:lnTo>
                      <a:pt x="3381" y="2607"/>
                    </a:lnTo>
                    <a:lnTo>
                      <a:pt x="3376" y="2556"/>
                    </a:lnTo>
                    <a:lnTo>
                      <a:pt x="3375" y="2546"/>
                    </a:lnTo>
                    <a:lnTo>
                      <a:pt x="3372" y="2495"/>
                    </a:lnTo>
                    <a:lnTo>
                      <a:pt x="3372" y="2485"/>
                    </a:lnTo>
                    <a:lnTo>
                      <a:pt x="3371" y="2434"/>
                    </a:lnTo>
                    <a:lnTo>
                      <a:pt x="3371" y="2424"/>
                    </a:lnTo>
                    <a:lnTo>
                      <a:pt x="3372" y="2373"/>
                    </a:lnTo>
                    <a:lnTo>
                      <a:pt x="3372" y="2363"/>
                    </a:lnTo>
                    <a:lnTo>
                      <a:pt x="3375" y="2312"/>
                    </a:lnTo>
                    <a:lnTo>
                      <a:pt x="3376" y="2302"/>
                    </a:lnTo>
                    <a:lnTo>
                      <a:pt x="3381" y="2251"/>
                    </a:lnTo>
                    <a:lnTo>
                      <a:pt x="3382" y="2242"/>
                    </a:lnTo>
                    <a:lnTo>
                      <a:pt x="3388" y="2191"/>
                    </a:lnTo>
                    <a:lnTo>
                      <a:pt x="3390" y="2182"/>
                    </a:lnTo>
                    <a:lnTo>
                      <a:pt x="3398" y="2131"/>
                    </a:lnTo>
                    <a:lnTo>
                      <a:pt x="3400" y="2122"/>
                    </a:lnTo>
                    <a:lnTo>
                      <a:pt x="3411" y="2071"/>
                    </a:lnTo>
                    <a:lnTo>
                      <a:pt x="3413" y="2062"/>
                    </a:lnTo>
                    <a:lnTo>
                      <a:pt x="3425" y="2012"/>
                    </a:lnTo>
                    <a:lnTo>
                      <a:pt x="3427" y="2003"/>
                    </a:lnTo>
                    <a:lnTo>
                      <a:pt x="3441" y="1954"/>
                    </a:lnTo>
                    <a:lnTo>
                      <a:pt x="3444" y="1945"/>
                    </a:lnTo>
                    <a:lnTo>
                      <a:pt x="3460" y="1896"/>
                    </a:lnTo>
                    <a:lnTo>
                      <a:pt x="3463" y="1887"/>
                    </a:lnTo>
                    <a:lnTo>
                      <a:pt x="3481" y="1839"/>
                    </a:lnTo>
                    <a:lnTo>
                      <a:pt x="3485" y="1830"/>
                    </a:lnTo>
                    <a:lnTo>
                      <a:pt x="3504" y="1783"/>
                    </a:lnTo>
                    <a:lnTo>
                      <a:pt x="3508" y="1774"/>
                    </a:lnTo>
                    <a:lnTo>
                      <a:pt x="3529" y="1727"/>
                    </a:lnTo>
                    <a:lnTo>
                      <a:pt x="3534" y="1719"/>
                    </a:lnTo>
                    <a:lnTo>
                      <a:pt x="3557" y="1673"/>
                    </a:lnTo>
                    <a:lnTo>
                      <a:pt x="3561" y="1664"/>
                    </a:lnTo>
                    <a:lnTo>
                      <a:pt x="3586" y="1619"/>
                    </a:lnTo>
                    <a:lnTo>
                      <a:pt x="3591" y="1611"/>
                    </a:lnTo>
                    <a:lnTo>
                      <a:pt x="3618" y="1567"/>
                    </a:lnTo>
                    <a:lnTo>
                      <a:pt x="3623" y="1559"/>
                    </a:lnTo>
                    <a:lnTo>
                      <a:pt x="3651" y="1515"/>
                    </a:lnTo>
                    <a:lnTo>
                      <a:pt x="3656" y="1507"/>
                    </a:lnTo>
                    <a:lnTo>
                      <a:pt x="3686" y="1465"/>
                    </a:lnTo>
                    <a:lnTo>
                      <a:pt x="3692" y="1458"/>
                    </a:lnTo>
                    <a:lnTo>
                      <a:pt x="3723" y="1417"/>
                    </a:lnTo>
                    <a:lnTo>
                      <a:pt x="3729" y="1410"/>
                    </a:lnTo>
                    <a:lnTo>
                      <a:pt x="3762" y="1370"/>
                    </a:lnTo>
                    <a:lnTo>
                      <a:pt x="3768" y="1363"/>
                    </a:lnTo>
                    <a:lnTo>
                      <a:pt x="3802" y="1324"/>
                    </a:lnTo>
                    <a:lnTo>
                      <a:pt x="3809" y="1318"/>
                    </a:lnTo>
                    <a:lnTo>
                      <a:pt x="3845" y="1281"/>
                    </a:lnTo>
                    <a:lnTo>
                      <a:pt x="3851" y="1274"/>
                    </a:lnTo>
                    <a:lnTo>
                      <a:pt x="3888" y="1238"/>
                    </a:lnTo>
                    <a:lnTo>
                      <a:pt x="3895" y="1232"/>
                    </a:lnTo>
                    <a:lnTo>
                      <a:pt x="3933" y="1198"/>
                    </a:lnTo>
                    <a:lnTo>
                      <a:pt x="3941" y="1192"/>
                    </a:lnTo>
                    <a:lnTo>
                      <a:pt x="3980" y="1159"/>
                    </a:lnTo>
                    <a:lnTo>
                      <a:pt x="3987" y="1153"/>
                    </a:lnTo>
                    <a:lnTo>
                      <a:pt x="4028" y="1122"/>
                    </a:lnTo>
                    <a:lnTo>
                      <a:pt x="4036" y="1116"/>
                    </a:lnTo>
                    <a:lnTo>
                      <a:pt x="4078" y="1086"/>
                    </a:lnTo>
                    <a:lnTo>
                      <a:pt x="4085" y="1081"/>
                    </a:lnTo>
                    <a:lnTo>
                      <a:pt x="4129" y="1053"/>
                    </a:lnTo>
                    <a:lnTo>
                      <a:pt x="4136" y="1048"/>
                    </a:lnTo>
                    <a:lnTo>
                      <a:pt x="4181" y="1021"/>
                    </a:lnTo>
                    <a:lnTo>
                      <a:pt x="4189" y="1016"/>
                    </a:lnTo>
                    <a:lnTo>
                      <a:pt x="4235" y="991"/>
                    </a:lnTo>
                    <a:lnTo>
                      <a:pt x="4243" y="987"/>
                    </a:lnTo>
                    <a:lnTo>
                      <a:pt x="4289" y="963"/>
                    </a:lnTo>
                    <a:lnTo>
                      <a:pt x="4298" y="959"/>
                    </a:lnTo>
                    <a:lnTo>
                      <a:pt x="4345" y="938"/>
                    </a:lnTo>
                    <a:lnTo>
                      <a:pt x="4353" y="934"/>
                    </a:lnTo>
                    <a:lnTo>
                      <a:pt x="4401" y="914"/>
                    </a:lnTo>
                    <a:lnTo>
                      <a:pt x="4409" y="911"/>
                    </a:lnTo>
                    <a:lnTo>
                      <a:pt x="4458" y="893"/>
                    </a:lnTo>
                    <a:lnTo>
                      <a:pt x="4466" y="890"/>
                    </a:lnTo>
                    <a:lnTo>
                      <a:pt x="4515" y="874"/>
                    </a:lnTo>
                    <a:lnTo>
                      <a:pt x="4524" y="871"/>
                    </a:lnTo>
                    <a:lnTo>
                      <a:pt x="4574" y="857"/>
                    </a:lnTo>
                    <a:lnTo>
                      <a:pt x="4583" y="855"/>
                    </a:lnTo>
                    <a:lnTo>
                      <a:pt x="4633" y="842"/>
                    </a:lnTo>
                    <a:lnTo>
                      <a:pt x="4642" y="840"/>
                    </a:lnTo>
                    <a:lnTo>
                      <a:pt x="4692" y="829"/>
                    </a:lnTo>
                    <a:lnTo>
                      <a:pt x="4701" y="828"/>
                    </a:lnTo>
                    <a:lnTo>
                      <a:pt x="4752" y="819"/>
                    </a:lnTo>
                    <a:lnTo>
                      <a:pt x="4761" y="818"/>
                    </a:lnTo>
                    <a:lnTo>
                      <a:pt x="4812" y="811"/>
                    </a:lnTo>
                    <a:lnTo>
                      <a:pt x="4822" y="810"/>
                    </a:lnTo>
                    <a:lnTo>
                      <a:pt x="4873" y="805"/>
                    </a:lnTo>
                    <a:lnTo>
                      <a:pt x="4882" y="804"/>
                    </a:lnTo>
                    <a:lnTo>
                      <a:pt x="4934" y="801"/>
                    </a:lnTo>
                    <a:lnTo>
                      <a:pt x="4943" y="801"/>
                    </a:lnTo>
                    <a:lnTo>
                      <a:pt x="4995" y="800"/>
                    </a:lnTo>
                    <a:lnTo>
                      <a:pt x="5005" y="800"/>
                    </a:lnTo>
                    <a:lnTo>
                      <a:pt x="5057" y="801"/>
                    </a:lnTo>
                    <a:lnTo>
                      <a:pt x="5066" y="801"/>
                    </a:lnTo>
                    <a:lnTo>
                      <a:pt x="5118" y="804"/>
                    </a:lnTo>
                    <a:lnTo>
                      <a:pt x="5127" y="805"/>
                    </a:lnTo>
                    <a:lnTo>
                      <a:pt x="5178" y="810"/>
                    </a:lnTo>
                    <a:lnTo>
                      <a:pt x="5188" y="811"/>
                    </a:lnTo>
                    <a:lnTo>
                      <a:pt x="5239" y="818"/>
                    </a:lnTo>
                    <a:lnTo>
                      <a:pt x="5248" y="819"/>
                    </a:lnTo>
                    <a:lnTo>
                      <a:pt x="5299" y="828"/>
                    </a:lnTo>
                    <a:lnTo>
                      <a:pt x="5308" y="829"/>
                    </a:lnTo>
                    <a:lnTo>
                      <a:pt x="5358" y="840"/>
                    </a:lnTo>
                    <a:lnTo>
                      <a:pt x="5367" y="842"/>
                    </a:lnTo>
                    <a:lnTo>
                      <a:pt x="5417" y="855"/>
                    </a:lnTo>
                    <a:lnTo>
                      <a:pt x="5426" y="857"/>
                    </a:lnTo>
                    <a:lnTo>
                      <a:pt x="5476" y="871"/>
                    </a:lnTo>
                    <a:lnTo>
                      <a:pt x="5485" y="874"/>
                    </a:lnTo>
                    <a:lnTo>
                      <a:pt x="5534" y="890"/>
                    </a:lnTo>
                    <a:lnTo>
                      <a:pt x="5542" y="893"/>
                    </a:lnTo>
                    <a:lnTo>
                      <a:pt x="5591" y="911"/>
                    </a:lnTo>
                    <a:lnTo>
                      <a:pt x="5599" y="914"/>
                    </a:lnTo>
                    <a:lnTo>
                      <a:pt x="5647" y="934"/>
                    </a:lnTo>
                    <a:lnTo>
                      <a:pt x="5655" y="938"/>
                    </a:lnTo>
                    <a:lnTo>
                      <a:pt x="5702" y="959"/>
                    </a:lnTo>
                    <a:lnTo>
                      <a:pt x="5711" y="963"/>
                    </a:lnTo>
                    <a:lnTo>
                      <a:pt x="5757" y="987"/>
                    </a:lnTo>
                    <a:lnTo>
                      <a:pt x="5765" y="991"/>
                    </a:lnTo>
                    <a:lnTo>
                      <a:pt x="5811" y="1016"/>
                    </a:lnTo>
                    <a:lnTo>
                      <a:pt x="5819" y="1021"/>
                    </a:lnTo>
                    <a:lnTo>
                      <a:pt x="5864" y="1048"/>
                    </a:lnTo>
                    <a:lnTo>
                      <a:pt x="5871" y="1053"/>
                    </a:lnTo>
                    <a:lnTo>
                      <a:pt x="5915" y="1081"/>
                    </a:lnTo>
                    <a:lnTo>
                      <a:pt x="5922" y="1086"/>
                    </a:lnTo>
                    <a:lnTo>
                      <a:pt x="5964" y="1116"/>
                    </a:lnTo>
                    <a:lnTo>
                      <a:pt x="5972" y="1122"/>
                    </a:lnTo>
                    <a:lnTo>
                      <a:pt x="6013" y="1153"/>
                    </a:lnTo>
                    <a:lnTo>
                      <a:pt x="6020" y="1159"/>
                    </a:lnTo>
                    <a:lnTo>
                      <a:pt x="6059" y="1192"/>
                    </a:lnTo>
                    <a:lnTo>
                      <a:pt x="6067" y="1198"/>
                    </a:lnTo>
                    <a:lnTo>
                      <a:pt x="6105" y="1232"/>
                    </a:lnTo>
                    <a:lnTo>
                      <a:pt x="6112" y="1238"/>
                    </a:lnTo>
                    <a:lnTo>
                      <a:pt x="6149" y="1274"/>
                    </a:lnTo>
                    <a:lnTo>
                      <a:pt x="6155" y="1281"/>
                    </a:lnTo>
                    <a:lnTo>
                      <a:pt x="6191" y="1318"/>
                    </a:lnTo>
                    <a:lnTo>
                      <a:pt x="6198" y="1324"/>
                    </a:lnTo>
                    <a:lnTo>
                      <a:pt x="6232" y="1363"/>
                    </a:lnTo>
                    <a:lnTo>
                      <a:pt x="6238" y="1370"/>
                    </a:lnTo>
                    <a:lnTo>
                      <a:pt x="6271" y="1410"/>
                    </a:lnTo>
                    <a:lnTo>
                      <a:pt x="6277" y="1417"/>
                    </a:lnTo>
                    <a:lnTo>
                      <a:pt x="6308" y="1458"/>
                    </a:lnTo>
                    <a:lnTo>
                      <a:pt x="6314" y="1465"/>
                    </a:lnTo>
                    <a:lnTo>
                      <a:pt x="6344" y="1507"/>
                    </a:lnTo>
                    <a:lnTo>
                      <a:pt x="6349" y="1515"/>
                    </a:lnTo>
                    <a:lnTo>
                      <a:pt x="6377" y="1559"/>
                    </a:lnTo>
                    <a:lnTo>
                      <a:pt x="6382" y="1567"/>
                    </a:lnTo>
                    <a:lnTo>
                      <a:pt x="6409" y="1611"/>
                    </a:lnTo>
                    <a:lnTo>
                      <a:pt x="6414" y="1619"/>
                    </a:lnTo>
                    <a:lnTo>
                      <a:pt x="6439" y="1664"/>
                    </a:lnTo>
                    <a:lnTo>
                      <a:pt x="6443" y="1673"/>
                    </a:lnTo>
                    <a:lnTo>
                      <a:pt x="6466" y="1719"/>
                    </a:lnTo>
                    <a:lnTo>
                      <a:pt x="6471" y="1727"/>
                    </a:lnTo>
                    <a:lnTo>
                      <a:pt x="6492" y="1774"/>
                    </a:lnTo>
                    <a:lnTo>
                      <a:pt x="6496" y="1783"/>
                    </a:lnTo>
                    <a:lnTo>
                      <a:pt x="6515" y="1830"/>
                    </a:lnTo>
                    <a:lnTo>
                      <a:pt x="6519" y="1839"/>
                    </a:lnTo>
                    <a:lnTo>
                      <a:pt x="6537" y="1887"/>
                    </a:lnTo>
                    <a:lnTo>
                      <a:pt x="6540" y="1896"/>
                    </a:lnTo>
                    <a:lnTo>
                      <a:pt x="6556" y="1945"/>
                    </a:lnTo>
                    <a:lnTo>
                      <a:pt x="6559" y="1954"/>
                    </a:lnTo>
                    <a:lnTo>
                      <a:pt x="6573" y="2003"/>
                    </a:lnTo>
                    <a:lnTo>
                      <a:pt x="6575" y="2012"/>
                    </a:lnTo>
                    <a:lnTo>
                      <a:pt x="6587" y="2062"/>
                    </a:lnTo>
                    <a:lnTo>
                      <a:pt x="6589" y="2071"/>
                    </a:lnTo>
                    <a:lnTo>
                      <a:pt x="6600" y="2122"/>
                    </a:lnTo>
                    <a:lnTo>
                      <a:pt x="6602" y="2131"/>
                    </a:lnTo>
                    <a:lnTo>
                      <a:pt x="6610" y="2182"/>
                    </a:lnTo>
                    <a:lnTo>
                      <a:pt x="6612" y="2191"/>
                    </a:lnTo>
                    <a:lnTo>
                      <a:pt x="6618" y="2242"/>
                    </a:lnTo>
                    <a:lnTo>
                      <a:pt x="6619" y="2251"/>
                    </a:lnTo>
                    <a:lnTo>
                      <a:pt x="6624" y="2302"/>
                    </a:lnTo>
                    <a:lnTo>
                      <a:pt x="6625" y="2312"/>
                    </a:lnTo>
                    <a:lnTo>
                      <a:pt x="6628" y="2363"/>
                    </a:lnTo>
                    <a:close/>
                    <a:moveTo>
                      <a:pt x="6126" y="2514"/>
                    </a:moveTo>
                    <a:lnTo>
                      <a:pt x="6128" y="2471"/>
                    </a:lnTo>
                    <a:lnTo>
                      <a:pt x="6129" y="2429"/>
                    </a:lnTo>
                    <a:lnTo>
                      <a:pt x="6128" y="2387"/>
                    </a:lnTo>
                    <a:lnTo>
                      <a:pt x="6126" y="2344"/>
                    </a:lnTo>
                    <a:lnTo>
                      <a:pt x="6122" y="2302"/>
                    </a:lnTo>
                    <a:lnTo>
                      <a:pt x="6116" y="2260"/>
                    </a:lnTo>
                    <a:lnTo>
                      <a:pt x="6109" y="2219"/>
                    </a:lnTo>
                    <a:lnTo>
                      <a:pt x="6101" y="2177"/>
                    </a:lnTo>
                    <a:lnTo>
                      <a:pt x="6091" y="2137"/>
                    </a:lnTo>
                    <a:lnTo>
                      <a:pt x="6079" y="2096"/>
                    </a:lnTo>
                    <a:lnTo>
                      <a:pt x="6066" y="2056"/>
                    </a:lnTo>
                    <a:lnTo>
                      <a:pt x="6052" y="2017"/>
                    </a:lnTo>
                    <a:lnTo>
                      <a:pt x="6035" y="1978"/>
                    </a:lnTo>
                    <a:lnTo>
                      <a:pt x="6018" y="1940"/>
                    </a:lnTo>
                    <a:lnTo>
                      <a:pt x="5999" y="1902"/>
                    </a:lnTo>
                    <a:lnTo>
                      <a:pt x="5978" y="1865"/>
                    </a:lnTo>
                    <a:lnTo>
                      <a:pt x="5957" y="1829"/>
                    </a:lnTo>
                    <a:lnTo>
                      <a:pt x="5933" y="1793"/>
                    </a:lnTo>
                    <a:lnTo>
                      <a:pt x="5909" y="1759"/>
                    </a:lnTo>
                    <a:lnTo>
                      <a:pt x="5883" y="1725"/>
                    </a:lnTo>
                    <a:lnTo>
                      <a:pt x="5856" y="1693"/>
                    </a:lnTo>
                    <a:lnTo>
                      <a:pt x="5828" y="1661"/>
                    </a:lnTo>
                    <a:lnTo>
                      <a:pt x="5799" y="1631"/>
                    </a:lnTo>
                    <a:lnTo>
                      <a:pt x="5768" y="1602"/>
                    </a:lnTo>
                    <a:lnTo>
                      <a:pt x="5737" y="1574"/>
                    </a:lnTo>
                    <a:lnTo>
                      <a:pt x="5704" y="1547"/>
                    </a:lnTo>
                    <a:lnTo>
                      <a:pt x="5671" y="1521"/>
                    </a:lnTo>
                    <a:lnTo>
                      <a:pt x="5636" y="1497"/>
                    </a:lnTo>
                    <a:lnTo>
                      <a:pt x="5601" y="1473"/>
                    </a:lnTo>
                    <a:lnTo>
                      <a:pt x="5565" y="1452"/>
                    </a:lnTo>
                    <a:lnTo>
                      <a:pt x="5528" y="1431"/>
                    </a:lnTo>
                    <a:lnTo>
                      <a:pt x="5490" y="1412"/>
                    </a:lnTo>
                    <a:lnTo>
                      <a:pt x="5451" y="1394"/>
                    </a:lnTo>
                    <a:lnTo>
                      <a:pt x="5412" y="1378"/>
                    </a:lnTo>
                    <a:lnTo>
                      <a:pt x="5373" y="1364"/>
                    </a:lnTo>
                    <a:lnTo>
                      <a:pt x="5333" y="1350"/>
                    </a:lnTo>
                    <a:lnTo>
                      <a:pt x="5292" y="1339"/>
                    </a:lnTo>
                    <a:lnTo>
                      <a:pt x="5251" y="1328"/>
                    </a:lnTo>
                    <a:lnTo>
                      <a:pt x="5210" y="1320"/>
                    </a:lnTo>
                    <a:lnTo>
                      <a:pt x="5168" y="1313"/>
                    </a:lnTo>
                    <a:lnTo>
                      <a:pt x="5127" y="1307"/>
                    </a:lnTo>
                    <a:lnTo>
                      <a:pt x="5085" y="1303"/>
                    </a:lnTo>
                    <a:lnTo>
                      <a:pt x="5042" y="1301"/>
                    </a:lnTo>
                    <a:lnTo>
                      <a:pt x="5000" y="1300"/>
                    </a:lnTo>
                    <a:lnTo>
                      <a:pt x="4958" y="1301"/>
                    </a:lnTo>
                    <a:lnTo>
                      <a:pt x="4915" y="1303"/>
                    </a:lnTo>
                    <a:lnTo>
                      <a:pt x="4873" y="1307"/>
                    </a:lnTo>
                    <a:lnTo>
                      <a:pt x="4832" y="1313"/>
                    </a:lnTo>
                    <a:lnTo>
                      <a:pt x="4790" y="1320"/>
                    </a:lnTo>
                    <a:lnTo>
                      <a:pt x="4749" y="1328"/>
                    </a:lnTo>
                    <a:lnTo>
                      <a:pt x="4708" y="1339"/>
                    </a:lnTo>
                    <a:lnTo>
                      <a:pt x="4667" y="1350"/>
                    </a:lnTo>
                    <a:lnTo>
                      <a:pt x="4627" y="1364"/>
                    </a:lnTo>
                    <a:lnTo>
                      <a:pt x="4588" y="1378"/>
                    </a:lnTo>
                    <a:lnTo>
                      <a:pt x="4549" y="1394"/>
                    </a:lnTo>
                    <a:lnTo>
                      <a:pt x="4510" y="1412"/>
                    </a:lnTo>
                    <a:lnTo>
                      <a:pt x="4472" y="1431"/>
                    </a:lnTo>
                    <a:lnTo>
                      <a:pt x="4435" y="1452"/>
                    </a:lnTo>
                    <a:lnTo>
                      <a:pt x="4399" y="1473"/>
                    </a:lnTo>
                    <a:lnTo>
                      <a:pt x="4364" y="1497"/>
                    </a:lnTo>
                    <a:lnTo>
                      <a:pt x="4329" y="1521"/>
                    </a:lnTo>
                    <a:lnTo>
                      <a:pt x="4296" y="1547"/>
                    </a:lnTo>
                    <a:lnTo>
                      <a:pt x="4263" y="1574"/>
                    </a:lnTo>
                    <a:lnTo>
                      <a:pt x="4232" y="1602"/>
                    </a:lnTo>
                    <a:lnTo>
                      <a:pt x="4201" y="1631"/>
                    </a:lnTo>
                    <a:lnTo>
                      <a:pt x="4172" y="1661"/>
                    </a:lnTo>
                    <a:lnTo>
                      <a:pt x="4144" y="1693"/>
                    </a:lnTo>
                    <a:lnTo>
                      <a:pt x="4117" y="1725"/>
                    </a:lnTo>
                    <a:lnTo>
                      <a:pt x="4091" y="1759"/>
                    </a:lnTo>
                    <a:lnTo>
                      <a:pt x="4067" y="1793"/>
                    </a:lnTo>
                    <a:lnTo>
                      <a:pt x="4043" y="1829"/>
                    </a:lnTo>
                    <a:lnTo>
                      <a:pt x="4022" y="1865"/>
                    </a:lnTo>
                    <a:lnTo>
                      <a:pt x="4001" y="1902"/>
                    </a:lnTo>
                    <a:lnTo>
                      <a:pt x="3982" y="1940"/>
                    </a:lnTo>
                    <a:lnTo>
                      <a:pt x="3965" y="1978"/>
                    </a:lnTo>
                    <a:lnTo>
                      <a:pt x="3948" y="2017"/>
                    </a:lnTo>
                    <a:lnTo>
                      <a:pt x="3934" y="2056"/>
                    </a:lnTo>
                    <a:lnTo>
                      <a:pt x="3921" y="2096"/>
                    </a:lnTo>
                    <a:lnTo>
                      <a:pt x="3909" y="2137"/>
                    </a:lnTo>
                    <a:lnTo>
                      <a:pt x="3899" y="2177"/>
                    </a:lnTo>
                    <a:lnTo>
                      <a:pt x="3891" y="2219"/>
                    </a:lnTo>
                    <a:lnTo>
                      <a:pt x="3884" y="2260"/>
                    </a:lnTo>
                    <a:lnTo>
                      <a:pt x="3878" y="2302"/>
                    </a:lnTo>
                    <a:lnTo>
                      <a:pt x="3874" y="2344"/>
                    </a:lnTo>
                    <a:lnTo>
                      <a:pt x="3872" y="2387"/>
                    </a:lnTo>
                    <a:lnTo>
                      <a:pt x="3871" y="2429"/>
                    </a:lnTo>
                    <a:lnTo>
                      <a:pt x="3872" y="2471"/>
                    </a:lnTo>
                    <a:lnTo>
                      <a:pt x="3874" y="2514"/>
                    </a:lnTo>
                    <a:lnTo>
                      <a:pt x="3878" y="2556"/>
                    </a:lnTo>
                    <a:lnTo>
                      <a:pt x="3884" y="2598"/>
                    </a:lnTo>
                    <a:lnTo>
                      <a:pt x="3891" y="2639"/>
                    </a:lnTo>
                    <a:lnTo>
                      <a:pt x="3899" y="2681"/>
                    </a:lnTo>
                    <a:lnTo>
                      <a:pt x="3909" y="2722"/>
                    </a:lnTo>
                    <a:lnTo>
                      <a:pt x="3921" y="2762"/>
                    </a:lnTo>
                    <a:lnTo>
                      <a:pt x="3934" y="2802"/>
                    </a:lnTo>
                    <a:lnTo>
                      <a:pt x="3949" y="2842"/>
                    </a:lnTo>
                    <a:lnTo>
                      <a:pt x="3965" y="2881"/>
                    </a:lnTo>
                    <a:lnTo>
                      <a:pt x="3982" y="2919"/>
                    </a:lnTo>
                    <a:lnTo>
                      <a:pt x="4001" y="2957"/>
                    </a:lnTo>
                    <a:lnTo>
                      <a:pt x="4022" y="2994"/>
                    </a:lnTo>
                    <a:lnTo>
                      <a:pt x="4043" y="3030"/>
                    </a:lnTo>
                    <a:lnTo>
                      <a:pt x="4067" y="3066"/>
                    </a:lnTo>
                    <a:lnTo>
                      <a:pt x="4091" y="3100"/>
                    </a:lnTo>
                    <a:lnTo>
                      <a:pt x="4117" y="3134"/>
                    </a:lnTo>
                    <a:lnTo>
                      <a:pt x="4144" y="3166"/>
                    </a:lnTo>
                    <a:lnTo>
                      <a:pt x="4172" y="3198"/>
                    </a:lnTo>
                    <a:lnTo>
                      <a:pt x="4201" y="3228"/>
                    </a:lnTo>
                    <a:lnTo>
                      <a:pt x="4232" y="3257"/>
                    </a:lnTo>
                    <a:lnTo>
                      <a:pt x="4263" y="3285"/>
                    </a:lnTo>
                    <a:lnTo>
                      <a:pt x="4296" y="3312"/>
                    </a:lnTo>
                    <a:lnTo>
                      <a:pt x="4329" y="3338"/>
                    </a:lnTo>
                    <a:lnTo>
                      <a:pt x="4364" y="3362"/>
                    </a:lnTo>
                    <a:lnTo>
                      <a:pt x="4399" y="3386"/>
                    </a:lnTo>
                    <a:lnTo>
                      <a:pt x="4435" y="3407"/>
                    </a:lnTo>
                    <a:lnTo>
                      <a:pt x="4472" y="3428"/>
                    </a:lnTo>
                    <a:lnTo>
                      <a:pt x="4510" y="3447"/>
                    </a:lnTo>
                    <a:lnTo>
                      <a:pt x="4549" y="3465"/>
                    </a:lnTo>
                    <a:lnTo>
                      <a:pt x="4588" y="3481"/>
                    </a:lnTo>
                    <a:lnTo>
                      <a:pt x="4627" y="3495"/>
                    </a:lnTo>
                    <a:lnTo>
                      <a:pt x="4667" y="3509"/>
                    </a:lnTo>
                    <a:lnTo>
                      <a:pt x="4708" y="3520"/>
                    </a:lnTo>
                    <a:lnTo>
                      <a:pt x="4749" y="3531"/>
                    </a:lnTo>
                    <a:lnTo>
                      <a:pt x="4790" y="3539"/>
                    </a:lnTo>
                    <a:lnTo>
                      <a:pt x="4832" y="3546"/>
                    </a:lnTo>
                    <a:lnTo>
                      <a:pt x="4873" y="3552"/>
                    </a:lnTo>
                    <a:lnTo>
                      <a:pt x="4915" y="3556"/>
                    </a:lnTo>
                    <a:lnTo>
                      <a:pt x="4958" y="3558"/>
                    </a:lnTo>
                    <a:lnTo>
                      <a:pt x="5000" y="3559"/>
                    </a:lnTo>
                    <a:lnTo>
                      <a:pt x="5042" y="3558"/>
                    </a:lnTo>
                    <a:lnTo>
                      <a:pt x="5085" y="3556"/>
                    </a:lnTo>
                    <a:lnTo>
                      <a:pt x="5127" y="3552"/>
                    </a:lnTo>
                    <a:lnTo>
                      <a:pt x="5168" y="3546"/>
                    </a:lnTo>
                    <a:lnTo>
                      <a:pt x="5210" y="3539"/>
                    </a:lnTo>
                    <a:lnTo>
                      <a:pt x="5251" y="3531"/>
                    </a:lnTo>
                    <a:lnTo>
                      <a:pt x="5292" y="3520"/>
                    </a:lnTo>
                    <a:lnTo>
                      <a:pt x="5333" y="3509"/>
                    </a:lnTo>
                    <a:lnTo>
                      <a:pt x="5373" y="3495"/>
                    </a:lnTo>
                    <a:lnTo>
                      <a:pt x="5412" y="3481"/>
                    </a:lnTo>
                    <a:lnTo>
                      <a:pt x="5451" y="3465"/>
                    </a:lnTo>
                    <a:lnTo>
                      <a:pt x="5490" y="3447"/>
                    </a:lnTo>
                    <a:lnTo>
                      <a:pt x="5528" y="3428"/>
                    </a:lnTo>
                    <a:lnTo>
                      <a:pt x="5565" y="3407"/>
                    </a:lnTo>
                    <a:lnTo>
                      <a:pt x="5601" y="3386"/>
                    </a:lnTo>
                    <a:lnTo>
                      <a:pt x="5636" y="3362"/>
                    </a:lnTo>
                    <a:lnTo>
                      <a:pt x="5671" y="3338"/>
                    </a:lnTo>
                    <a:lnTo>
                      <a:pt x="5704" y="3312"/>
                    </a:lnTo>
                    <a:lnTo>
                      <a:pt x="5737" y="3285"/>
                    </a:lnTo>
                    <a:lnTo>
                      <a:pt x="5768" y="3257"/>
                    </a:lnTo>
                    <a:lnTo>
                      <a:pt x="5799" y="3228"/>
                    </a:lnTo>
                    <a:lnTo>
                      <a:pt x="5828" y="3198"/>
                    </a:lnTo>
                    <a:lnTo>
                      <a:pt x="5856" y="3166"/>
                    </a:lnTo>
                    <a:lnTo>
                      <a:pt x="5883" y="3134"/>
                    </a:lnTo>
                    <a:lnTo>
                      <a:pt x="5909" y="3100"/>
                    </a:lnTo>
                    <a:lnTo>
                      <a:pt x="5933" y="3066"/>
                    </a:lnTo>
                    <a:lnTo>
                      <a:pt x="5957" y="3030"/>
                    </a:lnTo>
                    <a:lnTo>
                      <a:pt x="5978" y="2994"/>
                    </a:lnTo>
                    <a:lnTo>
                      <a:pt x="5999" y="2957"/>
                    </a:lnTo>
                    <a:lnTo>
                      <a:pt x="6018" y="2919"/>
                    </a:lnTo>
                    <a:lnTo>
                      <a:pt x="6035" y="2881"/>
                    </a:lnTo>
                    <a:lnTo>
                      <a:pt x="6051" y="2842"/>
                    </a:lnTo>
                    <a:lnTo>
                      <a:pt x="6066" y="2802"/>
                    </a:lnTo>
                    <a:lnTo>
                      <a:pt x="6079" y="2762"/>
                    </a:lnTo>
                    <a:lnTo>
                      <a:pt x="6091" y="2722"/>
                    </a:lnTo>
                    <a:lnTo>
                      <a:pt x="6101" y="2681"/>
                    </a:lnTo>
                    <a:lnTo>
                      <a:pt x="6109" y="2639"/>
                    </a:lnTo>
                    <a:lnTo>
                      <a:pt x="6116" y="2598"/>
                    </a:lnTo>
                    <a:lnTo>
                      <a:pt x="6122" y="2556"/>
                    </a:lnTo>
                    <a:lnTo>
                      <a:pt x="6126" y="2514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1BBF1FC-604B-4080-960C-8FB65C3666BA}"/>
              </a:ext>
            </a:extLst>
          </p:cNvPr>
          <p:cNvGrpSpPr/>
          <p:nvPr/>
        </p:nvGrpSpPr>
        <p:grpSpPr>
          <a:xfrm>
            <a:off x="4459666" y="2684408"/>
            <a:ext cx="3272668" cy="767781"/>
            <a:chOff x="8696951" y="2745390"/>
            <a:chExt cx="2915929" cy="929802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EF4486F-BBFB-4531-9A54-4A1613608958}"/>
                </a:ext>
              </a:extLst>
            </p:cNvPr>
            <p:cNvSpPr txBox="1"/>
            <p:nvPr/>
          </p:nvSpPr>
          <p:spPr>
            <a:xfrm>
              <a:off x="8696951" y="3153377"/>
              <a:ext cx="2915929" cy="52181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Five-year net revenue compound annual growth rate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3D30A16-9F08-436E-880A-4935EDBE7F16}"/>
                </a:ext>
              </a:extLst>
            </p:cNvPr>
            <p:cNvSpPr txBox="1"/>
            <p:nvPr/>
          </p:nvSpPr>
          <p:spPr>
            <a:xfrm>
              <a:off x="8696951" y="2745390"/>
              <a:ext cx="2915929" cy="2981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62% CAGR</a:t>
              </a:r>
              <a:endParaRPr lang="en-PH" sz="1600" b="1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0963D6F1-08C6-4556-B39A-A3B2CDA58967}"/>
              </a:ext>
            </a:extLst>
          </p:cNvPr>
          <p:cNvGrpSpPr/>
          <p:nvPr/>
        </p:nvGrpSpPr>
        <p:grpSpPr>
          <a:xfrm>
            <a:off x="4459665" y="1594053"/>
            <a:ext cx="945340" cy="889280"/>
            <a:chOff x="480780" y="1594053"/>
            <a:chExt cx="945340" cy="889280"/>
          </a:xfrm>
        </p:grpSpPr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7FAD91CC-9E36-4C57-B198-BBB9912A0134}"/>
                </a:ext>
              </a:extLst>
            </p:cNvPr>
            <p:cNvGrpSpPr/>
            <p:nvPr/>
          </p:nvGrpSpPr>
          <p:grpSpPr>
            <a:xfrm>
              <a:off x="480780" y="1594053"/>
              <a:ext cx="945340" cy="889280"/>
              <a:chOff x="5521958" y="2644495"/>
              <a:chExt cx="945340" cy="889280"/>
            </a:xfrm>
          </p:grpSpPr>
          <p:grpSp>
            <p:nvGrpSpPr>
              <p:cNvPr id="91" name="Group 90">
                <a:extLst>
                  <a:ext uri="{FF2B5EF4-FFF2-40B4-BE49-F238E27FC236}">
                    <a16:creationId xmlns:a16="http://schemas.microsoft.com/office/drawing/2014/main" id="{1696BD36-3EB4-4C61-8A7D-AE0F17E5B56B}"/>
                  </a:ext>
                </a:extLst>
              </p:cNvPr>
              <p:cNvGrpSpPr/>
              <p:nvPr/>
            </p:nvGrpSpPr>
            <p:grpSpPr>
              <a:xfrm>
                <a:off x="5521958" y="2644495"/>
                <a:ext cx="945340" cy="889280"/>
                <a:chOff x="1028185" y="1918438"/>
                <a:chExt cx="2493289" cy="2345436"/>
              </a:xfrm>
            </p:grpSpPr>
            <p:sp>
              <p:nvSpPr>
                <p:cNvPr id="93" name="Oval 92">
                  <a:extLst>
                    <a:ext uri="{FF2B5EF4-FFF2-40B4-BE49-F238E27FC236}">
                      <a16:creationId xmlns:a16="http://schemas.microsoft.com/office/drawing/2014/main" id="{C7BF45BF-85F5-474A-91DF-AB79EC931371}"/>
                    </a:ext>
                  </a:extLst>
                </p:cNvPr>
                <p:cNvSpPr/>
                <p:nvPr/>
              </p:nvSpPr>
              <p:spPr>
                <a:xfrm>
                  <a:off x="1192865" y="1918438"/>
                  <a:ext cx="2163932" cy="2163932"/>
                </a:xfrm>
                <a:prstGeom prst="ellipse">
                  <a:avLst/>
                </a:prstGeom>
                <a:solidFill>
                  <a:schemeClr val="accent3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4" name="Oval 93">
                  <a:extLst>
                    <a:ext uri="{FF2B5EF4-FFF2-40B4-BE49-F238E27FC236}">
                      <a16:creationId xmlns:a16="http://schemas.microsoft.com/office/drawing/2014/main" id="{2717C7E9-EED0-44C8-96C1-9380944C56E6}"/>
                    </a:ext>
                  </a:extLst>
                </p:cNvPr>
                <p:cNvSpPr/>
                <p:nvPr/>
              </p:nvSpPr>
              <p:spPr>
                <a:xfrm>
                  <a:off x="1357542" y="2099942"/>
                  <a:ext cx="2163932" cy="2163932"/>
                </a:xfrm>
                <a:prstGeom prst="ellipse">
                  <a:avLst/>
                </a:prstGeom>
                <a:solidFill>
                  <a:schemeClr val="accent5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5" name="Oval 94">
                  <a:extLst>
                    <a:ext uri="{FF2B5EF4-FFF2-40B4-BE49-F238E27FC236}">
                      <a16:creationId xmlns:a16="http://schemas.microsoft.com/office/drawing/2014/main" id="{93DBBAFB-7E1F-4FCA-992B-EC8260B54CB3}"/>
                    </a:ext>
                  </a:extLst>
                </p:cNvPr>
                <p:cNvSpPr/>
                <p:nvPr/>
              </p:nvSpPr>
              <p:spPr>
                <a:xfrm>
                  <a:off x="1028185" y="2099942"/>
                  <a:ext cx="2163932" cy="2163932"/>
                </a:xfrm>
                <a:prstGeom prst="ellipse">
                  <a:avLst/>
                </a:prstGeom>
                <a:solidFill>
                  <a:schemeClr val="accent1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92" name="Oval 91">
                <a:extLst>
                  <a:ext uri="{FF2B5EF4-FFF2-40B4-BE49-F238E27FC236}">
                    <a16:creationId xmlns:a16="http://schemas.microsoft.com/office/drawing/2014/main" id="{78F358BE-3191-4D54-BB8C-89AA286BCB5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21927" y="2716435"/>
                <a:ext cx="745401" cy="745400"/>
              </a:xfrm>
              <a:prstGeom prst="ellipse">
                <a:avLst/>
              </a:prstGeom>
              <a:solidFill>
                <a:schemeClr val="bg1"/>
              </a:solidFill>
              <a:ln w="762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76200" cap="flat" cmpd="sng" algn="ctr">
                    <a:gradFill>
                      <a:gsLst>
                        <a:gs pos="0">
                          <a:schemeClr val="accent5"/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2700000" scaled="0"/>
                    </a:gra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81301F13-1C25-41C1-87BB-5EB85313D23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50" y="1665993"/>
              <a:ext cx="745401" cy="745400"/>
            </a:xfrm>
            <a:prstGeom prst="ellipse">
              <a:avLst/>
            </a:prstGeom>
            <a:solidFill>
              <a:schemeClr val="bg1"/>
            </a:solidFill>
            <a:ln w="762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76200" cap="flat" cmpd="sng" algn="ctr">
                  <a:gradFill>
                    <a:gsLst>
                      <a:gs pos="0">
                        <a:schemeClr val="accent5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0"/>
                  </a:gra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55" name="Group 87"/>
            <p:cNvGrpSpPr/>
            <p:nvPr/>
          </p:nvGrpSpPr>
          <p:grpSpPr>
            <a:xfrm>
              <a:off x="673149" y="1758392"/>
              <a:ext cx="560602" cy="560602"/>
              <a:chOff x="1830237" y="3559477"/>
              <a:chExt cx="633600" cy="633600"/>
            </a:xfrm>
          </p:grpSpPr>
          <p:sp>
            <p:nvSpPr>
              <p:cNvPr id="156" name="Accent"/>
              <p:cNvSpPr/>
              <p:nvPr/>
            </p:nvSpPr>
            <p:spPr>
              <a:xfrm>
                <a:off x="1830237" y="3559477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7312" y="8285"/>
                    </a:moveTo>
                    <a:lnTo>
                      <a:pt x="5973" y="8285"/>
                    </a:lnTo>
                    <a:lnTo>
                      <a:pt x="5973" y="3175"/>
                    </a:lnTo>
                    <a:lnTo>
                      <a:pt x="7312" y="3175"/>
                    </a:lnTo>
                    <a:lnTo>
                      <a:pt x="7312" y="8285"/>
                    </a:lnTo>
                    <a:close/>
                    <a:moveTo>
                      <a:pt x="6503" y="2688"/>
                    </a:moveTo>
                    <a:lnTo>
                      <a:pt x="6503" y="2108"/>
                    </a:lnTo>
                    <a:lnTo>
                      <a:pt x="4145" y="3824"/>
                    </a:lnTo>
                    <a:lnTo>
                      <a:pt x="4138" y="3828"/>
                    </a:lnTo>
                    <a:lnTo>
                      <a:pt x="1948" y="5288"/>
                    </a:lnTo>
                    <a:lnTo>
                      <a:pt x="1925" y="5301"/>
                    </a:lnTo>
                    <a:lnTo>
                      <a:pt x="1901" y="5311"/>
                    </a:lnTo>
                    <a:lnTo>
                      <a:pt x="1876" y="5318"/>
                    </a:lnTo>
                    <a:lnTo>
                      <a:pt x="1850" y="5322"/>
                    </a:lnTo>
                    <a:lnTo>
                      <a:pt x="1824" y="5322"/>
                    </a:lnTo>
                    <a:lnTo>
                      <a:pt x="1798" y="5318"/>
                    </a:lnTo>
                    <a:lnTo>
                      <a:pt x="1773" y="5311"/>
                    </a:lnTo>
                    <a:lnTo>
                      <a:pt x="1748" y="5301"/>
                    </a:lnTo>
                    <a:lnTo>
                      <a:pt x="1726" y="5288"/>
                    </a:lnTo>
                    <a:lnTo>
                      <a:pt x="1705" y="5272"/>
                    </a:lnTo>
                    <a:lnTo>
                      <a:pt x="1686" y="5254"/>
                    </a:lnTo>
                    <a:lnTo>
                      <a:pt x="1671" y="5233"/>
                    </a:lnTo>
                    <a:lnTo>
                      <a:pt x="1658" y="5210"/>
                    </a:lnTo>
                    <a:lnTo>
                      <a:pt x="1648" y="5186"/>
                    </a:lnTo>
                    <a:lnTo>
                      <a:pt x="1641" y="5161"/>
                    </a:lnTo>
                    <a:lnTo>
                      <a:pt x="1637" y="5135"/>
                    </a:lnTo>
                    <a:lnTo>
                      <a:pt x="1637" y="5109"/>
                    </a:lnTo>
                    <a:lnTo>
                      <a:pt x="1641" y="5083"/>
                    </a:lnTo>
                    <a:lnTo>
                      <a:pt x="1648" y="5058"/>
                    </a:lnTo>
                    <a:lnTo>
                      <a:pt x="1658" y="5033"/>
                    </a:lnTo>
                    <a:lnTo>
                      <a:pt x="1671" y="5011"/>
                    </a:lnTo>
                    <a:lnTo>
                      <a:pt x="1687" y="4990"/>
                    </a:lnTo>
                    <a:lnTo>
                      <a:pt x="1705" y="4971"/>
                    </a:lnTo>
                    <a:lnTo>
                      <a:pt x="1726" y="4956"/>
                    </a:lnTo>
                    <a:lnTo>
                      <a:pt x="3913" y="3498"/>
                    </a:lnTo>
                    <a:lnTo>
                      <a:pt x="6088" y="1915"/>
                    </a:lnTo>
                    <a:lnTo>
                      <a:pt x="5730" y="1915"/>
                    </a:lnTo>
                    <a:lnTo>
                      <a:pt x="5704" y="1913"/>
                    </a:lnTo>
                    <a:lnTo>
                      <a:pt x="5678" y="1908"/>
                    </a:lnTo>
                    <a:lnTo>
                      <a:pt x="5653" y="1900"/>
                    </a:lnTo>
                    <a:lnTo>
                      <a:pt x="5630" y="1888"/>
                    </a:lnTo>
                    <a:lnTo>
                      <a:pt x="5608" y="1874"/>
                    </a:lnTo>
                    <a:lnTo>
                      <a:pt x="5589" y="1856"/>
                    </a:lnTo>
                    <a:lnTo>
                      <a:pt x="5571" y="1837"/>
                    </a:lnTo>
                    <a:lnTo>
                      <a:pt x="5557" y="1815"/>
                    </a:lnTo>
                    <a:lnTo>
                      <a:pt x="5545" y="1792"/>
                    </a:lnTo>
                    <a:lnTo>
                      <a:pt x="5537" y="1767"/>
                    </a:lnTo>
                    <a:lnTo>
                      <a:pt x="5532" y="1741"/>
                    </a:lnTo>
                    <a:lnTo>
                      <a:pt x="5530" y="1715"/>
                    </a:lnTo>
                    <a:lnTo>
                      <a:pt x="5532" y="1689"/>
                    </a:lnTo>
                    <a:lnTo>
                      <a:pt x="5537" y="1663"/>
                    </a:lnTo>
                    <a:lnTo>
                      <a:pt x="5545" y="1638"/>
                    </a:lnTo>
                    <a:lnTo>
                      <a:pt x="5557" y="1615"/>
                    </a:lnTo>
                    <a:lnTo>
                      <a:pt x="5571" y="1593"/>
                    </a:lnTo>
                    <a:lnTo>
                      <a:pt x="5589" y="1574"/>
                    </a:lnTo>
                    <a:lnTo>
                      <a:pt x="5608" y="1556"/>
                    </a:lnTo>
                    <a:lnTo>
                      <a:pt x="5630" y="1542"/>
                    </a:lnTo>
                    <a:lnTo>
                      <a:pt x="5653" y="1530"/>
                    </a:lnTo>
                    <a:lnTo>
                      <a:pt x="5678" y="1522"/>
                    </a:lnTo>
                    <a:lnTo>
                      <a:pt x="5704" y="1517"/>
                    </a:lnTo>
                    <a:lnTo>
                      <a:pt x="5730" y="1515"/>
                    </a:lnTo>
                    <a:lnTo>
                      <a:pt x="6703" y="1515"/>
                    </a:lnTo>
                    <a:lnTo>
                      <a:pt x="6706" y="1515"/>
                    </a:lnTo>
                    <a:lnTo>
                      <a:pt x="6708" y="1515"/>
                    </a:lnTo>
                    <a:lnTo>
                      <a:pt x="6719" y="1516"/>
                    </a:lnTo>
                    <a:lnTo>
                      <a:pt x="6729" y="1517"/>
                    </a:lnTo>
                    <a:lnTo>
                      <a:pt x="6732" y="1517"/>
                    </a:lnTo>
                    <a:lnTo>
                      <a:pt x="6734" y="1517"/>
                    </a:lnTo>
                    <a:lnTo>
                      <a:pt x="6744" y="1520"/>
                    </a:lnTo>
                    <a:lnTo>
                      <a:pt x="6755" y="1522"/>
                    </a:lnTo>
                    <a:lnTo>
                      <a:pt x="6757" y="1523"/>
                    </a:lnTo>
                    <a:lnTo>
                      <a:pt x="6760" y="1523"/>
                    </a:lnTo>
                    <a:lnTo>
                      <a:pt x="6770" y="1527"/>
                    </a:lnTo>
                    <a:lnTo>
                      <a:pt x="6780" y="1530"/>
                    </a:lnTo>
                    <a:lnTo>
                      <a:pt x="6782" y="1531"/>
                    </a:lnTo>
                    <a:lnTo>
                      <a:pt x="6784" y="1532"/>
                    </a:lnTo>
                    <a:lnTo>
                      <a:pt x="6794" y="1537"/>
                    </a:lnTo>
                    <a:lnTo>
                      <a:pt x="6803" y="1542"/>
                    </a:lnTo>
                    <a:lnTo>
                      <a:pt x="6805" y="1543"/>
                    </a:lnTo>
                    <a:lnTo>
                      <a:pt x="6807" y="1544"/>
                    </a:lnTo>
                    <a:lnTo>
                      <a:pt x="6816" y="1550"/>
                    </a:lnTo>
                    <a:lnTo>
                      <a:pt x="6825" y="1556"/>
                    </a:lnTo>
                    <a:lnTo>
                      <a:pt x="6827" y="1558"/>
                    </a:lnTo>
                    <a:lnTo>
                      <a:pt x="6829" y="1559"/>
                    </a:lnTo>
                    <a:lnTo>
                      <a:pt x="6837" y="1567"/>
                    </a:lnTo>
                    <a:lnTo>
                      <a:pt x="6844" y="1574"/>
                    </a:lnTo>
                    <a:lnTo>
                      <a:pt x="6846" y="1575"/>
                    </a:lnTo>
                    <a:lnTo>
                      <a:pt x="6848" y="1577"/>
                    </a:lnTo>
                    <a:lnTo>
                      <a:pt x="6855" y="1585"/>
                    </a:lnTo>
                    <a:lnTo>
                      <a:pt x="6862" y="1593"/>
                    </a:lnTo>
                    <a:lnTo>
                      <a:pt x="6863" y="1595"/>
                    </a:lnTo>
                    <a:lnTo>
                      <a:pt x="6865" y="1597"/>
                    </a:lnTo>
                    <a:lnTo>
                      <a:pt x="6870" y="1606"/>
                    </a:lnTo>
                    <a:lnTo>
                      <a:pt x="6876" y="1615"/>
                    </a:lnTo>
                    <a:lnTo>
                      <a:pt x="6877" y="1617"/>
                    </a:lnTo>
                    <a:lnTo>
                      <a:pt x="6879" y="1619"/>
                    </a:lnTo>
                    <a:lnTo>
                      <a:pt x="6883" y="1629"/>
                    </a:lnTo>
                    <a:lnTo>
                      <a:pt x="6888" y="1638"/>
                    </a:lnTo>
                    <a:lnTo>
                      <a:pt x="6889" y="1641"/>
                    </a:lnTo>
                    <a:lnTo>
                      <a:pt x="6890" y="1643"/>
                    </a:lnTo>
                    <a:lnTo>
                      <a:pt x="6893" y="1653"/>
                    </a:lnTo>
                    <a:lnTo>
                      <a:pt x="6896" y="1663"/>
                    </a:lnTo>
                    <a:lnTo>
                      <a:pt x="6897" y="1666"/>
                    </a:lnTo>
                    <a:lnTo>
                      <a:pt x="6897" y="1668"/>
                    </a:lnTo>
                    <a:lnTo>
                      <a:pt x="6899" y="1679"/>
                    </a:lnTo>
                    <a:lnTo>
                      <a:pt x="6901" y="1689"/>
                    </a:lnTo>
                    <a:lnTo>
                      <a:pt x="6901" y="1691"/>
                    </a:lnTo>
                    <a:lnTo>
                      <a:pt x="6902" y="1694"/>
                    </a:lnTo>
                    <a:lnTo>
                      <a:pt x="6902" y="1704"/>
                    </a:lnTo>
                    <a:lnTo>
                      <a:pt x="6903" y="1715"/>
                    </a:lnTo>
                    <a:lnTo>
                      <a:pt x="6903" y="2688"/>
                    </a:lnTo>
                    <a:lnTo>
                      <a:pt x="6901" y="2714"/>
                    </a:lnTo>
                    <a:lnTo>
                      <a:pt x="6896" y="2740"/>
                    </a:lnTo>
                    <a:lnTo>
                      <a:pt x="6888" y="2765"/>
                    </a:lnTo>
                    <a:lnTo>
                      <a:pt x="6876" y="2788"/>
                    </a:lnTo>
                    <a:lnTo>
                      <a:pt x="6862" y="2810"/>
                    </a:lnTo>
                    <a:lnTo>
                      <a:pt x="6844" y="2829"/>
                    </a:lnTo>
                    <a:lnTo>
                      <a:pt x="6825" y="2847"/>
                    </a:lnTo>
                    <a:lnTo>
                      <a:pt x="6803" y="2861"/>
                    </a:lnTo>
                    <a:lnTo>
                      <a:pt x="6780" y="2873"/>
                    </a:lnTo>
                    <a:lnTo>
                      <a:pt x="6755" y="2881"/>
                    </a:lnTo>
                    <a:lnTo>
                      <a:pt x="6729" y="2886"/>
                    </a:lnTo>
                    <a:lnTo>
                      <a:pt x="6703" y="2888"/>
                    </a:lnTo>
                    <a:lnTo>
                      <a:pt x="6677" y="2886"/>
                    </a:lnTo>
                    <a:lnTo>
                      <a:pt x="6651" y="2881"/>
                    </a:lnTo>
                    <a:lnTo>
                      <a:pt x="6626" y="2873"/>
                    </a:lnTo>
                    <a:lnTo>
                      <a:pt x="6603" y="2861"/>
                    </a:lnTo>
                    <a:lnTo>
                      <a:pt x="6581" y="2847"/>
                    </a:lnTo>
                    <a:lnTo>
                      <a:pt x="6562" y="2829"/>
                    </a:lnTo>
                    <a:lnTo>
                      <a:pt x="6544" y="2810"/>
                    </a:lnTo>
                    <a:lnTo>
                      <a:pt x="6530" y="2788"/>
                    </a:lnTo>
                    <a:lnTo>
                      <a:pt x="6518" y="2765"/>
                    </a:lnTo>
                    <a:lnTo>
                      <a:pt x="6510" y="2740"/>
                    </a:lnTo>
                    <a:lnTo>
                      <a:pt x="6505" y="2714"/>
                    </a:lnTo>
                    <a:lnTo>
                      <a:pt x="6503" y="268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57" name="Outline"/>
              <p:cNvSpPr/>
              <p:nvPr/>
            </p:nvSpPr>
            <p:spPr>
              <a:xfrm>
                <a:off x="1830237" y="3559477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3877" y="8035"/>
                    </a:moveTo>
                    <a:lnTo>
                      <a:pt x="3877" y="4635"/>
                    </a:lnTo>
                    <a:lnTo>
                      <a:pt x="3878" y="4615"/>
                    </a:lnTo>
                    <a:lnTo>
                      <a:pt x="3882" y="4596"/>
                    </a:lnTo>
                    <a:lnTo>
                      <a:pt x="3888" y="4578"/>
                    </a:lnTo>
                    <a:lnTo>
                      <a:pt x="3897" y="4560"/>
                    </a:lnTo>
                    <a:lnTo>
                      <a:pt x="3908" y="4544"/>
                    </a:lnTo>
                    <a:lnTo>
                      <a:pt x="3921" y="4529"/>
                    </a:lnTo>
                    <a:lnTo>
                      <a:pt x="3936" y="4516"/>
                    </a:lnTo>
                    <a:lnTo>
                      <a:pt x="3952" y="4505"/>
                    </a:lnTo>
                    <a:lnTo>
                      <a:pt x="3970" y="4496"/>
                    </a:lnTo>
                    <a:lnTo>
                      <a:pt x="3988" y="4490"/>
                    </a:lnTo>
                    <a:lnTo>
                      <a:pt x="4007" y="4486"/>
                    </a:lnTo>
                    <a:lnTo>
                      <a:pt x="4027" y="4485"/>
                    </a:lnTo>
                    <a:lnTo>
                      <a:pt x="5365" y="4485"/>
                    </a:lnTo>
                    <a:lnTo>
                      <a:pt x="5385" y="4486"/>
                    </a:lnTo>
                    <a:lnTo>
                      <a:pt x="5404" y="4490"/>
                    </a:lnTo>
                    <a:lnTo>
                      <a:pt x="5422" y="4496"/>
                    </a:lnTo>
                    <a:lnTo>
                      <a:pt x="5440" y="4505"/>
                    </a:lnTo>
                    <a:lnTo>
                      <a:pt x="5456" y="4516"/>
                    </a:lnTo>
                    <a:lnTo>
                      <a:pt x="5471" y="4529"/>
                    </a:lnTo>
                    <a:lnTo>
                      <a:pt x="5484" y="4544"/>
                    </a:lnTo>
                    <a:lnTo>
                      <a:pt x="5495" y="4560"/>
                    </a:lnTo>
                    <a:lnTo>
                      <a:pt x="5504" y="4578"/>
                    </a:lnTo>
                    <a:lnTo>
                      <a:pt x="5510" y="4596"/>
                    </a:lnTo>
                    <a:lnTo>
                      <a:pt x="5514" y="4615"/>
                    </a:lnTo>
                    <a:lnTo>
                      <a:pt x="5515" y="4635"/>
                    </a:lnTo>
                    <a:lnTo>
                      <a:pt x="5515" y="8035"/>
                    </a:lnTo>
                    <a:lnTo>
                      <a:pt x="8650" y="8035"/>
                    </a:lnTo>
                    <a:lnTo>
                      <a:pt x="8683" y="8037"/>
                    </a:lnTo>
                    <a:lnTo>
                      <a:pt x="8715" y="8044"/>
                    </a:lnTo>
                    <a:lnTo>
                      <a:pt x="8746" y="8054"/>
                    </a:lnTo>
                    <a:lnTo>
                      <a:pt x="8775" y="8068"/>
                    </a:lnTo>
                    <a:lnTo>
                      <a:pt x="8802" y="8087"/>
                    </a:lnTo>
                    <a:lnTo>
                      <a:pt x="8827" y="8108"/>
                    </a:lnTo>
                    <a:lnTo>
                      <a:pt x="8848" y="8133"/>
                    </a:lnTo>
                    <a:lnTo>
                      <a:pt x="8867" y="8160"/>
                    </a:lnTo>
                    <a:lnTo>
                      <a:pt x="8881" y="8189"/>
                    </a:lnTo>
                    <a:lnTo>
                      <a:pt x="8891" y="8220"/>
                    </a:lnTo>
                    <a:lnTo>
                      <a:pt x="8898" y="8252"/>
                    </a:lnTo>
                    <a:lnTo>
                      <a:pt x="8900" y="8285"/>
                    </a:lnTo>
                    <a:lnTo>
                      <a:pt x="8898" y="8318"/>
                    </a:lnTo>
                    <a:lnTo>
                      <a:pt x="8891" y="8350"/>
                    </a:lnTo>
                    <a:lnTo>
                      <a:pt x="8881" y="8381"/>
                    </a:lnTo>
                    <a:lnTo>
                      <a:pt x="8867" y="8410"/>
                    </a:lnTo>
                    <a:lnTo>
                      <a:pt x="8848" y="8437"/>
                    </a:lnTo>
                    <a:lnTo>
                      <a:pt x="8827" y="8462"/>
                    </a:lnTo>
                    <a:lnTo>
                      <a:pt x="8802" y="8483"/>
                    </a:lnTo>
                    <a:lnTo>
                      <a:pt x="8775" y="8502"/>
                    </a:lnTo>
                    <a:lnTo>
                      <a:pt x="8746" y="8516"/>
                    </a:lnTo>
                    <a:lnTo>
                      <a:pt x="8715" y="8526"/>
                    </a:lnTo>
                    <a:lnTo>
                      <a:pt x="8683" y="8533"/>
                    </a:lnTo>
                    <a:lnTo>
                      <a:pt x="8650" y="8535"/>
                    </a:lnTo>
                    <a:lnTo>
                      <a:pt x="1350" y="8535"/>
                    </a:lnTo>
                    <a:lnTo>
                      <a:pt x="1317" y="8533"/>
                    </a:lnTo>
                    <a:lnTo>
                      <a:pt x="1285" y="8526"/>
                    </a:lnTo>
                    <a:lnTo>
                      <a:pt x="1254" y="8516"/>
                    </a:lnTo>
                    <a:lnTo>
                      <a:pt x="1225" y="8502"/>
                    </a:lnTo>
                    <a:lnTo>
                      <a:pt x="1198" y="8483"/>
                    </a:lnTo>
                    <a:lnTo>
                      <a:pt x="1173" y="8462"/>
                    </a:lnTo>
                    <a:lnTo>
                      <a:pt x="1152" y="8437"/>
                    </a:lnTo>
                    <a:lnTo>
                      <a:pt x="1133" y="8410"/>
                    </a:lnTo>
                    <a:lnTo>
                      <a:pt x="1119" y="8381"/>
                    </a:lnTo>
                    <a:lnTo>
                      <a:pt x="1109" y="8350"/>
                    </a:lnTo>
                    <a:lnTo>
                      <a:pt x="1102" y="8318"/>
                    </a:lnTo>
                    <a:lnTo>
                      <a:pt x="1100" y="8285"/>
                    </a:lnTo>
                    <a:lnTo>
                      <a:pt x="1102" y="8252"/>
                    </a:lnTo>
                    <a:lnTo>
                      <a:pt x="1109" y="8220"/>
                    </a:lnTo>
                    <a:lnTo>
                      <a:pt x="1119" y="8189"/>
                    </a:lnTo>
                    <a:lnTo>
                      <a:pt x="1133" y="8160"/>
                    </a:lnTo>
                    <a:lnTo>
                      <a:pt x="1152" y="8133"/>
                    </a:lnTo>
                    <a:lnTo>
                      <a:pt x="1173" y="8108"/>
                    </a:lnTo>
                    <a:lnTo>
                      <a:pt x="1198" y="8087"/>
                    </a:lnTo>
                    <a:lnTo>
                      <a:pt x="1225" y="8068"/>
                    </a:lnTo>
                    <a:lnTo>
                      <a:pt x="1254" y="8054"/>
                    </a:lnTo>
                    <a:lnTo>
                      <a:pt x="1285" y="8044"/>
                    </a:lnTo>
                    <a:lnTo>
                      <a:pt x="1317" y="8037"/>
                    </a:lnTo>
                    <a:lnTo>
                      <a:pt x="1350" y="8035"/>
                    </a:lnTo>
                    <a:lnTo>
                      <a:pt x="1930" y="8035"/>
                    </a:lnTo>
                    <a:lnTo>
                      <a:pt x="1930" y="5852"/>
                    </a:lnTo>
                    <a:lnTo>
                      <a:pt x="1931" y="5832"/>
                    </a:lnTo>
                    <a:lnTo>
                      <a:pt x="1935" y="5813"/>
                    </a:lnTo>
                    <a:lnTo>
                      <a:pt x="1941" y="5795"/>
                    </a:lnTo>
                    <a:lnTo>
                      <a:pt x="1950" y="5777"/>
                    </a:lnTo>
                    <a:lnTo>
                      <a:pt x="1961" y="5761"/>
                    </a:lnTo>
                    <a:lnTo>
                      <a:pt x="1974" y="5746"/>
                    </a:lnTo>
                    <a:lnTo>
                      <a:pt x="1989" y="5733"/>
                    </a:lnTo>
                    <a:lnTo>
                      <a:pt x="2005" y="5722"/>
                    </a:lnTo>
                    <a:lnTo>
                      <a:pt x="2023" y="5713"/>
                    </a:lnTo>
                    <a:lnTo>
                      <a:pt x="2041" y="5707"/>
                    </a:lnTo>
                    <a:lnTo>
                      <a:pt x="2060" y="5703"/>
                    </a:lnTo>
                    <a:lnTo>
                      <a:pt x="2080" y="5702"/>
                    </a:lnTo>
                    <a:lnTo>
                      <a:pt x="3418" y="5702"/>
                    </a:lnTo>
                    <a:lnTo>
                      <a:pt x="3438" y="5703"/>
                    </a:lnTo>
                    <a:lnTo>
                      <a:pt x="3457" y="5707"/>
                    </a:lnTo>
                    <a:lnTo>
                      <a:pt x="3475" y="5713"/>
                    </a:lnTo>
                    <a:lnTo>
                      <a:pt x="3493" y="5722"/>
                    </a:lnTo>
                    <a:lnTo>
                      <a:pt x="3509" y="5733"/>
                    </a:lnTo>
                    <a:lnTo>
                      <a:pt x="3524" y="5746"/>
                    </a:lnTo>
                    <a:lnTo>
                      <a:pt x="3537" y="5761"/>
                    </a:lnTo>
                    <a:lnTo>
                      <a:pt x="3548" y="5777"/>
                    </a:lnTo>
                    <a:lnTo>
                      <a:pt x="3557" y="5795"/>
                    </a:lnTo>
                    <a:lnTo>
                      <a:pt x="3563" y="5813"/>
                    </a:lnTo>
                    <a:lnTo>
                      <a:pt x="3567" y="5832"/>
                    </a:lnTo>
                    <a:lnTo>
                      <a:pt x="3568" y="5852"/>
                    </a:lnTo>
                    <a:lnTo>
                      <a:pt x="3568" y="8035"/>
                    </a:lnTo>
                    <a:lnTo>
                      <a:pt x="3877" y="8035"/>
                    </a:lnTo>
                    <a:close/>
                    <a:moveTo>
                      <a:pt x="5215" y="4785"/>
                    </a:moveTo>
                    <a:lnTo>
                      <a:pt x="4177" y="4785"/>
                    </a:lnTo>
                    <a:lnTo>
                      <a:pt x="4177" y="8035"/>
                    </a:lnTo>
                    <a:lnTo>
                      <a:pt x="5215" y="8035"/>
                    </a:lnTo>
                    <a:lnTo>
                      <a:pt x="5215" y="4785"/>
                    </a:lnTo>
                    <a:close/>
                    <a:moveTo>
                      <a:pt x="3268" y="8035"/>
                    </a:moveTo>
                    <a:lnTo>
                      <a:pt x="3268" y="6002"/>
                    </a:lnTo>
                    <a:lnTo>
                      <a:pt x="2230" y="6002"/>
                    </a:lnTo>
                    <a:lnTo>
                      <a:pt x="2230" y="8035"/>
                    </a:lnTo>
                    <a:lnTo>
                      <a:pt x="3268" y="803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F8EA0312-A3A9-47EA-BA78-43D9F88BB1D7}"/>
              </a:ext>
            </a:extLst>
          </p:cNvPr>
          <p:cNvGrpSpPr/>
          <p:nvPr/>
        </p:nvGrpSpPr>
        <p:grpSpPr>
          <a:xfrm>
            <a:off x="4459666" y="4825724"/>
            <a:ext cx="3272668" cy="767781"/>
            <a:chOff x="8696951" y="2745390"/>
            <a:chExt cx="2915929" cy="929802"/>
          </a:xfrm>
        </p:grpSpPr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98DB8544-24C9-471B-858D-597400946C04}"/>
                </a:ext>
              </a:extLst>
            </p:cNvPr>
            <p:cNvSpPr txBox="1"/>
            <p:nvPr/>
          </p:nvSpPr>
          <p:spPr>
            <a:xfrm>
              <a:off x="8696951" y="3153377"/>
              <a:ext cx="2915929" cy="52181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Targeted specialist share-of-voice goal at maturity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799FE9EA-6682-4A1F-9C74-8CEE76BBEC82}"/>
                </a:ext>
              </a:extLst>
            </p:cNvPr>
            <p:cNvSpPr txBox="1"/>
            <p:nvPr/>
          </p:nvSpPr>
          <p:spPr>
            <a:xfrm>
              <a:off x="8696951" y="2745390"/>
              <a:ext cx="2915929" cy="2981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#1 share</a:t>
              </a:r>
              <a:endParaRPr lang="en-PH" sz="1600" b="1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4AD7A9C7-BD79-4750-9FE0-6324415B1834}"/>
              </a:ext>
            </a:extLst>
          </p:cNvPr>
          <p:cNvGrpSpPr/>
          <p:nvPr/>
        </p:nvGrpSpPr>
        <p:grpSpPr>
          <a:xfrm>
            <a:off x="4459665" y="3735369"/>
            <a:ext cx="945340" cy="889280"/>
            <a:chOff x="480780" y="1594053"/>
            <a:chExt cx="945340" cy="889280"/>
          </a:xfrm>
        </p:grpSpPr>
        <p:grpSp>
          <p:nvGrpSpPr>
            <p:cNvPr id="128" name="Group 127">
              <a:extLst>
                <a:ext uri="{FF2B5EF4-FFF2-40B4-BE49-F238E27FC236}">
                  <a16:creationId xmlns:a16="http://schemas.microsoft.com/office/drawing/2014/main" id="{11BFD244-0774-4E77-A2C2-7CB843FFB141}"/>
                </a:ext>
              </a:extLst>
            </p:cNvPr>
            <p:cNvGrpSpPr/>
            <p:nvPr/>
          </p:nvGrpSpPr>
          <p:grpSpPr>
            <a:xfrm>
              <a:off x="480780" y="1594053"/>
              <a:ext cx="945340" cy="889280"/>
              <a:chOff x="5521958" y="2644495"/>
              <a:chExt cx="945340" cy="889280"/>
            </a:xfrm>
          </p:grpSpPr>
          <p:grpSp>
            <p:nvGrpSpPr>
              <p:cNvPr id="133" name="Group 132">
                <a:extLst>
                  <a:ext uri="{FF2B5EF4-FFF2-40B4-BE49-F238E27FC236}">
                    <a16:creationId xmlns:a16="http://schemas.microsoft.com/office/drawing/2014/main" id="{00D61B7E-ED6C-40FD-8FA2-C80A565DEF9D}"/>
                  </a:ext>
                </a:extLst>
              </p:cNvPr>
              <p:cNvGrpSpPr/>
              <p:nvPr/>
            </p:nvGrpSpPr>
            <p:grpSpPr>
              <a:xfrm>
                <a:off x="5521958" y="2644495"/>
                <a:ext cx="945340" cy="889280"/>
                <a:chOff x="1028185" y="1918438"/>
                <a:chExt cx="2493289" cy="2345436"/>
              </a:xfrm>
            </p:grpSpPr>
            <p:sp>
              <p:nvSpPr>
                <p:cNvPr id="135" name="Oval 134">
                  <a:extLst>
                    <a:ext uri="{FF2B5EF4-FFF2-40B4-BE49-F238E27FC236}">
                      <a16:creationId xmlns:a16="http://schemas.microsoft.com/office/drawing/2014/main" id="{EB892EB4-F663-4B86-8926-0EF3114DF59E}"/>
                    </a:ext>
                  </a:extLst>
                </p:cNvPr>
                <p:cNvSpPr/>
                <p:nvPr/>
              </p:nvSpPr>
              <p:spPr>
                <a:xfrm>
                  <a:off x="1192865" y="1918438"/>
                  <a:ext cx="2163932" cy="2163932"/>
                </a:xfrm>
                <a:prstGeom prst="ellipse">
                  <a:avLst/>
                </a:prstGeom>
                <a:solidFill>
                  <a:schemeClr val="accent3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6" name="Oval 135">
                  <a:extLst>
                    <a:ext uri="{FF2B5EF4-FFF2-40B4-BE49-F238E27FC236}">
                      <a16:creationId xmlns:a16="http://schemas.microsoft.com/office/drawing/2014/main" id="{DBA2A6AD-B071-494F-9CF6-5EA8D35D5ED3}"/>
                    </a:ext>
                  </a:extLst>
                </p:cNvPr>
                <p:cNvSpPr/>
                <p:nvPr/>
              </p:nvSpPr>
              <p:spPr>
                <a:xfrm>
                  <a:off x="1357542" y="2099942"/>
                  <a:ext cx="2163932" cy="2163932"/>
                </a:xfrm>
                <a:prstGeom prst="ellipse">
                  <a:avLst/>
                </a:prstGeom>
                <a:solidFill>
                  <a:schemeClr val="accent5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7" name="Oval 136">
                  <a:extLst>
                    <a:ext uri="{FF2B5EF4-FFF2-40B4-BE49-F238E27FC236}">
                      <a16:creationId xmlns:a16="http://schemas.microsoft.com/office/drawing/2014/main" id="{242975A2-BA42-4839-8328-C062910AFCB2}"/>
                    </a:ext>
                  </a:extLst>
                </p:cNvPr>
                <p:cNvSpPr/>
                <p:nvPr/>
              </p:nvSpPr>
              <p:spPr>
                <a:xfrm>
                  <a:off x="1028185" y="2099942"/>
                  <a:ext cx="2163932" cy="2163932"/>
                </a:xfrm>
                <a:prstGeom prst="ellipse">
                  <a:avLst/>
                </a:prstGeom>
                <a:solidFill>
                  <a:schemeClr val="accent1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34" name="Oval 133">
                <a:extLst>
                  <a:ext uri="{FF2B5EF4-FFF2-40B4-BE49-F238E27FC236}">
                    <a16:creationId xmlns:a16="http://schemas.microsoft.com/office/drawing/2014/main" id="{8743E653-8159-41D6-9DEE-2E601E23EA7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21927" y="2716435"/>
                <a:ext cx="745401" cy="745400"/>
              </a:xfrm>
              <a:prstGeom prst="ellipse">
                <a:avLst/>
              </a:prstGeom>
              <a:solidFill>
                <a:schemeClr val="bg1"/>
              </a:solidFill>
              <a:ln w="762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76200" cap="flat" cmpd="sng" algn="ctr">
                    <a:gradFill>
                      <a:gsLst>
                        <a:gs pos="0">
                          <a:schemeClr val="accent5"/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2700000" scaled="0"/>
                    </a:gra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3709EE62-4F3D-440B-8313-F07BC23116A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50" y="1665993"/>
              <a:ext cx="745401" cy="745400"/>
            </a:xfrm>
            <a:prstGeom prst="ellipse">
              <a:avLst/>
            </a:prstGeom>
            <a:solidFill>
              <a:schemeClr val="bg1"/>
            </a:solidFill>
            <a:ln w="762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76200" cap="flat" cmpd="sng" algn="ctr">
                  <a:gradFill>
                    <a:gsLst>
                      <a:gs pos="0">
                        <a:schemeClr val="accent5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0"/>
                  </a:gra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58" name="Group 129"/>
            <p:cNvGrpSpPr/>
            <p:nvPr/>
          </p:nvGrpSpPr>
          <p:grpSpPr>
            <a:xfrm>
              <a:off x="673149" y="1758392"/>
              <a:ext cx="560602" cy="560602"/>
              <a:chOff x="5227152" y="861060"/>
              <a:chExt cx="633600" cy="633600"/>
            </a:xfrm>
          </p:grpSpPr>
          <p:sp>
            <p:nvSpPr>
              <p:cNvPr id="159" name="Accent"/>
              <p:cNvSpPr/>
              <p:nvPr/>
            </p:nvSpPr>
            <p:spPr>
              <a:xfrm>
                <a:off x="5227152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3238" y="1350"/>
                    </a:moveTo>
                    <a:lnTo>
                      <a:pt x="6762" y="1350"/>
                    </a:lnTo>
                    <a:lnTo>
                      <a:pt x="6762" y="3616"/>
                    </a:lnTo>
                    <a:lnTo>
                      <a:pt x="6751" y="3905"/>
                    </a:lnTo>
                    <a:lnTo>
                      <a:pt x="6717" y="4177"/>
                    </a:lnTo>
                    <a:lnTo>
                      <a:pt x="6663" y="4433"/>
                    </a:lnTo>
                    <a:lnTo>
                      <a:pt x="6589" y="4670"/>
                    </a:lnTo>
                    <a:lnTo>
                      <a:pt x="6496" y="4889"/>
                    </a:lnTo>
                    <a:lnTo>
                      <a:pt x="6386" y="5089"/>
                    </a:lnTo>
                    <a:lnTo>
                      <a:pt x="6259" y="5268"/>
                    </a:lnTo>
                    <a:lnTo>
                      <a:pt x="6116" y="5425"/>
                    </a:lnTo>
                    <a:lnTo>
                      <a:pt x="5960" y="5561"/>
                    </a:lnTo>
                    <a:lnTo>
                      <a:pt x="5790" y="5674"/>
                    </a:lnTo>
                    <a:lnTo>
                      <a:pt x="5608" y="5763"/>
                    </a:lnTo>
                    <a:lnTo>
                      <a:pt x="5415" y="5828"/>
                    </a:lnTo>
                    <a:lnTo>
                      <a:pt x="5212" y="5868"/>
                    </a:lnTo>
                    <a:lnTo>
                      <a:pt x="5000" y="5881"/>
                    </a:lnTo>
                    <a:lnTo>
                      <a:pt x="4788" y="5868"/>
                    </a:lnTo>
                    <a:lnTo>
                      <a:pt x="4585" y="5828"/>
                    </a:lnTo>
                    <a:lnTo>
                      <a:pt x="4392" y="5763"/>
                    </a:lnTo>
                    <a:lnTo>
                      <a:pt x="4210" y="5674"/>
                    </a:lnTo>
                    <a:lnTo>
                      <a:pt x="4040" y="5561"/>
                    </a:lnTo>
                    <a:lnTo>
                      <a:pt x="3884" y="5425"/>
                    </a:lnTo>
                    <a:lnTo>
                      <a:pt x="3741" y="5268"/>
                    </a:lnTo>
                    <a:lnTo>
                      <a:pt x="3614" y="5089"/>
                    </a:lnTo>
                    <a:lnTo>
                      <a:pt x="3504" y="4889"/>
                    </a:lnTo>
                    <a:lnTo>
                      <a:pt x="3411" y="4670"/>
                    </a:lnTo>
                    <a:lnTo>
                      <a:pt x="3337" y="4433"/>
                    </a:lnTo>
                    <a:lnTo>
                      <a:pt x="3283" y="4177"/>
                    </a:lnTo>
                    <a:lnTo>
                      <a:pt x="3249" y="3905"/>
                    </a:lnTo>
                    <a:lnTo>
                      <a:pt x="3238" y="3616"/>
                    </a:lnTo>
                    <a:lnTo>
                      <a:pt x="3238" y="135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60" name="Outline"/>
              <p:cNvSpPr/>
              <p:nvPr/>
            </p:nvSpPr>
            <p:spPr>
              <a:xfrm>
                <a:off x="5227152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2690" y="1849"/>
                    </a:moveTo>
                    <a:lnTo>
                      <a:pt x="2902" y="1772"/>
                    </a:lnTo>
                    <a:lnTo>
                      <a:pt x="2931" y="1763"/>
                    </a:lnTo>
                    <a:lnTo>
                      <a:pt x="2960" y="1758"/>
                    </a:lnTo>
                    <a:lnTo>
                      <a:pt x="2988" y="1755"/>
                    </a:lnTo>
                    <a:lnTo>
                      <a:pt x="2988" y="1350"/>
                    </a:lnTo>
                    <a:lnTo>
                      <a:pt x="2990" y="1317"/>
                    </a:lnTo>
                    <a:lnTo>
                      <a:pt x="2997" y="1285"/>
                    </a:lnTo>
                    <a:lnTo>
                      <a:pt x="3007" y="1254"/>
                    </a:lnTo>
                    <a:lnTo>
                      <a:pt x="3021" y="1225"/>
                    </a:lnTo>
                    <a:lnTo>
                      <a:pt x="3040" y="1198"/>
                    </a:lnTo>
                    <a:lnTo>
                      <a:pt x="3061" y="1173"/>
                    </a:lnTo>
                    <a:lnTo>
                      <a:pt x="3086" y="1152"/>
                    </a:lnTo>
                    <a:lnTo>
                      <a:pt x="3113" y="1133"/>
                    </a:lnTo>
                    <a:lnTo>
                      <a:pt x="3142" y="1119"/>
                    </a:lnTo>
                    <a:lnTo>
                      <a:pt x="3173" y="1109"/>
                    </a:lnTo>
                    <a:lnTo>
                      <a:pt x="3205" y="1102"/>
                    </a:lnTo>
                    <a:lnTo>
                      <a:pt x="3238" y="1100"/>
                    </a:lnTo>
                    <a:lnTo>
                      <a:pt x="6762" y="1100"/>
                    </a:lnTo>
                    <a:lnTo>
                      <a:pt x="6795" y="1102"/>
                    </a:lnTo>
                    <a:lnTo>
                      <a:pt x="6827" y="1109"/>
                    </a:lnTo>
                    <a:lnTo>
                      <a:pt x="6858" y="1119"/>
                    </a:lnTo>
                    <a:lnTo>
                      <a:pt x="6887" y="1133"/>
                    </a:lnTo>
                    <a:lnTo>
                      <a:pt x="6914" y="1152"/>
                    </a:lnTo>
                    <a:lnTo>
                      <a:pt x="6939" y="1173"/>
                    </a:lnTo>
                    <a:lnTo>
                      <a:pt x="6960" y="1198"/>
                    </a:lnTo>
                    <a:lnTo>
                      <a:pt x="6979" y="1225"/>
                    </a:lnTo>
                    <a:lnTo>
                      <a:pt x="6993" y="1254"/>
                    </a:lnTo>
                    <a:lnTo>
                      <a:pt x="7003" y="1285"/>
                    </a:lnTo>
                    <a:lnTo>
                      <a:pt x="7010" y="1317"/>
                    </a:lnTo>
                    <a:lnTo>
                      <a:pt x="7012" y="1350"/>
                    </a:lnTo>
                    <a:lnTo>
                      <a:pt x="7012" y="1755"/>
                    </a:lnTo>
                    <a:lnTo>
                      <a:pt x="7040" y="1758"/>
                    </a:lnTo>
                    <a:lnTo>
                      <a:pt x="7069" y="1763"/>
                    </a:lnTo>
                    <a:lnTo>
                      <a:pt x="7098" y="1772"/>
                    </a:lnTo>
                    <a:lnTo>
                      <a:pt x="7310" y="1849"/>
                    </a:lnTo>
                    <a:lnTo>
                      <a:pt x="7339" y="1862"/>
                    </a:lnTo>
                    <a:lnTo>
                      <a:pt x="7366" y="1878"/>
                    </a:lnTo>
                    <a:lnTo>
                      <a:pt x="7539" y="1997"/>
                    </a:lnTo>
                    <a:lnTo>
                      <a:pt x="7563" y="2017"/>
                    </a:lnTo>
                    <a:lnTo>
                      <a:pt x="7585" y="2039"/>
                    </a:lnTo>
                    <a:lnTo>
                      <a:pt x="7718" y="2192"/>
                    </a:lnTo>
                    <a:lnTo>
                      <a:pt x="7736" y="2215"/>
                    </a:lnTo>
                    <a:lnTo>
                      <a:pt x="7751" y="2240"/>
                    </a:lnTo>
                    <a:lnTo>
                      <a:pt x="7845" y="2419"/>
                    </a:lnTo>
                    <a:lnTo>
                      <a:pt x="7856" y="2444"/>
                    </a:lnTo>
                    <a:lnTo>
                      <a:pt x="7865" y="2469"/>
                    </a:lnTo>
                    <a:lnTo>
                      <a:pt x="7918" y="2666"/>
                    </a:lnTo>
                    <a:lnTo>
                      <a:pt x="7924" y="2691"/>
                    </a:lnTo>
                    <a:lnTo>
                      <a:pt x="7927" y="2716"/>
                    </a:lnTo>
                    <a:lnTo>
                      <a:pt x="7940" y="2923"/>
                    </a:lnTo>
                    <a:lnTo>
                      <a:pt x="7938" y="2971"/>
                    </a:lnTo>
                    <a:lnTo>
                      <a:pt x="7911" y="3180"/>
                    </a:lnTo>
                    <a:lnTo>
                      <a:pt x="7901" y="3227"/>
                    </a:lnTo>
                    <a:lnTo>
                      <a:pt x="7833" y="3429"/>
                    </a:lnTo>
                    <a:lnTo>
                      <a:pt x="7824" y="3453"/>
                    </a:lnTo>
                    <a:lnTo>
                      <a:pt x="7812" y="3475"/>
                    </a:lnTo>
                    <a:lnTo>
                      <a:pt x="7703" y="3664"/>
                    </a:lnTo>
                    <a:lnTo>
                      <a:pt x="7689" y="3686"/>
                    </a:lnTo>
                    <a:lnTo>
                      <a:pt x="7673" y="3706"/>
                    </a:lnTo>
                    <a:lnTo>
                      <a:pt x="7523" y="3873"/>
                    </a:lnTo>
                    <a:lnTo>
                      <a:pt x="7503" y="3892"/>
                    </a:lnTo>
                    <a:lnTo>
                      <a:pt x="7482" y="3909"/>
                    </a:lnTo>
                    <a:lnTo>
                      <a:pt x="7290" y="4045"/>
                    </a:lnTo>
                    <a:lnTo>
                      <a:pt x="7267" y="4060"/>
                    </a:lnTo>
                    <a:lnTo>
                      <a:pt x="7242" y="4072"/>
                    </a:lnTo>
                    <a:lnTo>
                      <a:pt x="7009" y="4171"/>
                    </a:lnTo>
                    <a:lnTo>
                      <a:pt x="6984" y="4180"/>
                    </a:lnTo>
                    <a:lnTo>
                      <a:pt x="6968" y="4184"/>
                    </a:lnTo>
                    <a:lnTo>
                      <a:pt x="6965" y="4208"/>
                    </a:lnTo>
                    <a:lnTo>
                      <a:pt x="6962" y="4229"/>
                    </a:lnTo>
                    <a:lnTo>
                      <a:pt x="6907" y="4485"/>
                    </a:lnTo>
                    <a:lnTo>
                      <a:pt x="6902" y="4507"/>
                    </a:lnTo>
                    <a:lnTo>
                      <a:pt x="6827" y="4745"/>
                    </a:lnTo>
                    <a:lnTo>
                      <a:pt x="6819" y="4768"/>
                    </a:lnTo>
                    <a:lnTo>
                      <a:pt x="6726" y="4987"/>
                    </a:lnTo>
                    <a:lnTo>
                      <a:pt x="6715" y="5010"/>
                    </a:lnTo>
                    <a:lnTo>
                      <a:pt x="6604" y="5210"/>
                    </a:lnTo>
                    <a:lnTo>
                      <a:pt x="6589" y="5233"/>
                    </a:lnTo>
                    <a:lnTo>
                      <a:pt x="6463" y="5412"/>
                    </a:lnTo>
                    <a:lnTo>
                      <a:pt x="6444" y="5435"/>
                    </a:lnTo>
                    <a:lnTo>
                      <a:pt x="6302" y="5593"/>
                    </a:lnTo>
                    <a:lnTo>
                      <a:pt x="6280" y="5614"/>
                    </a:lnTo>
                    <a:lnTo>
                      <a:pt x="6123" y="5750"/>
                    </a:lnTo>
                    <a:lnTo>
                      <a:pt x="6098" y="5769"/>
                    </a:lnTo>
                    <a:lnTo>
                      <a:pt x="5928" y="5882"/>
                    </a:lnTo>
                    <a:lnTo>
                      <a:pt x="5900" y="5899"/>
                    </a:lnTo>
                    <a:lnTo>
                      <a:pt x="5718" y="5988"/>
                    </a:lnTo>
                    <a:lnTo>
                      <a:pt x="5687" y="6000"/>
                    </a:lnTo>
                    <a:lnTo>
                      <a:pt x="5494" y="6065"/>
                    </a:lnTo>
                    <a:lnTo>
                      <a:pt x="5462" y="6074"/>
                    </a:lnTo>
                    <a:lnTo>
                      <a:pt x="5259" y="6113"/>
                    </a:lnTo>
                    <a:lnTo>
                      <a:pt x="5250" y="6114"/>
                    </a:lnTo>
                    <a:lnTo>
                      <a:pt x="5250" y="6890"/>
                    </a:lnTo>
                    <a:lnTo>
                      <a:pt x="6259" y="6890"/>
                    </a:lnTo>
                    <a:lnTo>
                      <a:pt x="6292" y="6892"/>
                    </a:lnTo>
                    <a:lnTo>
                      <a:pt x="6324" y="6899"/>
                    </a:lnTo>
                    <a:lnTo>
                      <a:pt x="6355" y="6909"/>
                    </a:lnTo>
                    <a:lnTo>
                      <a:pt x="6384" y="6923"/>
                    </a:lnTo>
                    <a:lnTo>
                      <a:pt x="6411" y="6942"/>
                    </a:lnTo>
                    <a:lnTo>
                      <a:pt x="6436" y="6963"/>
                    </a:lnTo>
                    <a:lnTo>
                      <a:pt x="6457" y="6988"/>
                    </a:lnTo>
                    <a:lnTo>
                      <a:pt x="6476" y="7015"/>
                    </a:lnTo>
                    <a:lnTo>
                      <a:pt x="6490" y="7044"/>
                    </a:lnTo>
                    <a:lnTo>
                      <a:pt x="6500" y="7075"/>
                    </a:lnTo>
                    <a:lnTo>
                      <a:pt x="6507" y="7107"/>
                    </a:lnTo>
                    <a:lnTo>
                      <a:pt x="6509" y="7140"/>
                    </a:lnTo>
                    <a:lnTo>
                      <a:pt x="6507" y="7173"/>
                    </a:lnTo>
                    <a:lnTo>
                      <a:pt x="6500" y="7205"/>
                    </a:lnTo>
                    <a:lnTo>
                      <a:pt x="6490" y="7236"/>
                    </a:lnTo>
                    <a:lnTo>
                      <a:pt x="6476" y="7265"/>
                    </a:lnTo>
                    <a:lnTo>
                      <a:pt x="6457" y="7292"/>
                    </a:lnTo>
                    <a:lnTo>
                      <a:pt x="6436" y="7317"/>
                    </a:lnTo>
                    <a:lnTo>
                      <a:pt x="6411" y="7338"/>
                    </a:lnTo>
                    <a:lnTo>
                      <a:pt x="6384" y="7357"/>
                    </a:lnTo>
                    <a:lnTo>
                      <a:pt x="6355" y="7371"/>
                    </a:lnTo>
                    <a:lnTo>
                      <a:pt x="6324" y="7381"/>
                    </a:lnTo>
                    <a:lnTo>
                      <a:pt x="6292" y="7388"/>
                    </a:lnTo>
                    <a:lnTo>
                      <a:pt x="6259" y="7390"/>
                    </a:lnTo>
                    <a:lnTo>
                      <a:pt x="6102" y="7390"/>
                    </a:lnTo>
                    <a:lnTo>
                      <a:pt x="6439" y="8400"/>
                    </a:lnTo>
                    <a:lnTo>
                      <a:pt x="6762" y="8400"/>
                    </a:lnTo>
                    <a:lnTo>
                      <a:pt x="6795" y="8402"/>
                    </a:lnTo>
                    <a:lnTo>
                      <a:pt x="6827" y="8409"/>
                    </a:lnTo>
                    <a:lnTo>
                      <a:pt x="6858" y="8419"/>
                    </a:lnTo>
                    <a:lnTo>
                      <a:pt x="6887" y="8433"/>
                    </a:lnTo>
                    <a:lnTo>
                      <a:pt x="6914" y="8452"/>
                    </a:lnTo>
                    <a:lnTo>
                      <a:pt x="6939" y="8473"/>
                    </a:lnTo>
                    <a:lnTo>
                      <a:pt x="6960" y="8498"/>
                    </a:lnTo>
                    <a:lnTo>
                      <a:pt x="6979" y="8525"/>
                    </a:lnTo>
                    <a:lnTo>
                      <a:pt x="6993" y="8554"/>
                    </a:lnTo>
                    <a:lnTo>
                      <a:pt x="7003" y="8585"/>
                    </a:lnTo>
                    <a:lnTo>
                      <a:pt x="7010" y="8617"/>
                    </a:lnTo>
                    <a:lnTo>
                      <a:pt x="7012" y="8650"/>
                    </a:lnTo>
                    <a:lnTo>
                      <a:pt x="7010" y="8683"/>
                    </a:lnTo>
                    <a:lnTo>
                      <a:pt x="7003" y="8715"/>
                    </a:lnTo>
                    <a:lnTo>
                      <a:pt x="6993" y="8746"/>
                    </a:lnTo>
                    <a:lnTo>
                      <a:pt x="6979" y="8775"/>
                    </a:lnTo>
                    <a:lnTo>
                      <a:pt x="6960" y="8802"/>
                    </a:lnTo>
                    <a:lnTo>
                      <a:pt x="6939" y="8827"/>
                    </a:lnTo>
                    <a:lnTo>
                      <a:pt x="6914" y="8848"/>
                    </a:lnTo>
                    <a:lnTo>
                      <a:pt x="6887" y="8867"/>
                    </a:lnTo>
                    <a:lnTo>
                      <a:pt x="6858" y="8881"/>
                    </a:lnTo>
                    <a:lnTo>
                      <a:pt x="6827" y="8891"/>
                    </a:lnTo>
                    <a:lnTo>
                      <a:pt x="6795" y="8898"/>
                    </a:lnTo>
                    <a:lnTo>
                      <a:pt x="6762" y="8900"/>
                    </a:lnTo>
                    <a:lnTo>
                      <a:pt x="3238" y="8900"/>
                    </a:lnTo>
                    <a:lnTo>
                      <a:pt x="3205" y="8898"/>
                    </a:lnTo>
                    <a:lnTo>
                      <a:pt x="3173" y="8891"/>
                    </a:lnTo>
                    <a:lnTo>
                      <a:pt x="3142" y="8881"/>
                    </a:lnTo>
                    <a:lnTo>
                      <a:pt x="3113" y="8867"/>
                    </a:lnTo>
                    <a:lnTo>
                      <a:pt x="3086" y="8848"/>
                    </a:lnTo>
                    <a:lnTo>
                      <a:pt x="3061" y="8827"/>
                    </a:lnTo>
                    <a:lnTo>
                      <a:pt x="3040" y="8802"/>
                    </a:lnTo>
                    <a:lnTo>
                      <a:pt x="3021" y="8775"/>
                    </a:lnTo>
                    <a:lnTo>
                      <a:pt x="3007" y="8746"/>
                    </a:lnTo>
                    <a:lnTo>
                      <a:pt x="2997" y="8715"/>
                    </a:lnTo>
                    <a:lnTo>
                      <a:pt x="2990" y="8683"/>
                    </a:lnTo>
                    <a:lnTo>
                      <a:pt x="2988" y="8650"/>
                    </a:lnTo>
                    <a:lnTo>
                      <a:pt x="2990" y="8617"/>
                    </a:lnTo>
                    <a:lnTo>
                      <a:pt x="2997" y="8585"/>
                    </a:lnTo>
                    <a:lnTo>
                      <a:pt x="3007" y="8554"/>
                    </a:lnTo>
                    <a:lnTo>
                      <a:pt x="3021" y="8525"/>
                    </a:lnTo>
                    <a:lnTo>
                      <a:pt x="3040" y="8498"/>
                    </a:lnTo>
                    <a:lnTo>
                      <a:pt x="3061" y="8473"/>
                    </a:lnTo>
                    <a:lnTo>
                      <a:pt x="3086" y="8452"/>
                    </a:lnTo>
                    <a:lnTo>
                      <a:pt x="3113" y="8433"/>
                    </a:lnTo>
                    <a:lnTo>
                      <a:pt x="3142" y="8419"/>
                    </a:lnTo>
                    <a:lnTo>
                      <a:pt x="3173" y="8409"/>
                    </a:lnTo>
                    <a:lnTo>
                      <a:pt x="3205" y="8402"/>
                    </a:lnTo>
                    <a:lnTo>
                      <a:pt x="3238" y="8400"/>
                    </a:lnTo>
                    <a:lnTo>
                      <a:pt x="3561" y="8400"/>
                    </a:lnTo>
                    <a:lnTo>
                      <a:pt x="3898" y="7390"/>
                    </a:lnTo>
                    <a:lnTo>
                      <a:pt x="3741" y="7390"/>
                    </a:lnTo>
                    <a:lnTo>
                      <a:pt x="3708" y="7388"/>
                    </a:lnTo>
                    <a:lnTo>
                      <a:pt x="3676" y="7381"/>
                    </a:lnTo>
                    <a:lnTo>
                      <a:pt x="3645" y="7371"/>
                    </a:lnTo>
                    <a:lnTo>
                      <a:pt x="3616" y="7357"/>
                    </a:lnTo>
                    <a:lnTo>
                      <a:pt x="3589" y="7338"/>
                    </a:lnTo>
                    <a:lnTo>
                      <a:pt x="3564" y="7317"/>
                    </a:lnTo>
                    <a:lnTo>
                      <a:pt x="3543" y="7292"/>
                    </a:lnTo>
                    <a:lnTo>
                      <a:pt x="3524" y="7265"/>
                    </a:lnTo>
                    <a:lnTo>
                      <a:pt x="3510" y="7236"/>
                    </a:lnTo>
                    <a:lnTo>
                      <a:pt x="3500" y="7205"/>
                    </a:lnTo>
                    <a:lnTo>
                      <a:pt x="3493" y="7173"/>
                    </a:lnTo>
                    <a:lnTo>
                      <a:pt x="3491" y="7140"/>
                    </a:lnTo>
                    <a:lnTo>
                      <a:pt x="3493" y="7107"/>
                    </a:lnTo>
                    <a:lnTo>
                      <a:pt x="3500" y="7075"/>
                    </a:lnTo>
                    <a:lnTo>
                      <a:pt x="3510" y="7044"/>
                    </a:lnTo>
                    <a:lnTo>
                      <a:pt x="3524" y="7015"/>
                    </a:lnTo>
                    <a:lnTo>
                      <a:pt x="3543" y="6988"/>
                    </a:lnTo>
                    <a:lnTo>
                      <a:pt x="3564" y="6963"/>
                    </a:lnTo>
                    <a:lnTo>
                      <a:pt x="3589" y="6942"/>
                    </a:lnTo>
                    <a:lnTo>
                      <a:pt x="3616" y="6923"/>
                    </a:lnTo>
                    <a:lnTo>
                      <a:pt x="3645" y="6909"/>
                    </a:lnTo>
                    <a:lnTo>
                      <a:pt x="3676" y="6899"/>
                    </a:lnTo>
                    <a:lnTo>
                      <a:pt x="3708" y="6892"/>
                    </a:lnTo>
                    <a:lnTo>
                      <a:pt x="3741" y="6890"/>
                    </a:lnTo>
                    <a:lnTo>
                      <a:pt x="4750" y="6890"/>
                    </a:lnTo>
                    <a:lnTo>
                      <a:pt x="4750" y="6114"/>
                    </a:lnTo>
                    <a:lnTo>
                      <a:pt x="4741" y="6113"/>
                    </a:lnTo>
                    <a:lnTo>
                      <a:pt x="4538" y="6074"/>
                    </a:lnTo>
                    <a:lnTo>
                      <a:pt x="4506" y="6065"/>
                    </a:lnTo>
                    <a:lnTo>
                      <a:pt x="4313" y="6000"/>
                    </a:lnTo>
                    <a:lnTo>
                      <a:pt x="4282" y="5988"/>
                    </a:lnTo>
                    <a:lnTo>
                      <a:pt x="4100" y="5899"/>
                    </a:lnTo>
                    <a:lnTo>
                      <a:pt x="4072" y="5882"/>
                    </a:lnTo>
                    <a:lnTo>
                      <a:pt x="3902" y="5769"/>
                    </a:lnTo>
                    <a:lnTo>
                      <a:pt x="3877" y="5750"/>
                    </a:lnTo>
                    <a:lnTo>
                      <a:pt x="3720" y="5614"/>
                    </a:lnTo>
                    <a:lnTo>
                      <a:pt x="3698" y="5593"/>
                    </a:lnTo>
                    <a:lnTo>
                      <a:pt x="3556" y="5435"/>
                    </a:lnTo>
                    <a:lnTo>
                      <a:pt x="3537" y="5412"/>
                    </a:lnTo>
                    <a:lnTo>
                      <a:pt x="3411" y="5233"/>
                    </a:lnTo>
                    <a:lnTo>
                      <a:pt x="3396" y="5210"/>
                    </a:lnTo>
                    <a:lnTo>
                      <a:pt x="3285" y="5010"/>
                    </a:lnTo>
                    <a:lnTo>
                      <a:pt x="3274" y="4987"/>
                    </a:lnTo>
                    <a:lnTo>
                      <a:pt x="3181" y="4768"/>
                    </a:lnTo>
                    <a:lnTo>
                      <a:pt x="3173" y="4745"/>
                    </a:lnTo>
                    <a:lnTo>
                      <a:pt x="3098" y="4507"/>
                    </a:lnTo>
                    <a:lnTo>
                      <a:pt x="3093" y="4485"/>
                    </a:lnTo>
                    <a:lnTo>
                      <a:pt x="3038" y="4229"/>
                    </a:lnTo>
                    <a:lnTo>
                      <a:pt x="3035" y="4208"/>
                    </a:lnTo>
                    <a:lnTo>
                      <a:pt x="3032" y="4184"/>
                    </a:lnTo>
                    <a:lnTo>
                      <a:pt x="3016" y="4180"/>
                    </a:lnTo>
                    <a:lnTo>
                      <a:pt x="2991" y="4171"/>
                    </a:lnTo>
                    <a:lnTo>
                      <a:pt x="2758" y="4072"/>
                    </a:lnTo>
                    <a:lnTo>
                      <a:pt x="2733" y="4060"/>
                    </a:lnTo>
                    <a:lnTo>
                      <a:pt x="2710" y="4045"/>
                    </a:lnTo>
                    <a:lnTo>
                      <a:pt x="2518" y="3909"/>
                    </a:lnTo>
                    <a:lnTo>
                      <a:pt x="2497" y="3892"/>
                    </a:lnTo>
                    <a:lnTo>
                      <a:pt x="2477" y="3873"/>
                    </a:lnTo>
                    <a:lnTo>
                      <a:pt x="2327" y="3706"/>
                    </a:lnTo>
                    <a:lnTo>
                      <a:pt x="2311" y="3686"/>
                    </a:lnTo>
                    <a:lnTo>
                      <a:pt x="2297" y="3664"/>
                    </a:lnTo>
                    <a:lnTo>
                      <a:pt x="2188" y="3475"/>
                    </a:lnTo>
                    <a:lnTo>
                      <a:pt x="2176" y="3453"/>
                    </a:lnTo>
                    <a:lnTo>
                      <a:pt x="2167" y="3429"/>
                    </a:lnTo>
                    <a:lnTo>
                      <a:pt x="2099" y="3227"/>
                    </a:lnTo>
                    <a:lnTo>
                      <a:pt x="2089" y="3180"/>
                    </a:lnTo>
                    <a:lnTo>
                      <a:pt x="2062" y="2971"/>
                    </a:lnTo>
                    <a:lnTo>
                      <a:pt x="2060" y="2923"/>
                    </a:lnTo>
                    <a:lnTo>
                      <a:pt x="2073" y="2716"/>
                    </a:lnTo>
                    <a:lnTo>
                      <a:pt x="2076" y="2691"/>
                    </a:lnTo>
                    <a:lnTo>
                      <a:pt x="2082" y="2666"/>
                    </a:lnTo>
                    <a:lnTo>
                      <a:pt x="2135" y="2469"/>
                    </a:lnTo>
                    <a:lnTo>
                      <a:pt x="2144" y="2444"/>
                    </a:lnTo>
                    <a:lnTo>
                      <a:pt x="2155" y="2419"/>
                    </a:lnTo>
                    <a:lnTo>
                      <a:pt x="2249" y="2240"/>
                    </a:lnTo>
                    <a:lnTo>
                      <a:pt x="2264" y="2215"/>
                    </a:lnTo>
                    <a:lnTo>
                      <a:pt x="2282" y="2192"/>
                    </a:lnTo>
                    <a:lnTo>
                      <a:pt x="2415" y="2039"/>
                    </a:lnTo>
                    <a:lnTo>
                      <a:pt x="2437" y="2017"/>
                    </a:lnTo>
                    <a:lnTo>
                      <a:pt x="2461" y="1997"/>
                    </a:lnTo>
                    <a:lnTo>
                      <a:pt x="2634" y="1878"/>
                    </a:lnTo>
                    <a:lnTo>
                      <a:pt x="2661" y="1862"/>
                    </a:lnTo>
                    <a:lnTo>
                      <a:pt x="2690" y="1849"/>
                    </a:lnTo>
                    <a:close/>
                    <a:moveTo>
                      <a:pt x="7322" y="2498"/>
                    </a:moveTo>
                    <a:lnTo>
                      <a:pt x="7229" y="2391"/>
                    </a:lnTo>
                    <a:lnTo>
                      <a:pt x="7108" y="2308"/>
                    </a:lnTo>
                    <a:lnTo>
                      <a:pt x="7012" y="2273"/>
                    </a:lnTo>
                    <a:lnTo>
                      <a:pt x="7012" y="3616"/>
                    </a:lnTo>
                    <a:lnTo>
                      <a:pt x="7012" y="3626"/>
                    </a:lnTo>
                    <a:lnTo>
                      <a:pt x="7012" y="3627"/>
                    </a:lnTo>
                    <a:lnTo>
                      <a:pt x="7023" y="3622"/>
                    </a:lnTo>
                    <a:lnTo>
                      <a:pt x="7169" y="3517"/>
                    </a:lnTo>
                    <a:lnTo>
                      <a:pt x="7284" y="3391"/>
                    </a:lnTo>
                    <a:lnTo>
                      <a:pt x="7367" y="3247"/>
                    </a:lnTo>
                    <a:lnTo>
                      <a:pt x="7419" y="3091"/>
                    </a:lnTo>
                    <a:lnTo>
                      <a:pt x="7439" y="2931"/>
                    </a:lnTo>
                    <a:lnTo>
                      <a:pt x="7429" y="2773"/>
                    </a:lnTo>
                    <a:lnTo>
                      <a:pt x="7389" y="2627"/>
                    </a:lnTo>
                    <a:lnTo>
                      <a:pt x="7322" y="2498"/>
                    </a:lnTo>
                    <a:close/>
                    <a:moveTo>
                      <a:pt x="3573" y="4130"/>
                    </a:moveTo>
                    <a:lnTo>
                      <a:pt x="3553" y="4156"/>
                    </a:lnTo>
                    <a:lnTo>
                      <a:pt x="3537" y="4173"/>
                    </a:lnTo>
                    <a:lnTo>
                      <a:pt x="3579" y="4369"/>
                    </a:lnTo>
                    <a:lnTo>
                      <a:pt x="3646" y="4584"/>
                    </a:lnTo>
                    <a:lnTo>
                      <a:pt x="3729" y="4779"/>
                    </a:lnTo>
                    <a:lnTo>
                      <a:pt x="3826" y="4955"/>
                    </a:lnTo>
                    <a:lnTo>
                      <a:pt x="3937" y="5111"/>
                    </a:lnTo>
                    <a:lnTo>
                      <a:pt x="4059" y="5246"/>
                    </a:lnTo>
                    <a:lnTo>
                      <a:pt x="4192" y="5362"/>
                    </a:lnTo>
                    <a:lnTo>
                      <a:pt x="4335" y="5457"/>
                    </a:lnTo>
                    <a:lnTo>
                      <a:pt x="4488" y="5532"/>
                    </a:lnTo>
                    <a:lnTo>
                      <a:pt x="4649" y="5586"/>
                    </a:lnTo>
                    <a:lnTo>
                      <a:pt x="4820" y="5619"/>
                    </a:lnTo>
                    <a:lnTo>
                      <a:pt x="5000" y="5631"/>
                    </a:lnTo>
                    <a:lnTo>
                      <a:pt x="5180" y="5619"/>
                    </a:lnTo>
                    <a:lnTo>
                      <a:pt x="5351" y="5586"/>
                    </a:lnTo>
                    <a:lnTo>
                      <a:pt x="5512" y="5532"/>
                    </a:lnTo>
                    <a:lnTo>
                      <a:pt x="5665" y="5457"/>
                    </a:lnTo>
                    <a:lnTo>
                      <a:pt x="5808" y="5362"/>
                    </a:lnTo>
                    <a:lnTo>
                      <a:pt x="5941" y="5246"/>
                    </a:lnTo>
                    <a:lnTo>
                      <a:pt x="6063" y="5111"/>
                    </a:lnTo>
                    <a:lnTo>
                      <a:pt x="6174" y="4955"/>
                    </a:lnTo>
                    <a:lnTo>
                      <a:pt x="6271" y="4779"/>
                    </a:lnTo>
                    <a:lnTo>
                      <a:pt x="6354" y="4584"/>
                    </a:lnTo>
                    <a:lnTo>
                      <a:pt x="6421" y="4369"/>
                    </a:lnTo>
                    <a:lnTo>
                      <a:pt x="6463" y="4173"/>
                    </a:lnTo>
                    <a:lnTo>
                      <a:pt x="6447" y="4156"/>
                    </a:lnTo>
                    <a:lnTo>
                      <a:pt x="6427" y="4130"/>
                    </a:lnTo>
                    <a:lnTo>
                      <a:pt x="6411" y="4102"/>
                    </a:lnTo>
                    <a:lnTo>
                      <a:pt x="6399" y="4072"/>
                    </a:lnTo>
                    <a:lnTo>
                      <a:pt x="6390" y="4040"/>
                    </a:lnTo>
                    <a:lnTo>
                      <a:pt x="6386" y="4007"/>
                    </a:lnTo>
                    <a:lnTo>
                      <a:pt x="6387" y="3975"/>
                    </a:lnTo>
                    <a:lnTo>
                      <a:pt x="6391" y="3942"/>
                    </a:lnTo>
                    <a:lnTo>
                      <a:pt x="6400" y="3911"/>
                    </a:lnTo>
                    <a:lnTo>
                      <a:pt x="6413" y="3881"/>
                    </a:lnTo>
                    <a:lnTo>
                      <a:pt x="6429" y="3853"/>
                    </a:lnTo>
                    <a:lnTo>
                      <a:pt x="6449" y="3827"/>
                    </a:lnTo>
                    <a:lnTo>
                      <a:pt x="6473" y="3804"/>
                    </a:lnTo>
                    <a:lnTo>
                      <a:pt x="6499" y="3784"/>
                    </a:lnTo>
                    <a:lnTo>
                      <a:pt x="6505" y="3780"/>
                    </a:lnTo>
                    <a:lnTo>
                      <a:pt x="6512" y="3611"/>
                    </a:lnTo>
                    <a:lnTo>
                      <a:pt x="6512" y="1600"/>
                    </a:lnTo>
                    <a:lnTo>
                      <a:pt x="3488" y="1600"/>
                    </a:lnTo>
                    <a:lnTo>
                      <a:pt x="3488" y="3611"/>
                    </a:lnTo>
                    <a:lnTo>
                      <a:pt x="3495" y="3780"/>
                    </a:lnTo>
                    <a:lnTo>
                      <a:pt x="3501" y="3784"/>
                    </a:lnTo>
                    <a:lnTo>
                      <a:pt x="3527" y="3804"/>
                    </a:lnTo>
                    <a:lnTo>
                      <a:pt x="3551" y="3827"/>
                    </a:lnTo>
                    <a:lnTo>
                      <a:pt x="3571" y="3853"/>
                    </a:lnTo>
                    <a:lnTo>
                      <a:pt x="3587" y="3881"/>
                    </a:lnTo>
                    <a:lnTo>
                      <a:pt x="3600" y="3911"/>
                    </a:lnTo>
                    <a:lnTo>
                      <a:pt x="3609" y="3942"/>
                    </a:lnTo>
                    <a:lnTo>
                      <a:pt x="3613" y="3975"/>
                    </a:lnTo>
                    <a:lnTo>
                      <a:pt x="3614" y="4007"/>
                    </a:lnTo>
                    <a:lnTo>
                      <a:pt x="3610" y="4040"/>
                    </a:lnTo>
                    <a:lnTo>
                      <a:pt x="3601" y="4072"/>
                    </a:lnTo>
                    <a:lnTo>
                      <a:pt x="3589" y="4102"/>
                    </a:lnTo>
                    <a:lnTo>
                      <a:pt x="3573" y="4130"/>
                    </a:lnTo>
                    <a:close/>
                    <a:moveTo>
                      <a:pt x="5000" y="7390"/>
                    </a:moveTo>
                    <a:lnTo>
                      <a:pt x="4425" y="7390"/>
                    </a:lnTo>
                    <a:lnTo>
                      <a:pt x="4088" y="8400"/>
                    </a:lnTo>
                    <a:lnTo>
                      <a:pt x="5912" y="8400"/>
                    </a:lnTo>
                    <a:lnTo>
                      <a:pt x="5575" y="7390"/>
                    </a:lnTo>
                    <a:lnTo>
                      <a:pt x="5000" y="7390"/>
                    </a:lnTo>
                    <a:close/>
                    <a:moveTo>
                      <a:pt x="2831" y="3517"/>
                    </a:moveTo>
                    <a:lnTo>
                      <a:pt x="2977" y="3622"/>
                    </a:lnTo>
                    <a:lnTo>
                      <a:pt x="2988" y="3627"/>
                    </a:lnTo>
                    <a:lnTo>
                      <a:pt x="2988" y="3626"/>
                    </a:lnTo>
                    <a:lnTo>
                      <a:pt x="2988" y="3616"/>
                    </a:lnTo>
                    <a:lnTo>
                      <a:pt x="2988" y="2273"/>
                    </a:lnTo>
                    <a:lnTo>
                      <a:pt x="2892" y="2308"/>
                    </a:lnTo>
                    <a:lnTo>
                      <a:pt x="2771" y="2391"/>
                    </a:lnTo>
                    <a:lnTo>
                      <a:pt x="2678" y="2498"/>
                    </a:lnTo>
                    <a:lnTo>
                      <a:pt x="2611" y="2627"/>
                    </a:lnTo>
                    <a:lnTo>
                      <a:pt x="2571" y="2773"/>
                    </a:lnTo>
                    <a:lnTo>
                      <a:pt x="2561" y="2931"/>
                    </a:lnTo>
                    <a:lnTo>
                      <a:pt x="2581" y="3091"/>
                    </a:lnTo>
                    <a:lnTo>
                      <a:pt x="2633" y="3247"/>
                    </a:lnTo>
                    <a:lnTo>
                      <a:pt x="2716" y="3391"/>
                    </a:lnTo>
                    <a:lnTo>
                      <a:pt x="2831" y="3517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1663B817-CA72-4E19-978C-ED2C1409D32A}"/>
              </a:ext>
            </a:extLst>
          </p:cNvPr>
          <p:cNvGrpSpPr/>
          <p:nvPr/>
        </p:nvGrpSpPr>
        <p:grpSpPr>
          <a:xfrm>
            <a:off x="8348314" y="2684408"/>
            <a:ext cx="3272668" cy="767781"/>
            <a:chOff x="8696951" y="2745390"/>
            <a:chExt cx="2915929" cy="929802"/>
          </a:xfrm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529E25A2-1685-49E1-A155-CBB0D852596B}"/>
                </a:ext>
              </a:extLst>
            </p:cNvPr>
            <p:cNvSpPr txBox="1"/>
            <p:nvPr/>
          </p:nvSpPr>
          <p:spPr>
            <a:xfrm>
              <a:off x="8696951" y="3153377"/>
              <a:ext cx="2915929" cy="52181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From first launch to broad multi-market availability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E8C494BE-FD02-4149-A62E-2A17688BF611}"/>
                </a:ext>
              </a:extLst>
            </p:cNvPr>
            <p:cNvSpPr txBox="1"/>
            <p:nvPr/>
          </p:nvSpPr>
          <p:spPr>
            <a:xfrm>
              <a:off x="8696951" y="2745390"/>
              <a:ext cx="2915929" cy="2981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14-month</a:t>
              </a:r>
              <a:endParaRPr lang="en-PH" sz="1600" b="1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id="{DF4B6952-1A6B-4A4B-BDE4-2AB34731423A}"/>
              </a:ext>
            </a:extLst>
          </p:cNvPr>
          <p:cNvGrpSpPr/>
          <p:nvPr/>
        </p:nvGrpSpPr>
        <p:grpSpPr>
          <a:xfrm>
            <a:off x="8348314" y="1594053"/>
            <a:ext cx="945340" cy="889280"/>
            <a:chOff x="480780" y="1594053"/>
            <a:chExt cx="945340" cy="889280"/>
          </a:xfrm>
        </p:grpSpPr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3405A6B9-769E-41DF-B44B-44BC038D7966}"/>
                </a:ext>
              </a:extLst>
            </p:cNvPr>
            <p:cNvGrpSpPr/>
            <p:nvPr/>
          </p:nvGrpSpPr>
          <p:grpSpPr>
            <a:xfrm>
              <a:off x="480780" y="1594053"/>
              <a:ext cx="945340" cy="889280"/>
              <a:chOff x="5521958" y="2644495"/>
              <a:chExt cx="945340" cy="889280"/>
            </a:xfrm>
          </p:grpSpPr>
          <p:grpSp>
            <p:nvGrpSpPr>
              <p:cNvPr id="102" name="Group 101">
                <a:extLst>
                  <a:ext uri="{FF2B5EF4-FFF2-40B4-BE49-F238E27FC236}">
                    <a16:creationId xmlns:a16="http://schemas.microsoft.com/office/drawing/2014/main" id="{ED5B9FAA-B638-4309-A5F5-CF3C1238A57D}"/>
                  </a:ext>
                </a:extLst>
              </p:cNvPr>
              <p:cNvGrpSpPr/>
              <p:nvPr/>
            </p:nvGrpSpPr>
            <p:grpSpPr>
              <a:xfrm>
                <a:off x="5521958" y="2644495"/>
                <a:ext cx="945340" cy="889280"/>
                <a:chOff x="1028185" y="1918438"/>
                <a:chExt cx="2493289" cy="2345436"/>
              </a:xfrm>
            </p:grpSpPr>
            <p:sp>
              <p:nvSpPr>
                <p:cNvPr id="104" name="Oval 103">
                  <a:extLst>
                    <a:ext uri="{FF2B5EF4-FFF2-40B4-BE49-F238E27FC236}">
                      <a16:creationId xmlns:a16="http://schemas.microsoft.com/office/drawing/2014/main" id="{83E51989-ACCE-4AB6-B9EA-8386017B666F}"/>
                    </a:ext>
                  </a:extLst>
                </p:cNvPr>
                <p:cNvSpPr/>
                <p:nvPr/>
              </p:nvSpPr>
              <p:spPr>
                <a:xfrm>
                  <a:off x="1192865" y="1918438"/>
                  <a:ext cx="2163932" cy="2163932"/>
                </a:xfrm>
                <a:prstGeom prst="ellipse">
                  <a:avLst/>
                </a:prstGeom>
                <a:solidFill>
                  <a:schemeClr val="accent3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" name="Oval 104">
                  <a:extLst>
                    <a:ext uri="{FF2B5EF4-FFF2-40B4-BE49-F238E27FC236}">
                      <a16:creationId xmlns:a16="http://schemas.microsoft.com/office/drawing/2014/main" id="{1102A34E-9748-455C-BD36-F8BE2A83F041}"/>
                    </a:ext>
                  </a:extLst>
                </p:cNvPr>
                <p:cNvSpPr/>
                <p:nvPr/>
              </p:nvSpPr>
              <p:spPr>
                <a:xfrm>
                  <a:off x="1357542" y="2099942"/>
                  <a:ext cx="2163932" cy="2163932"/>
                </a:xfrm>
                <a:prstGeom prst="ellipse">
                  <a:avLst/>
                </a:prstGeom>
                <a:solidFill>
                  <a:schemeClr val="accent5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6" name="Oval 105">
                  <a:extLst>
                    <a:ext uri="{FF2B5EF4-FFF2-40B4-BE49-F238E27FC236}">
                      <a16:creationId xmlns:a16="http://schemas.microsoft.com/office/drawing/2014/main" id="{B2D29627-4386-41CF-B1EF-51225EC3D241}"/>
                    </a:ext>
                  </a:extLst>
                </p:cNvPr>
                <p:cNvSpPr/>
                <p:nvPr/>
              </p:nvSpPr>
              <p:spPr>
                <a:xfrm>
                  <a:off x="1028185" y="2099942"/>
                  <a:ext cx="2163932" cy="2163932"/>
                </a:xfrm>
                <a:prstGeom prst="ellipse">
                  <a:avLst/>
                </a:prstGeom>
                <a:solidFill>
                  <a:schemeClr val="accent1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03" name="Oval 102">
                <a:extLst>
                  <a:ext uri="{FF2B5EF4-FFF2-40B4-BE49-F238E27FC236}">
                    <a16:creationId xmlns:a16="http://schemas.microsoft.com/office/drawing/2014/main" id="{914540A9-AA98-403E-878A-3FDB75C189D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21927" y="2716435"/>
                <a:ext cx="745401" cy="745400"/>
              </a:xfrm>
              <a:prstGeom prst="ellipse">
                <a:avLst/>
              </a:prstGeom>
              <a:solidFill>
                <a:schemeClr val="bg1"/>
              </a:solidFill>
              <a:ln w="762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76200" cap="flat" cmpd="sng" algn="ctr">
                    <a:gradFill>
                      <a:gsLst>
                        <a:gs pos="0">
                          <a:schemeClr val="accent5"/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2700000" scaled="0"/>
                    </a:gra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504EFFBC-CB23-4C75-B501-FF5D526BDED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50" y="1665993"/>
              <a:ext cx="745401" cy="745400"/>
            </a:xfrm>
            <a:prstGeom prst="ellipse">
              <a:avLst/>
            </a:prstGeom>
            <a:solidFill>
              <a:schemeClr val="bg1"/>
            </a:solidFill>
            <a:ln w="762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76200" cap="flat" cmpd="sng" algn="ctr">
                  <a:gradFill>
                    <a:gsLst>
                      <a:gs pos="0">
                        <a:schemeClr val="accent5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0"/>
                  </a:gra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61" name="Group 98"/>
            <p:cNvGrpSpPr/>
            <p:nvPr/>
          </p:nvGrpSpPr>
          <p:grpSpPr>
            <a:xfrm>
              <a:off x="673149" y="1758392"/>
              <a:ext cx="560602" cy="560602"/>
              <a:chOff x="4124395" y="3586227"/>
              <a:chExt cx="589280" cy="589280"/>
            </a:xfrm>
          </p:grpSpPr>
          <p:sp>
            <p:nvSpPr>
              <p:cNvPr id="162" name="Accent"/>
              <p:cNvSpPr/>
              <p:nvPr/>
            </p:nvSpPr>
            <p:spPr>
              <a:xfrm>
                <a:off x="4124395" y="3586227"/>
                <a:ext cx="589280" cy="58928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7023" y="3848"/>
                    </a:moveTo>
                    <a:lnTo>
                      <a:pt x="7002" y="3873"/>
                    </a:lnTo>
                    <a:lnTo>
                      <a:pt x="5500" y="5375"/>
                    </a:lnTo>
                    <a:lnTo>
                      <a:pt x="5503" y="5386"/>
                    </a:lnTo>
                    <a:lnTo>
                      <a:pt x="5508" y="5405"/>
                    </a:lnTo>
                    <a:lnTo>
                      <a:pt x="5512" y="5424"/>
                    </a:lnTo>
                    <a:lnTo>
                      <a:pt x="5515" y="5443"/>
                    </a:lnTo>
                    <a:lnTo>
                      <a:pt x="5518" y="5463"/>
                    </a:lnTo>
                    <a:lnTo>
                      <a:pt x="5520" y="5482"/>
                    </a:lnTo>
                    <a:lnTo>
                      <a:pt x="5521" y="5502"/>
                    </a:lnTo>
                    <a:lnTo>
                      <a:pt x="5521" y="5521"/>
                    </a:lnTo>
                    <a:lnTo>
                      <a:pt x="5521" y="5541"/>
                    </a:lnTo>
                    <a:lnTo>
                      <a:pt x="5520" y="5560"/>
                    </a:lnTo>
                    <a:lnTo>
                      <a:pt x="5518" y="5580"/>
                    </a:lnTo>
                    <a:lnTo>
                      <a:pt x="5515" y="5599"/>
                    </a:lnTo>
                    <a:lnTo>
                      <a:pt x="5512" y="5618"/>
                    </a:lnTo>
                    <a:lnTo>
                      <a:pt x="5508" y="5637"/>
                    </a:lnTo>
                    <a:lnTo>
                      <a:pt x="5503" y="5656"/>
                    </a:lnTo>
                    <a:lnTo>
                      <a:pt x="5498" y="5675"/>
                    </a:lnTo>
                    <a:lnTo>
                      <a:pt x="5492" y="5694"/>
                    </a:lnTo>
                    <a:lnTo>
                      <a:pt x="5485" y="5712"/>
                    </a:lnTo>
                    <a:lnTo>
                      <a:pt x="5478" y="5730"/>
                    </a:lnTo>
                    <a:lnTo>
                      <a:pt x="5470" y="5747"/>
                    </a:lnTo>
                    <a:lnTo>
                      <a:pt x="5461" y="5765"/>
                    </a:lnTo>
                    <a:lnTo>
                      <a:pt x="5452" y="5782"/>
                    </a:lnTo>
                    <a:lnTo>
                      <a:pt x="5442" y="5799"/>
                    </a:lnTo>
                    <a:lnTo>
                      <a:pt x="5431" y="5815"/>
                    </a:lnTo>
                    <a:lnTo>
                      <a:pt x="5420" y="5831"/>
                    </a:lnTo>
                    <a:lnTo>
                      <a:pt x="5408" y="5846"/>
                    </a:lnTo>
                    <a:lnTo>
                      <a:pt x="5395" y="5861"/>
                    </a:lnTo>
                    <a:lnTo>
                      <a:pt x="5382" y="5876"/>
                    </a:lnTo>
                    <a:lnTo>
                      <a:pt x="5369" y="5890"/>
                    </a:lnTo>
                    <a:lnTo>
                      <a:pt x="5355" y="5903"/>
                    </a:lnTo>
                    <a:lnTo>
                      <a:pt x="5340" y="5916"/>
                    </a:lnTo>
                    <a:lnTo>
                      <a:pt x="5325" y="5929"/>
                    </a:lnTo>
                    <a:lnTo>
                      <a:pt x="5310" y="5941"/>
                    </a:lnTo>
                    <a:lnTo>
                      <a:pt x="5294" y="5952"/>
                    </a:lnTo>
                    <a:lnTo>
                      <a:pt x="5278" y="5963"/>
                    </a:lnTo>
                    <a:lnTo>
                      <a:pt x="5261" y="5973"/>
                    </a:lnTo>
                    <a:lnTo>
                      <a:pt x="5244" y="5983"/>
                    </a:lnTo>
                    <a:lnTo>
                      <a:pt x="5226" y="5991"/>
                    </a:lnTo>
                    <a:lnTo>
                      <a:pt x="5208" y="6000"/>
                    </a:lnTo>
                    <a:lnTo>
                      <a:pt x="5190" y="6007"/>
                    </a:lnTo>
                    <a:lnTo>
                      <a:pt x="5172" y="6014"/>
                    </a:lnTo>
                    <a:lnTo>
                      <a:pt x="5154" y="6020"/>
                    </a:lnTo>
                    <a:lnTo>
                      <a:pt x="5135" y="6025"/>
                    </a:lnTo>
                    <a:lnTo>
                      <a:pt x="5116" y="6030"/>
                    </a:lnTo>
                    <a:lnTo>
                      <a:pt x="5097" y="6034"/>
                    </a:lnTo>
                    <a:lnTo>
                      <a:pt x="5078" y="6037"/>
                    </a:lnTo>
                    <a:lnTo>
                      <a:pt x="5059" y="6040"/>
                    </a:lnTo>
                    <a:lnTo>
                      <a:pt x="5039" y="6042"/>
                    </a:lnTo>
                    <a:lnTo>
                      <a:pt x="5020" y="6043"/>
                    </a:lnTo>
                    <a:lnTo>
                      <a:pt x="5000" y="6043"/>
                    </a:lnTo>
                    <a:lnTo>
                      <a:pt x="4980" y="6043"/>
                    </a:lnTo>
                    <a:lnTo>
                      <a:pt x="4961" y="6042"/>
                    </a:lnTo>
                    <a:lnTo>
                      <a:pt x="4941" y="6040"/>
                    </a:lnTo>
                    <a:lnTo>
                      <a:pt x="4922" y="6037"/>
                    </a:lnTo>
                    <a:lnTo>
                      <a:pt x="4903" y="6034"/>
                    </a:lnTo>
                    <a:lnTo>
                      <a:pt x="4884" y="6030"/>
                    </a:lnTo>
                    <a:lnTo>
                      <a:pt x="4865" y="6025"/>
                    </a:lnTo>
                    <a:lnTo>
                      <a:pt x="4846" y="6020"/>
                    </a:lnTo>
                    <a:lnTo>
                      <a:pt x="4828" y="6014"/>
                    </a:lnTo>
                    <a:lnTo>
                      <a:pt x="4810" y="6007"/>
                    </a:lnTo>
                    <a:lnTo>
                      <a:pt x="4792" y="6000"/>
                    </a:lnTo>
                    <a:lnTo>
                      <a:pt x="4774" y="5991"/>
                    </a:lnTo>
                    <a:lnTo>
                      <a:pt x="4756" y="5983"/>
                    </a:lnTo>
                    <a:lnTo>
                      <a:pt x="4739" y="5973"/>
                    </a:lnTo>
                    <a:lnTo>
                      <a:pt x="4722" y="5963"/>
                    </a:lnTo>
                    <a:lnTo>
                      <a:pt x="4706" y="5952"/>
                    </a:lnTo>
                    <a:lnTo>
                      <a:pt x="4690" y="5941"/>
                    </a:lnTo>
                    <a:lnTo>
                      <a:pt x="4675" y="5929"/>
                    </a:lnTo>
                    <a:lnTo>
                      <a:pt x="4660" y="5916"/>
                    </a:lnTo>
                    <a:lnTo>
                      <a:pt x="4645" y="5903"/>
                    </a:lnTo>
                    <a:lnTo>
                      <a:pt x="4631" y="5890"/>
                    </a:lnTo>
                    <a:lnTo>
                      <a:pt x="4618" y="5876"/>
                    </a:lnTo>
                    <a:lnTo>
                      <a:pt x="4605" y="5861"/>
                    </a:lnTo>
                    <a:lnTo>
                      <a:pt x="4592" y="5846"/>
                    </a:lnTo>
                    <a:lnTo>
                      <a:pt x="4580" y="5831"/>
                    </a:lnTo>
                    <a:lnTo>
                      <a:pt x="4569" y="5815"/>
                    </a:lnTo>
                    <a:lnTo>
                      <a:pt x="4558" y="5799"/>
                    </a:lnTo>
                    <a:lnTo>
                      <a:pt x="4548" y="5782"/>
                    </a:lnTo>
                    <a:lnTo>
                      <a:pt x="4539" y="5765"/>
                    </a:lnTo>
                    <a:lnTo>
                      <a:pt x="4530" y="5747"/>
                    </a:lnTo>
                    <a:lnTo>
                      <a:pt x="4522" y="5730"/>
                    </a:lnTo>
                    <a:lnTo>
                      <a:pt x="4515" y="5712"/>
                    </a:lnTo>
                    <a:lnTo>
                      <a:pt x="4508" y="5694"/>
                    </a:lnTo>
                    <a:lnTo>
                      <a:pt x="4502" y="5675"/>
                    </a:lnTo>
                    <a:lnTo>
                      <a:pt x="4497" y="5656"/>
                    </a:lnTo>
                    <a:lnTo>
                      <a:pt x="4492" y="5637"/>
                    </a:lnTo>
                    <a:lnTo>
                      <a:pt x="4488" y="5618"/>
                    </a:lnTo>
                    <a:lnTo>
                      <a:pt x="4485" y="5599"/>
                    </a:lnTo>
                    <a:lnTo>
                      <a:pt x="4482" y="5580"/>
                    </a:lnTo>
                    <a:lnTo>
                      <a:pt x="4480" y="5560"/>
                    </a:lnTo>
                    <a:lnTo>
                      <a:pt x="4479" y="5541"/>
                    </a:lnTo>
                    <a:lnTo>
                      <a:pt x="4479" y="5521"/>
                    </a:lnTo>
                    <a:lnTo>
                      <a:pt x="4479" y="5502"/>
                    </a:lnTo>
                    <a:lnTo>
                      <a:pt x="4480" y="5482"/>
                    </a:lnTo>
                    <a:lnTo>
                      <a:pt x="4482" y="5463"/>
                    </a:lnTo>
                    <a:lnTo>
                      <a:pt x="4485" y="5443"/>
                    </a:lnTo>
                    <a:lnTo>
                      <a:pt x="4488" y="5424"/>
                    </a:lnTo>
                    <a:lnTo>
                      <a:pt x="4492" y="5405"/>
                    </a:lnTo>
                    <a:lnTo>
                      <a:pt x="4497" y="5386"/>
                    </a:lnTo>
                    <a:lnTo>
                      <a:pt x="4502" y="5368"/>
                    </a:lnTo>
                    <a:lnTo>
                      <a:pt x="4508" y="5349"/>
                    </a:lnTo>
                    <a:lnTo>
                      <a:pt x="4515" y="5331"/>
                    </a:lnTo>
                    <a:lnTo>
                      <a:pt x="4522" y="5313"/>
                    </a:lnTo>
                    <a:lnTo>
                      <a:pt x="4530" y="5296"/>
                    </a:lnTo>
                    <a:lnTo>
                      <a:pt x="4539" y="5278"/>
                    </a:lnTo>
                    <a:lnTo>
                      <a:pt x="4548" y="5261"/>
                    </a:lnTo>
                    <a:lnTo>
                      <a:pt x="4558" y="5244"/>
                    </a:lnTo>
                    <a:lnTo>
                      <a:pt x="4569" y="5228"/>
                    </a:lnTo>
                    <a:lnTo>
                      <a:pt x="4580" y="5212"/>
                    </a:lnTo>
                    <a:lnTo>
                      <a:pt x="4592" y="5196"/>
                    </a:lnTo>
                    <a:lnTo>
                      <a:pt x="4605" y="5181"/>
                    </a:lnTo>
                    <a:lnTo>
                      <a:pt x="4618" y="5167"/>
                    </a:lnTo>
                    <a:lnTo>
                      <a:pt x="4631" y="5153"/>
                    </a:lnTo>
                    <a:lnTo>
                      <a:pt x="4645" y="5139"/>
                    </a:lnTo>
                    <a:lnTo>
                      <a:pt x="4660" y="5126"/>
                    </a:lnTo>
                    <a:lnTo>
                      <a:pt x="4675" y="5114"/>
                    </a:lnTo>
                    <a:lnTo>
                      <a:pt x="4690" y="5102"/>
                    </a:lnTo>
                    <a:lnTo>
                      <a:pt x="4706" y="5091"/>
                    </a:lnTo>
                    <a:lnTo>
                      <a:pt x="4722" y="5080"/>
                    </a:lnTo>
                    <a:lnTo>
                      <a:pt x="4739" y="5070"/>
                    </a:lnTo>
                    <a:lnTo>
                      <a:pt x="4756" y="5060"/>
                    </a:lnTo>
                    <a:lnTo>
                      <a:pt x="4774" y="5052"/>
                    </a:lnTo>
                    <a:lnTo>
                      <a:pt x="4792" y="5043"/>
                    </a:lnTo>
                    <a:lnTo>
                      <a:pt x="4810" y="5036"/>
                    </a:lnTo>
                    <a:lnTo>
                      <a:pt x="4828" y="5029"/>
                    </a:lnTo>
                    <a:lnTo>
                      <a:pt x="4846" y="5023"/>
                    </a:lnTo>
                    <a:lnTo>
                      <a:pt x="4865" y="5018"/>
                    </a:lnTo>
                    <a:lnTo>
                      <a:pt x="4884" y="5013"/>
                    </a:lnTo>
                    <a:lnTo>
                      <a:pt x="4903" y="5009"/>
                    </a:lnTo>
                    <a:lnTo>
                      <a:pt x="4922" y="5006"/>
                    </a:lnTo>
                    <a:lnTo>
                      <a:pt x="4941" y="5003"/>
                    </a:lnTo>
                    <a:lnTo>
                      <a:pt x="4961" y="5001"/>
                    </a:lnTo>
                    <a:lnTo>
                      <a:pt x="4980" y="5000"/>
                    </a:lnTo>
                    <a:lnTo>
                      <a:pt x="5000" y="5000"/>
                    </a:lnTo>
                    <a:lnTo>
                      <a:pt x="5020" y="5000"/>
                    </a:lnTo>
                    <a:lnTo>
                      <a:pt x="5039" y="5001"/>
                    </a:lnTo>
                    <a:lnTo>
                      <a:pt x="5059" y="5003"/>
                    </a:lnTo>
                    <a:lnTo>
                      <a:pt x="5078" y="5006"/>
                    </a:lnTo>
                    <a:lnTo>
                      <a:pt x="5097" y="5009"/>
                    </a:lnTo>
                    <a:lnTo>
                      <a:pt x="5116" y="5013"/>
                    </a:lnTo>
                    <a:lnTo>
                      <a:pt x="5135" y="5018"/>
                    </a:lnTo>
                    <a:lnTo>
                      <a:pt x="5146" y="5021"/>
                    </a:lnTo>
                    <a:lnTo>
                      <a:pt x="6648" y="3519"/>
                    </a:lnTo>
                    <a:lnTo>
                      <a:pt x="6673" y="3498"/>
                    </a:lnTo>
                    <a:lnTo>
                      <a:pt x="6700" y="3479"/>
                    </a:lnTo>
                    <a:lnTo>
                      <a:pt x="6729" y="3465"/>
                    </a:lnTo>
                    <a:lnTo>
                      <a:pt x="6760" y="3455"/>
                    </a:lnTo>
                    <a:lnTo>
                      <a:pt x="6792" y="3448"/>
                    </a:lnTo>
                    <a:lnTo>
                      <a:pt x="6825" y="3446"/>
                    </a:lnTo>
                    <a:lnTo>
                      <a:pt x="6858" y="3448"/>
                    </a:lnTo>
                    <a:lnTo>
                      <a:pt x="6890" y="3455"/>
                    </a:lnTo>
                    <a:lnTo>
                      <a:pt x="6921" y="3465"/>
                    </a:lnTo>
                    <a:lnTo>
                      <a:pt x="6950" y="3479"/>
                    </a:lnTo>
                    <a:lnTo>
                      <a:pt x="6977" y="3498"/>
                    </a:lnTo>
                    <a:lnTo>
                      <a:pt x="7002" y="3519"/>
                    </a:lnTo>
                    <a:lnTo>
                      <a:pt x="7023" y="3544"/>
                    </a:lnTo>
                    <a:lnTo>
                      <a:pt x="7042" y="3571"/>
                    </a:lnTo>
                    <a:lnTo>
                      <a:pt x="7056" y="3600"/>
                    </a:lnTo>
                    <a:lnTo>
                      <a:pt x="7066" y="3631"/>
                    </a:lnTo>
                    <a:lnTo>
                      <a:pt x="7073" y="3663"/>
                    </a:lnTo>
                    <a:lnTo>
                      <a:pt x="7075" y="3696"/>
                    </a:lnTo>
                    <a:lnTo>
                      <a:pt x="7073" y="3729"/>
                    </a:lnTo>
                    <a:lnTo>
                      <a:pt x="7066" y="3761"/>
                    </a:lnTo>
                    <a:lnTo>
                      <a:pt x="7056" y="3792"/>
                    </a:lnTo>
                    <a:lnTo>
                      <a:pt x="7042" y="3821"/>
                    </a:lnTo>
                    <a:lnTo>
                      <a:pt x="7023" y="384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63" name="Outline"/>
              <p:cNvSpPr/>
              <p:nvPr/>
            </p:nvSpPr>
            <p:spPr>
              <a:xfrm>
                <a:off x="4124395" y="3586227"/>
                <a:ext cx="589280" cy="58928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346" y="1996"/>
                    </a:moveTo>
                    <a:lnTo>
                      <a:pt x="8327" y="2023"/>
                    </a:lnTo>
                    <a:lnTo>
                      <a:pt x="8306" y="2048"/>
                    </a:lnTo>
                    <a:lnTo>
                      <a:pt x="7523" y="2831"/>
                    </a:lnTo>
                    <a:lnTo>
                      <a:pt x="7498" y="2852"/>
                    </a:lnTo>
                    <a:lnTo>
                      <a:pt x="7471" y="2871"/>
                    </a:lnTo>
                    <a:lnTo>
                      <a:pt x="7442" y="2885"/>
                    </a:lnTo>
                    <a:lnTo>
                      <a:pt x="7411" y="2895"/>
                    </a:lnTo>
                    <a:lnTo>
                      <a:pt x="7379" y="2902"/>
                    </a:lnTo>
                    <a:lnTo>
                      <a:pt x="7346" y="2904"/>
                    </a:lnTo>
                    <a:lnTo>
                      <a:pt x="7313" y="2902"/>
                    </a:lnTo>
                    <a:lnTo>
                      <a:pt x="7281" y="2895"/>
                    </a:lnTo>
                    <a:lnTo>
                      <a:pt x="7250" y="2885"/>
                    </a:lnTo>
                    <a:lnTo>
                      <a:pt x="7221" y="2871"/>
                    </a:lnTo>
                    <a:lnTo>
                      <a:pt x="7194" y="2852"/>
                    </a:lnTo>
                    <a:lnTo>
                      <a:pt x="7169" y="2831"/>
                    </a:lnTo>
                    <a:lnTo>
                      <a:pt x="7148" y="2806"/>
                    </a:lnTo>
                    <a:lnTo>
                      <a:pt x="7129" y="2779"/>
                    </a:lnTo>
                    <a:lnTo>
                      <a:pt x="7115" y="2750"/>
                    </a:lnTo>
                    <a:lnTo>
                      <a:pt x="7105" y="2719"/>
                    </a:lnTo>
                    <a:lnTo>
                      <a:pt x="7098" y="2687"/>
                    </a:lnTo>
                    <a:lnTo>
                      <a:pt x="7096" y="2654"/>
                    </a:lnTo>
                    <a:lnTo>
                      <a:pt x="7098" y="2621"/>
                    </a:lnTo>
                    <a:lnTo>
                      <a:pt x="7105" y="2589"/>
                    </a:lnTo>
                    <a:lnTo>
                      <a:pt x="7115" y="2558"/>
                    </a:lnTo>
                    <a:lnTo>
                      <a:pt x="7129" y="2529"/>
                    </a:lnTo>
                    <a:lnTo>
                      <a:pt x="7148" y="2502"/>
                    </a:lnTo>
                    <a:lnTo>
                      <a:pt x="7169" y="2477"/>
                    </a:lnTo>
                    <a:lnTo>
                      <a:pt x="7952" y="1694"/>
                    </a:lnTo>
                    <a:lnTo>
                      <a:pt x="7977" y="1673"/>
                    </a:lnTo>
                    <a:lnTo>
                      <a:pt x="8004" y="1654"/>
                    </a:lnTo>
                    <a:lnTo>
                      <a:pt x="8033" y="1640"/>
                    </a:lnTo>
                    <a:lnTo>
                      <a:pt x="8064" y="1630"/>
                    </a:lnTo>
                    <a:lnTo>
                      <a:pt x="8096" y="1623"/>
                    </a:lnTo>
                    <a:lnTo>
                      <a:pt x="8129" y="1621"/>
                    </a:lnTo>
                    <a:lnTo>
                      <a:pt x="8162" y="1623"/>
                    </a:lnTo>
                    <a:lnTo>
                      <a:pt x="8194" y="1630"/>
                    </a:lnTo>
                    <a:lnTo>
                      <a:pt x="8225" y="1640"/>
                    </a:lnTo>
                    <a:lnTo>
                      <a:pt x="8254" y="1654"/>
                    </a:lnTo>
                    <a:lnTo>
                      <a:pt x="8281" y="1673"/>
                    </a:lnTo>
                    <a:lnTo>
                      <a:pt x="8306" y="1694"/>
                    </a:lnTo>
                    <a:lnTo>
                      <a:pt x="8327" y="1719"/>
                    </a:lnTo>
                    <a:lnTo>
                      <a:pt x="8346" y="1746"/>
                    </a:lnTo>
                    <a:lnTo>
                      <a:pt x="8360" y="1775"/>
                    </a:lnTo>
                    <a:lnTo>
                      <a:pt x="8370" y="1806"/>
                    </a:lnTo>
                    <a:lnTo>
                      <a:pt x="8377" y="1838"/>
                    </a:lnTo>
                    <a:lnTo>
                      <a:pt x="8379" y="1871"/>
                    </a:lnTo>
                    <a:lnTo>
                      <a:pt x="8377" y="1904"/>
                    </a:lnTo>
                    <a:lnTo>
                      <a:pt x="8370" y="1936"/>
                    </a:lnTo>
                    <a:lnTo>
                      <a:pt x="8360" y="1967"/>
                    </a:lnTo>
                    <a:lnTo>
                      <a:pt x="8346" y="1996"/>
                    </a:lnTo>
                    <a:close/>
                    <a:moveTo>
                      <a:pt x="5847" y="1591"/>
                    </a:moveTo>
                    <a:lnTo>
                      <a:pt x="5815" y="1598"/>
                    </a:lnTo>
                    <a:lnTo>
                      <a:pt x="5782" y="1600"/>
                    </a:lnTo>
                    <a:lnTo>
                      <a:pt x="5250" y="1600"/>
                    </a:lnTo>
                    <a:lnTo>
                      <a:pt x="5250" y="2152"/>
                    </a:lnTo>
                    <a:lnTo>
                      <a:pt x="5258" y="2153"/>
                    </a:lnTo>
                    <a:lnTo>
                      <a:pt x="5374" y="2164"/>
                    </a:lnTo>
                    <a:lnTo>
                      <a:pt x="5384" y="2165"/>
                    </a:lnTo>
                    <a:lnTo>
                      <a:pt x="5500" y="2180"/>
                    </a:lnTo>
                    <a:lnTo>
                      <a:pt x="5509" y="2181"/>
                    </a:lnTo>
                    <a:lnTo>
                      <a:pt x="5624" y="2201"/>
                    </a:lnTo>
                    <a:lnTo>
                      <a:pt x="5633" y="2203"/>
                    </a:lnTo>
                    <a:lnTo>
                      <a:pt x="5747" y="2227"/>
                    </a:lnTo>
                    <a:lnTo>
                      <a:pt x="5757" y="2229"/>
                    </a:lnTo>
                    <a:lnTo>
                      <a:pt x="5870" y="2257"/>
                    </a:lnTo>
                    <a:lnTo>
                      <a:pt x="5879" y="2259"/>
                    </a:lnTo>
                    <a:lnTo>
                      <a:pt x="5991" y="2291"/>
                    </a:lnTo>
                    <a:lnTo>
                      <a:pt x="6000" y="2294"/>
                    </a:lnTo>
                    <a:lnTo>
                      <a:pt x="6111" y="2331"/>
                    </a:lnTo>
                    <a:lnTo>
                      <a:pt x="6120" y="2334"/>
                    </a:lnTo>
                    <a:lnTo>
                      <a:pt x="6229" y="2374"/>
                    </a:lnTo>
                    <a:lnTo>
                      <a:pt x="6238" y="2378"/>
                    </a:lnTo>
                    <a:lnTo>
                      <a:pt x="6346" y="2422"/>
                    </a:lnTo>
                    <a:lnTo>
                      <a:pt x="6355" y="2426"/>
                    </a:lnTo>
                    <a:lnTo>
                      <a:pt x="6461" y="2475"/>
                    </a:lnTo>
                    <a:lnTo>
                      <a:pt x="6469" y="2479"/>
                    </a:lnTo>
                    <a:lnTo>
                      <a:pt x="6574" y="2532"/>
                    </a:lnTo>
                    <a:lnTo>
                      <a:pt x="6582" y="2536"/>
                    </a:lnTo>
                    <a:lnTo>
                      <a:pt x="6685" y="2593"/>
                    </a:lnTo>
                    <a:lnTo>
                      <a:pt x="6693" y="2598"/>
                    </a:lnTo>
                    <a:lnTo>
                      <a:pt x="6794" y="2659"/>
                    </a:lnTo>
                    <a:lnTo>
                      <a:pt x="6802" y="2664"/>
                    </a:lnTo>
                    <a:lnTo>
                      <a:pt x="6900" y="2728"/>
                    </a:lnTo>
                    <a:lnTo>
                      <a:pt x="6908" y="2733"/>
                    </a:lnTo>
                    <a:lnTo>
                      <a:pt x="7003" y="2801"/>
                    </a:lnTo>
                    <a:lnTo>
                      <a:pt x="7011" y="2807"/>
                    </a:lnTo>
                    <a:lnTo>
                      <a:pt x="7103" y="2878"/>
                    </a:lnTo>
                    <a:lnTo>
                      <a:pt x="7111" y="2884"/>
                    </a:lnTo>
                    <a:lnTo>
                      <a:pt x="7201" y="2958"/>
                    </a:lnTo>
                    <a:lnTo>
                      <a:pt x="7208" y="2964"/>
                    </a:lnTo>
                    <a:lnTo>
                      <a:pt x="7295" y="3042"/>
                    </a:lnTo>
                    <a:lnTo>
                      <a:pt x="7302" y="3049"/>
                    </a:lnTo>
                    <a:lnTo>
                      <a:pt x="7386" y="3129"/>
                    </a:lnTo>
                    <a:lnTo>
                      <a:pt x="7392" y="3136"/>
                    </a:lnTo>
                    <a:lnTo>
                      <a:pt x="7473" y="3220"/>
                    </a:lnTo>
                    <a:lnTo>
                      <a:pt x="7480" y="3227"/>
                    </a:lnTo>
                    <a:lnTo>
                      <a:pt x="7557" y="3314"/>
                    </a:lnTo>
                    <a:lnTo>
                      <a:pt x="7563" y="3321"/>
                    </a:lnTo>
                    <a:lnTo>
                      <a:pt x="7638" y="3411"/>
                    </a:lnTo>
                    <a:lnTo>
                      <a:pt x="7644" y="3418"/>
                    </a:lnTo>
                    <a:lnTo>
                      <a:pt x="7715" y="3511"/>
                    </a:lnTo>
                    <a:lnTo>
                      <a:pt x="7720" y="3518"/>
                    </a:lnTo>
                    <a:lnTo>
                      <a:pt x="7788" y="3614"/>
                    </a:lnTo>
                    <a:lnTo>
                      <a:pt x="7793" y="3622"/>
                    </a:lnTo>
                    <a:lnTo>
                      <a:pt x="7858" y="3720"/>
                    </a:lnTo>
                    <a:lnTo>
                      <a:pt x="7863" y="3727"/>
                    </a:lnTo>
                    <a:lnTo>
                      <a:pt x="7923" y="3828"/>
                    </a:lnTo>
                    <a:lnTo>
                      <a:pt x="7928" y="3836"/>
                    </a:lnTo>
                    <a:lnTo>
                      <a:pt x="7985" y="3939"/>
                    </a:lnTo>
                    <a:lnTo>
                      <a:pt x="7989" y="3947"/>
                    </a:lnTo>
                    <a:lnTo>
                      <a:pt x="8042" y="4052"/>
                    </a:lnTo>
                    <a:lnTo>
                      <a:pt x="8046" y="4060"/>
                    </a:lnTo>
                    <a:lnTo>
                      <a:pt x="8095" y="4167"/>
                    </a:lnTo>
                    <a:lnTo>
                      <a:pt x="8099" y="4175"/>
                    </a:lnTo>
                    <a:lnTo>
                      <a:pt x="8143" y="4283"/>
                    </a:lnTo>
                    <a:lnTo>
                      <a:pt x="8147" y="4292"/>
                    </a:lnTo>
                    <a:lnTo>
                      <a:pt x="8188" y="4402"/>
                    </a:lnTo>
                    <a:lnTo>
                      <a:pt x="8191" y="4410"/>
                    </a:lnTo>
                    <a:lnTo>
                      <a:pt x="8227" y="4521"/>
                    </a:lnTo>
                    <a:lnTo>
                      <a:pt x="8230" y="4530"/>
                    </a:lnTo>
                    <a:lnTo>
                      <a:pt x="8262" y="4642"/>
                    </a:lnTo>
                    <a:lnTo>
                      <a:pt x="8265" y="4651"/>
                    </a:lnTo>
                    <a:lnTo>
                      <a:pt x="8293" y="4764"/>
                    </a:lnTo>
                    <a:lnTo>
                      <a:pt x="8295" y="4774"/>
                    </a:lnTo>
                    <a:lnTo>
                      <a:pt x="8319" y="4888"/>
                    </a:lnTo>
                    <a:lnTo>
                      <a:pt x="8321" y="4897"/>
                    </a:lnTo>
                    <a:lnTo>
                      <a:pt x="8340" y="5012"/>
                    </a:lnTo>
                    <a:lnTo>
                      <a:pt x="8342" y="5021"/>
                    </a:lnTo>
                    <a:lnTo>
                      <a:pt x="8357" y="5137"/>
                    </a:lnTo>
                    <a:lnTo>
                      <a:pt x="8358" y="5146"/>
                    </a:lnTo>
                    <a:lnTo>
                      <a:pt x="8369" y="5263"/>
                    </a:lnTo>
                    <a:lnTo>
                      <a:pt x="8370" y="5272"/>
                    </a:lnTo>
                    <a:lnTo>
                      <a:pt x="8376" y="5389"/>
                    </a:lnTo>
                    <a:lnTo>
                      <a:pt x="8377" y="5399"/>
                    </a:lnTo>
                    <a:lnTo>
                      <a:pt x="8379" y="5516"/>
                    </a:lnTo>
                    <a:lnTo>
                      <a:pt x="8379" y="5526"/>
                    </a:lnTo>
                    <a:lnTo>
                      <a:pt x="8377" y="5643"/>
                    </a:lnTo>
                    <a:lnTo>
                      <a:pt x="8376" y="5653"/>
                    </a:lnTo>
                    <a:lnTo>
                      <a:pt x="8370" y="5770"/>
                    </a:lnTo>
                    <a:lnTo>
                      <a:pt x="8369" y="5779"/>
                    </a:lnTo>
                    <a:lnTo>
                      <a:pt x="8358" y="5896"/>
                    </a:lnTo>
                    <a:lnTo>
                      <a:pt x="8357" y="5905"/>
                    </a:lnTo>
                    <a:lnTo>
                      <a:pt x="8342" y="6021"/>
                    </a:lnTo>
                    <a:lnTo>
                      <a:pt x="8340" y="6031"/>
                    </a:lnTo>
                    <a:lnTo>
                      <a:pt x="8321" y="6146"/>
                    </a:lnTo>
                    <a:lnTo>
                      <a:pt x="8319" y="6155"/>
                    </a:lnTo>
                    <a:lnTo>
                      <a:pt x="8295" y="6269"/>
                    </a:lnTo>
                    <a:lnTo>
                      <a:pt x="8293" y="6278"/>
                    </a:lnTo>
                    <a:lnTo>
                      <a:pt x="8265" y="6392"/>
                    </a:lnTo>
                    <a:lnTo>
                      <a:pt x="8262" y="6401"/>
                    </a:lnTo>
                    <a:lnTo>
                      <a:pt x="8230" y="6513"/>
                    </a:lnTo>
                    <a:lnTo>
                      <a:pt x="8227" y="6522"/>
                    </a:lnTo>
                    <a:lnTo>
                      <a:pt x="8191" y="6633"/>
                    </a:lnTo>
                    <a:lnTo>
                      <a:pt x="8188" y="6641"/>
                    </a:lnTo>
                    <a:lnTo>
                      <a:pt x="8147" y="6751"/>
                    </a:lnTo>
                    <a:lnTo>
                      <a:pt x="8143" y="6760"/>
                    </a:lnTo>
                    <a:lnTo>
                      <a:pt x="8099" y="6868"/>
                    </a:lnTo>
                    <a:lnTo>
                      <a:pt x="8095" y="6876"/>
                    </a:lnTo>
                    <a:lnTo>
                      <a:pt x="8046" y="6983"/>
                    </a:lnTo>
                    <a:lnTo>
                      <a:pt x="8042" y="6991"/>
                    </a:lnTo>
                    <a:lnTo>
                      <a:pt x="7989" y="7096"/>
                    </a:lnTo>
                    <a:lnTo>
                      <a:pt x="7985" y="7104"/>
                    </a:lnTo>
                    <a:lnTo>
                      <a:pt x="7928" y="7207"/>
                    </a:lnTo>
                    <a:lnTo>
                      <a:pt x="7923" y="7215"/>
                    </a:lnTo>
                    <a:lnTo>
                      <a:pt x="7863" y="7316"/>
                    </a:lnTo>
                    <a:lnTo>
                      <a:pt x="7858" y="7323"/>
                    </a:lnTo>
                    <a:lnTo>
                      <a:pt x="7793" y="7421"/>
                    </a:lnTo>
                    <a:lnTo>
                      <a:pt x="7788" y="7429"/>
                    </a:lnTo>
                    <a:lnTo>
                      <a:pt x="7720" y="7525"/>
                    </a:lnTo>
                    <a:lnTo>
                      <a:pt x="7715" y="7532"/>
                    </a:lnTo>
                    <a:lnTo>
                      <a:pt x="7644" y="7625"/>
                    </a:lnTo>
                    <a:lnTo>
                      <a:pt x="7638" y="7632"/>
                    </a:lnTo>
                    <a:lnTo>
                      <a:pt x="7563" y="7722"/>
                    </a:lnTo>
                    <a:lnTo>
                      <a:pt x="7557" y="7729"/>
                    </a:lnTo>
                    <a:lnTo>
                      <a:pt x="7480" y="7816"/>
                    </a:lnTo>
                    <a:lnTo>
                      <a:pt x="7473" y="7823"/>
                    </a:lnTo>
                    <a:lnTo>
                      <a:pt x="7392" y="7907"/>
                    </a:lnTo>
                    <a:lnTo>
                      <a:pt x="7386" y="7914"/>
                    </a:lnTo>
                    <a:lnTo>
                      <a:pt x="7302" y="7994"/>
                    </a:lnTo>
                    <a:lnTo>
                      <a:pt x="7295" y="8001"/>
                    </a:lnTo>
                    <a:lnTo>
                      <a:pt x="7208" y="8079"/>
                    </a:lnTo>
                    <a:lnTo>
                      <a:pt x="7201" y="8085"/>
                    </a:lnTo>
                    <a:lnTo>
                      <a:pt x="7111" y="8159"/>
                    </a:lnTo>
                    <a:lnTo>
                      <a:pt x="7103" y="8165"/>
                    </a:lnTo>
                    <a:lnTo>
                      <a:pt x="7011" y="8236"/>
                    </a:lnTo>
                    <a:lnTo>
                      <a:pt x="7003" y="8242"/>
                    </a:lnTo>
                    <a:lnTo>
                      <a:pt x="6908" y="8310"/>
                    </a:lnTo>
                    <a:lnTo>
                      <a:pt x="6900" y="8315"/>
                    </a:lnTo>
                    <a:lnTo>
                      <a:pt x="6802" y="8379"/>
                    </a:lnTo>
                    <a:lnTo>
                      <a:pt x="6794" y="8384"/>
                    </a:lnTo>
                    <a:lnTo>
                      <a:pt x="6693" y="8445"/>
                    </a:lnTo>
                    <a:lnTo>
                      <a:pt x="6685" y="8450"/>
                    </a:lnTo>
                    <a:lnTo>
                      <a:pt x="6582" y="8507"/>
                    </a:lnTo>
                    <a:lnTo>
                      <a:pt x="6574" y="8511"/>
                    </a:lnTo>
                    <a:lnTo>
                      <a:pt x="6469" y="8564"/>
                    </a:lnTo>
                    <a:lnTo>
                      <a:pt x="6461" y="8568"/>
                    </a:lnTo>
                    <a:lnTo>
                      <a:pt x="6354" y="8616"/>
                    </a:lnTo>
                    <a:lnTo>
                      <a:pt x="6346" y="8620"/>
                    </a:lnTo>
                    <a:lnTo>
                      <a:pt x="6238" y="8665"/>
                    </a:lnTo>
                    <a:lnTo>
                      <a:pt x="6229" y="8668"/>
                    </a:lnTo>
                    <a:lnTo>
                      <a:pt x="6120" y="8709"/>
                    </a:lnTo>
                    <a:lnTo>
                      <a:pt x="6111" y="8712"/>
                    </a:lnTo>
                    <a:lnTo>
                      <a:pt x="6000" y="8748"/>
                    </a:lnTo>
                    <a:lnTo>
                      <a:pt x="5991" y="8751"/>
                    </a:lnTo>
                    <a:lnTo>
                      <a:pt x="5879" y="8783"/>
                    </a:lnTo>
                    <a:lnTo>
                      <a:pt x="5870" y="8786"/>
                    </a:lnTo>
                    <a:lnTo>
                      <a:pt x="5757" y="8814"/>
                    </a:lnTo>
                    <a:lnTo>
                      <a:pt x="5748" y="8816"/>
                    </a:lnTo>
                    <a:lnTo>
                      <a:pt x="5633" y="8840"/>
                    </a:lnTo>
                    <a:lnTo>
                      <a:pt x="5624" y="8842"/>
                    </a:lnTo>
                    <a:lnTo>
                      <a:pt x="5509" y="8861"/>
                    </a:lnTo>
                    <a:lnTo>
                      <a:pt x="5500" y="8863"/>
                    </a:lnTo>
                    <a:lnTo>
                      <a:pt x="5384" y="8878"/>
                    </a:lnTo>
                    <a:lnTo>
                      <a:pt x="5375" y="8879"/>
                    </a:lnTo>
                    <a:lnTo>
                      <a:pt x="5258" y="8890"/>
                    </a:lnTo>
                    <a:lnTo>
                      <a:pt x="5249" y="8891"/>
                    </a:lnTo>
                    <a:lnTo>
                      <a:pt x="5132" y="8897"/>
                    </a:lnTo>
                    <a:lnTo>
                      <a:pt x="5122" y="8898"/>
                    </a:lnTo>
                    <a:lnTo>
                      <a:pt x="5005" y="8900"/>
                    </a:lnTo>
                    <a:lnTo>
                      <a:pt x="4995" y="8900"/>
                    </a:lnTo>
                    <a:lnTo>
                      <a:pt x="4878" y="8898"/>
                    </a:lnTo>
                    <a:lnTo>
                      <a:pt x="4868" y="8897"/>
                    </a:lnTo>
                    <a:lnTo>
                      <a:pt x="4751" y="8891"/>
                    </a:lnTo>
                    <a:lnTo>
                      <a:pt x="4742" y="8890"/>
                    </a:lnTo>
                    <a:lnTo>
                      <a:pt x="4625" y="8879"/>
                    </a:lnTo>
                    <a:lnTo>
                      <a:pt x="4616" y="8878"/>
                    </a:lnTo>
                    <a:lnTo>
                      <a:pt x="4500" y="8863"/>
                    </a:lnTo>
                    <a:lnTo>
                      <a:pt x="4491" y="8861"/>
                    </a:lnTo>
                    <a:lnTo>
                      <a:pt x="4376" y="8842"/>
                    </a:lnTo>
                    <a:lnTo>
                      <a:pt x="4367" y="8840"/>
                    </a:lnTo>
                    <a:lnTo>
                      <a:pt x="4252" y="8816"/>
                    </a:lnTo>
                    <a:lnTo>
                      <a:pt x="4243" y="8814"/>
                    </a:lnTo>
                    <a:lnTo>
                      <a:pt x="4130" y="8786"/>
                    </a:lnTo>
                    <a:lnTo>
                      <a:pt x="4121" y="8783"/>
                    </a:lnTo>
                    <a:lnTo>
                      <a:pt x="4009" y="8751"/>
                    </a:lnTo>
                    <a:lnTo>
                      <a:pt x="4000" y="8748"/>
                    </a:lnTo>
                    <a:lnTo>
                      <a:pt x="3889" y="8712"/>
                    </a:lnTo>
                    <a:lnTo>
                      <a:pt x="3880" y="8709"/>
                    </a:lnTo>
                    <a:lnTo>
                      <a:pt x="3771" y="8668"/>
                    </a:lnTo>
                    <a:lnTo>
                      <a:pt x="3762" y="8665"/>
                    </a:lnTo>
                    <a:lnTo>
                      <a:pt x="3654" y="8620"/>
                    </a:lnTo>
                    <a:lnTo>
                      <a:pt x="3646" y="8616"/>
                    </a:lnTo>
                    <a:lnTo>
                      <a:pt x="3539" y="8568"/>
                    </a:lnTo>
                    <a:lnTo>
                      <a:pt x="3531" y="8564"/>
                    </a:lnTo>
                    <a:lnTo>
                      <a:pt x="3426" y="8511"/>
                    </a:lnTo>
                    <a:lnTo>
                      <a:pt x="3418" y="8507"/>
                    </a:lnTo>
                    <a:lnTo>
                      <a:pt x="3315" y="8450"/>
                    </a:lnTo>
                    <a:lnTo>
                      <a:pt x="3307" y="8445"/>
                    </a:lnTo>
                    <a:lnTo>
                      <a:pt x="3206" y="8384"/>
                    </a:lnTo>
                    <a:lnTo>
                      <a:pt x="3198" y="8379"/>
                    </a:lnTo>
                    <a:lnTo>
                      <a:pt x="3100" y="8315"/>
                    </a:lnTo>
                    <a:lnTo>
                      <a:pt x="3092" y="8310"/>
                    </a:lnTo>
                    <a:lnTo>
                      <a:pt x="2997" y="8242"/>
                    </a:lnTo>
                    <a:lnTo>
                      <a:pt x="2989" y="8236"/>
                    </a:lnTo>
                    <a:lnTo>
                      <a:pt x="2897" y="8165"/>
                    </a:lnTo>
                    <a:lnTo>
                      <a:pt x="2889" y="8159"/>
                    </a:lnTo>
                    <a:lnTo>
                      <a:pt x="2799" y="8085"/>
                    </a:lnTo>
                    <a:lnTo>
                      <a:pt x="2792" y="8079"/>
                    </a:lnTo>
                    <a:lnTo>
                      <a:pt x="2705" y="8001"/>
                    </a:lnTo>
                    <a:lnTo>
                      <a:pt x="2698" y="7994"/>
                    </a:lnTo>
                    <a:lnTo>
                      <a:pt x="2614" y="7914"/>
                    </a:lnTo>
                    <a:lnTo>
                      <a:pt x="2608" y="7907"/>
                    </a:lnTo>
                    <a:lnTo>
                      <a:pt x="2527" y="7823"/>
                    </a:lnTo>
                    <a:lnTo>
                      <a:pt x="2520" y="7816"/>
                    </a:lnTo>
                    <a:lnTo>
                      <a:pt x="2443" y="7729"/>
                    </a:lnTo>
                    <a:lnTo>
                      <a:pt x="2437" y="7722"/>
                    </a:lnTo>
                    <a:lnTo>
                      <a:pt x="2362" y="7632"/>
                    </a:lnTo>
                    <a:lnTo>
                      <a:pt x="2356" y="7625"/>
                    </a:lnTo>
                    <a:lnTo>
                      <a:pt x="2285" y="7532"/>
                    </a:lnTo>
                    <a:lnTo>
                      <a:pt x="2280" y="7525"/>
                    </a:lnTo>
                    <a:lnTo>
                      <a:pt x="2212" y="7429"/>
                    </a:lnTo>
                    <a:lnTo>
                      <a:pt x="2207" y="7421"/>
                    </a:lnTo>
                    <a:lnTo>
                      <a:pt x="2142" y="7323"/>
                    </a:lnTo>
                    <a:lnTo>
                      <a:pt x="2137" y="7316"/>
                    </a:lnTo>
                    <a:lnTo>
                      <a:pt x="2077" y="7215"/>
                    </a:lnTo>
                    <a:lnTo>
                      <a:pt x="2072" y="7207"/>
                    </a:lnTo>
                    <a:lnTo>
                      <a:pt x="2015" y="7104"/>
                    </a:lnTo>
                    <a:lnTo>
                      <a:pt x="2011" y="7096"/>
                    </a:lnTo>
                    <a:lnTo>
                      <a:pt x="1958" y="6991"/>
                    </a:lnTo>
                    <a:lnTo>
                      <a:pt x="1954" y="6983"/>
                    </a:lnTo>
                    <a:lnTo>
                      <a:pt x="1905" y="6876"/>
                    </a:lnTo>
                    <a:lnTo>
                      <a:pt x="1901" y="6868"/>
                    </a:lnTo>
                    <a:lnTo>
                      <a:pt x="1857" y="6760"/>
                    </a:lnTo>
                    <a:lnTo>
                      <a:pt x="1853" y="6751"/>
                    </a:lnTo>
                    <a:lnTo>
                      <a:pt x="1812" y="6641"/>
                    </a:lnTo>
                    <a:lnTo>
                      <a:pt x="1809" y="6633"/>
                    </a:lnTo>
                    <a:lnTo>
                      <a:pt x="1773" y="6522"/>
                    </a:lnTo>
                    <a:lnTo>
                      <a:pt x="1770" y="6513"/>
                    </a:lnTo>
                    <a:lnTo>
                      <a:pt x="1738" y="6401"/>
                    </a:lnTo>
                    <a:lnTo>
                      <a:pt x="1735" y="6392"/>
                    </a:lnTo>
                    <a:lnTo>
                      <a:pt x="1707" y="6278"/>
                    </a:lnTo>
                    <a:lnTo>
                      <a:pt x="1705" y="6269"/>
                    </a:lnTo>
                    <a:lnTo>
                      <a:pt x="1681" y="6155"/>
                    </a:lnTo>
                    <a:lnTo>
                      <a:pt x="1679" y="6146"/>
                    </a:lnTo>
                    <a:lnTo>
                      <a:pt x="1660" y="6031"/>
                    </a:lnTo>
                    <a:lnTo>
                      <a:pt x="1658" y="6021"/>
                    </a:lnTo>
                    <a:lnTo>
                      <a:pt x="1643" y="5905"/>
                    </a:lnTo>
                    <a:lnTo>
                      <a:pt x="1642" y="5896"/>
                    </a:lnTo>
                    <a:lnTo>
                      <a:pt x="1631" y="5779"/>
                    </a:lnTo>
                    <a:lnTo>
                      <a:pt x="1630" y="5770"/>
                    </a:lnTo>
                    <a:lnTo>
                      <a:pt x="1624" y="5653"/>
                    </a:lnTo>
                    <a:lnTo>
                      <a:pt x="1623" y="5643"/>
                    </a:lnTo>
                    <a:lnTo>
                      <a:pt x="1621" y="5526"/>
                    </a:lnTo>
                    <a:lnTo>
                      <a:pt x="1621" y="5516"/>
                    </a:lnTo>
                    <a:lnTo>
                      <a:pt x="1623" y="5399"/>
                    </a:lnTo>
                    <a:lnTo>
                      <a:pt x="1624" y="5389"/>
                    </a:lnTo>
                    <a:lnTo>
                      <a:pt x="1630" y="5272"/>
                    </a:lnTo>
                    <a:lnTo>
                      <a:pt x="1631" y="5263"/>
                    </a:lnTo>
                    <a:lnTo>
                      <a:pt x="1642" y="5146"/>
                    </a:lnTo>
                    <a:lnTo>
                      <a:pt x="1643" y="5137"/>
                    </a:lnTo>
                    <a:lnTo>
                      <a:pt x="1658" y="5021"/>
                    </a:lnTo>
                    <a:lnTo>
                      <a:pt x="1660" y="5012"/>
                    </a:lnTo>
                    <a:lnTo>
                      <a:pt x="1679" y="4897"/>
                    </a:lnTo>
                    <a:lnTo>
                      <a:pt x="1681" y="4888"/>
                    </a:lnTo>
                    <a:lnTo>
                      <a:pt x="1705" y="4774"/>
                    </a:lnTo>
                    <a:lnTo>
                      <a:pt x="1707" y="4764"/>
                    </a:lnTo>
                    <a:lnTo>
                      <a:pt x="1735" y="4651"/>
                    </a:lnTo>
                    <a:lnTo>
                      <a:pt x="1738" y="4642"/>
                    </a:lnTo>
                    <a:lnTo>
                      <a:pt x="1770" y="4530"/>
                    </a:lnTo>
                    <a:lnTo>
                      <a:pt x="1773" y="4521"/>
                    </a:lnTo>
                    <a:lnTo>
                      <a:pt x="1809" y="4410"/>
                    </a:lnTo>
                    <a:lnTo>
                      <a:pt x="1812" y="4402"/>
                    </a:lnTo>
                    <a:lnTo>
                      <a:pt x="1853" y="4292"/>
                    </a:lnTo>
                    <a:lnTo>
                      <a:pt x="1857" y="4283"/>
                    </a:lnTo>
                    <a:lnTo>
                      <a:pt x="1901" y="4175"/>
                    </a:lnTo>
                    <a:lnTo>
                      <a:pt x="1905" y="4167"/>
                    </a:lnTo>
                    <a:lnTo>
                      <a:pt x="1954" y="4060"/>
                    </a:lnTo>
                    <a:lnTo>
                      <a:pt x="1958" y="4052"/>
                    </a:lnTo>
                    <a:lnTo>
                      <a:pt x="2011" y="3947"/>
                    </a:lnTo>
                    <a:lnTo>
                      <a:pt x="2015" y="3939"/>
                    </a:lnTo>
                    <a:lnTo>
                      <a:pt x="2072" y="3836"/>
                    </a:lnTo>
                    <a:lnTo>
                      <a:pt x="2077" y="3828"/>
                    </a:lnTo>
                    <a:lnTo>
                      <a:pt x="2137" y="3727"/>
                    </a:lnTo>
                    <a:lnTo>
                      <a:pt x="2142" y="3720"/>
                    </a:lnTo>
                    <a:lnTo>
                      <a:pt x="2207" y="3622"/>
                    </a:lnTo>
                    <a:lnTo>
                      <a:pt x="2212" y="3614"/>
                    </a:lnTo>
                    <a:lnTo>
                      <a:pt x="2280" y="3518"/>
                    </a:lnTo>
                    <a:lnTo>
                      <a:pt x="2285" y="3511"/>
                    </a:lnTo>
                    <a:lnTo>
                      <a:pt x="2356" y="3418"/>
                    </a:lnTo>
                    <a:lnTo>
                      <a:pt x="2362" y="3411"/>
                    </a:lnTo>
                    <a:lnTo>
                      <a:pt x="2437" y="3321"/>
                    </a:lnTo>
                    <a:lnTo>
                      <a:pt x="2443" y="3314"/>
                    </a:lnTo>
                    <a:lnTo>
                      <a:pt x="2520" y="3227"/>
                    </a:lnTo>
                    <a:lnTo>
                      <a:pt x="2527" y="3220"/>
                    </a:lnTo>
                    <a:lnTo>
                      <a:pt x="2608" y="3136"/>
                    </a:lnTo>
                    <a:lnTo>
                      <a:pt x="2614" y="3129"/>
                    </a:lnTo>
                    <a:lnTo>
                      <a:pt x="2698" y="3049"/>
                    </a:lnTo>
                    <a:lnTo>
                      <a:pt x="2705" y="3042"/>
                    </a:lnTo>
                    <a:lnTo>
                      <a:pt x="2792" y="2964"/>
                    </a:lnTo>
                    <a:lnTo>
                      <a:pt x="2799" y="2958"/>
                    </a:lnTo>
                    <a:lnTo>
                      <a:pt x="2889" y="2884"/>
                    </a:lnTo>
                    <a:lnTo>
                      <a:pt x="2897" y="2878"/>
                    </a:lnTo>
                    <a:lnTo>
                      <a:pt x="2989" y="2807"/>
                    </a:lnTo>
                    <a:lnTo>
                      <a:pt x="2997" y="2801"/>
                    </a:lnTo>
                    <a:lnTo>
                      <a:pt x="3092" y="2733"/>
                    </a:lnTo>
                    <a:lnTo>
                      <a:pt x="3100" y="2728"/>
                    </a:lnTo>
                    <a:lnTo>
                      <a:pt x="3198" y="2664"/>
                    </a:lnTo>
                    <a:lnTo>
                      <a:pt x="3206" y="2659"/>
                    </a:lnTo>
                    <a:lnTo>
                      <a:pt x="3307" y="2598"/>
                    </a:lnTo>
                    <a:lnTo>
                      <a:pt x="3315" y="2593"/>
                    </a:lnTo>
                    <a:lnTo>
                      <a:pt x="3418" y="2536"/>
                    </a:lnTo>
                    <a:lnTo>
                      <a:pt x="3426" y="2532"/>
                    </a:lnTo>
                    <a:lnTo>
                      <a:pt x="3531" y="2479"/>
                    </a:lnTo>
                    <a:lnTo>
                      <a:pt x="3539" y="2475"/>
                    </a:lnTo>
                    <a:lnTo>
                      <a:pt x="3645" y="2426"/>
                    </a:lnTo>
                    <a:lnTo>
                      <a:pt x="3654" y="2422"/>
                    </a:lnTo>
                    <a:lnTo>
                      <a:pt x="3762" y="2378"/>
                    </a:lnTo>
                    <a:lnTo>
                      <a:pt x="3771" y="2374"/>
                    </a:lnTo>
                    <a:lnTo>
                      <a:pt x="3880" y="2334"/>
                    </a:lnTo>
                    <a:lnTo>
                      <a:pt x="3889" y="2331"/>
                    </a:lnTo>
                    <a:lnTo>
                      <a:pt x="4000" y="2294"/>
                    </a:lnTo>
                    <a:lnTo>
                      <a:pt x="4009" y="2291"/>
                    </a:lnTo>
                    <a:lnTo>
                      <a:pt x="4121" y="2259"/>
                    </a:lnTo>
                    <a:lnTo>
                      <a:pt x="4130" y="2257"/>
                    </a:lnTo>
                    <a:lnTo>
                      <a:pt x="4243" y="2229"/>
                    </a:lnTo>
                    <a:lnTo>
                      <a:pt x="4253" y="2227"/>
                    </a:lnTo>
                    <a:lnTo>
                      <a:pt x="4367" y="2203"/>
                    </a:lnTo>
                    <a:lnTo>
                      <a:pt x="4376" y="2201"/>
                    </a:lnTo>
                    <a:lnTo>
                      <a:pt x="4491" y="2181"/>
                    </a:lnTo>
                    <a:lnTo>
                      <a:pt x="4500" y="2180"/>
                    </a:lnTo>
                    <a:lnTo>
                      <a:pt x="4616" y="2165"/>
                    </a:lnTo>
                    <a:lnTo>
                      <a:pt x="4626" y="2164"/>
                    </a:lnTo>
                    <a:lnTo>
                      <a:pt x="4742" y="2153"/>
                    </a:lnTo>
                    <a:lnTo>
                      <a:pt x="4750" y="2152"/>
                    </a:lnTo>
                    <a:lnTo>
                      <a:pt x="4750" y="1600"/>
                    </a:lnTo>
                    <a:lnTo>
                      <a:pt x="4218" y="1600"/>
                    </a:lnTo>
                    <a:lnTo>
                      <a:pt x="4185" y="1598"/>
                    </a:lnTo>
                    <a:lnTo>
                      <a:pt x="4153" y="1591"/>
                    </a:lnTo>
                    <a:lnTo>
                      <a:pt x="4122" y="1581"/>
                    </a:lnTo>
                    <a:lnTo>
                      <a:pt x="4093" y="1567"/>
                    </a:lnTo>
                    <a:lnTo>
                      <a:pt x="4066" y="1548"/>
                    </a:lnTo>
                    <a:lnTo>
                      <a:pt x="4041" y="1527"/>
                    </a:lnTo>
                    <a:lnTo>
                      <a:pt x="4020" y="1502"/>
                    </a:lnTo>
                    <a:lnTo>
                      <a:pt x="4001" y="1475"/>
                    </a:lnTo>
                    <a:lnTo>
                      <a:pt x="3987" y="1446"/>
                    </a:lnTo>
                    <a:lnTo>
                      <a:pt x="3977" y="1415"/>
                    </a:lnTo>
                    <a:lnTo>
                      <a:pt x="3970" y="1383"/>
                    </a:lnTo>
                    <a:lnTo>
                      <a:pt x="3968" y="1350"/>
                    </a:lnTo>
                    <a:lnTo>
                      <a:pt x="3970" y="1317"/>
                    </a:lnTo>
                    <a:lnTo>
                      <a:pt x="3977" y="1285"/>
                    </a:lnTo>
                    <a:lnTo>
                      <a:pt x="3987" y="1254"/>
                    </a:lnTo>
                    <a:lnTo>
                      <a:pt x="4001" y="1225"/>
                    </a:lnTo>
                    <a:lnTo>
                      <a:pt x="4020" y="1198"/>
                    </a:lnTo>
                    <a:lnTo>
                      <a:pt x="4041" y="1173"/>
                    </a:lnTo>
                    <a:lnTo>
                      <a:pt x="4066" y="1152"/>
                    </a:lnTo>
                    <a:lnTo>
                      <a:pt x="4093" y="1133"/>
                    </a:lnTo>
                    <a:lnTo>
                      <a:pt x="4122" y="1119"/>
                    </a:lnTo>
                    <a:lnTo>
                      <a:pt x="4153" y="1109"/>
                    </a:lnTo>
                    <a:lnTo>
                      <a:pt x="4185" y="1102"/>
                    </a:lnTo>
                    <a:lnTo>
                      <a:pt x="4218" y="1100"/>
                    </a:lnTo>
                    <a:lnTo>
                      <a:pt x="5000" y="1100"/>
                    </a:lnTo>
                    <a:lnTo>
                      <a:pt x="5782" y="1100"/>
                    </a:lnTo>
                    <a:lnTo>
                      <a:pt x="5815" y="1102"/>
                    </a:lnTo>
                    <a:lnTo>
                      <a:pt x="5847" y="1109"/>
                    </a:lnTo>
                    <a:lnTo>
                      <a:pt x="5878" y="1119"/>
                    </a:lnTo>
                    <a:lnTo>
                      <a:pt x="5907" y="1133"/>
                    </a:lnTo>
                    <a:lnTo>
                      <a:pt x="5934" y="1152"/>
                    </a:lnTo>
                    <a:lnTo>
                      <a:pt x="5959" y="1173"/>
                    </a:lnTo>
                    <a:lnTo>
                      <a:pt x="5980" y="1198"/>
                    </a:lnTo>
                    <a:lnTo>
                      <a:pt x="5999" y="1225"/>
                    </a:lnTo>
                    <a:lnTo>
                      <a:pt x="6013" y="1254"/>
                    </a:lnTo>
                    <a:lnTo>
                      <a:pt x="6023" y="1285"/>
                    </a:lnTo>
                    <a:lnTo>
                      <a:pt x="6030" y="1317"/>
                    </a:lnTo>
                    <a:lnTo>
                      <a:pt x="6032" y="1350"/>
                    </a:lnTo>
                    <a:lnTo>
                      <a:pt x="6030" y="1383"/>
                    </a:lnTo>
                    <a:lnTo>
                      <a:pt x="6023" y="1415"/>
                    </a:lnTo>
                    <a:lnTo>
                      <a:pt x="6013" y="1446"/>
                    </a:lnTo>
                    <a:lnTo>
                      <a:pt x="5999" y="1475"/>
                    </a:lnTo>
                    <a:lnTo>
                      <a:pt x="5980" y="1502"/>
                    </a:lnTo>
                    <a:lnTo>
                      <a:pt x="5959" y="1527"/>
                    </a:lnTo>
                    <a:lnTo>
                      <a:pt x="5934" y="1548"/>
                    </a:lnTo>
                    <a:lnTo>
                      <a:pt x="5907" y="1567"/>
                    </a:lnTo>
                    <a:lnTo>
                      <a:pt x="5878" y="1581"/>
                    </a:lnTo>
                    <a:lnTo>
                      <a:pt x="5847" y="1591"/>
                    </a:lnTo>
                    <a:close/>
                    <a:moveTo>
                      <a:pt x="7871" y="5737"/>
                    </a:moveTo>
                    <a:lnTo>
                      <a:pt x="7877" y="5629"/>
                    </a:lnTo>
                    <a:lnTo>
                      <a:pt x="7879" y="5521"/>
                    </a:lnTo>
                    <a:lnTo>
                      <a:pt x="7877" y="5413"/>
                    </a:lnTo>
                    <a:lnTo>
                      <a:pt x="7871" y="5305"/>
                    </a:lnTo>
                    <a:lnTo>
                      <a:pt x="7861" y="5198"/>
                    </a:lnTo>
                    <a:lnTo>
                      <a:pt x="7847" y="5092"/>
                    </a:lnTo>
                    <a:lnTo>
                      <a:pt x="7829" y="4986"/>
                    </a:lnTo>
                    <a:lnTo>
                      <a:pt x="7807" y="4881"/>
                    </a:lnTo>
                    <a:lnTo>
                      <a:pt x="7781" y="4777"/>
                    </a:lnTo>
                    <a:lnTo>
                      <a:pt x="7751" y="4673"/>
                    </a:lnTo>
                    <a:lnTo>
                      <a:pt x="7717" y="4571"/>
                    </a:lnTo>
                    <a:lnTo>
                      <a:pt x="7680" y="4471"/>
                    </a:lnTo>
                    <a:lnTo>
                      <a:pt x="7639" y="4371"/>
                    </a:lnTo>
                    <a:lnTo>
                      <a:pt x="7594" y="4273"/>
                    </a:lnTo>
                    <a:lnTo>
                      <a:pt x="7545" y="4177"/>
                    </a:lnTo>
                    <a:lnTo>
                      <a:pt x="7492" y="4082"/>
                    </a:lnTo>
                    <a:lnTo>
                      <a:pt x="7437" y="3989"/>
                    </a:lnTo>
                    <a:lnTo>
                      <a:pt x="7378" y="3899"/>
                    </a:lnTo>
                    <a:lnTo>
                      <a:pt x="7315" y="3812"/>
                    </a:lnTo>
                    <a:lnTo>
                      <a:pt x="7250" y="3726"/>
                    </a:lnTo>
                    <a:lnTo>
                      <a:pt x="7181" y="3644"/>
                    </a:lnTo>
                    <a:lnTo>
                      <a:pt x="7110" y="3564"/>
                    </a:lnTo>
                    <a:lnTo>
                      <a:pt x="7035" y="3486"/>
                    </a:lnTo>
                    <a:lnTo>
                      <a:pt x="6958" y="3412"/>
                    </a:lnTo>
                    <a:lnTo>
                      <a:pt x="6878" y="3340"/>
                    </a:lnTo>
                    <a:lnTo>
                      <a:pt x="6795" y="3272"/>
                    </a:lnTo>
                    <a:lnTo>
                      <a:pt x="6710" y="3206"/>
                    </a:lnTo>
                    <a:lnTo>
                      <a:pt x="6622" y="3144"/>
                    </a:lnTo>
                    <a:lnTo>
                      <a:pt x="6532" y="3084"/>
                    </a:lnTo>
                    <a:lnTo>
                      <a:pt x="6439" y="3028"/>
                    </a:lnTo>
                    <a:lnTo>
                      <a:pt x="6344" y="2976"/>
                    </a:lnTo>
                    <a:lnTo>
                      <a:pt x="6248" y="2927"/>
                    </a:lnTo>
                    <a:lnTo>
                      <a:pt x="6150" y="2883"/>
                    </a:lnTo>
                    <a:lnTo>
                      <a:pt x="6051" y="2841"/>
                    </a:lnTo>
                    <a:lnTo>
                      <a:pt x="5950" y="2804"/>
                    </a:lnTo>
                    <a:lnTo>
                      <a:pt x="5848" y="2771"/>
                    </a:lnTo>
                    <a:lnTo>
                      <a:pt x="5745" y="2741"/>
                    </a:lnTo>
                    <a:lnTo>
                      <a:pt x="5641" y="2715"/>
                    </a:lnTo>
                    <a:lnTo>
                      <a:pt x="5536" y="2693"/>
                    </a:lnTo>
                    <a:lnTo>
                      <a:pt x="5430" y="2675"/>
                    </a:lnTo>
                    <a:lnTo>
                      <a:pt x="5323" y="2661"/>
                    </a:lnTo>
                    <a:lnTo>
                      <a:pt x="5216" y="2651"/>
                    </a:lnTo>
                    <a:lnTo>
                      <a:pt x="5108" y="2645"/>
                    </a:lnTo>
                    <a:lnTo>
                      <a:pt x="5000" y="2643"/>
                    </a:lnTo>
                    <a:lnTo>
                      <a:pt x="4892" y="2645"/>
                    </a:lnTo>
                    <a:lnTo>
                      <a:pt x="4784" y="2651"/>
                    </a:lnTo>
                    <a:lnTo>
                      <a:pt x="4677" y="2661"/>
                    </a:lnTo>
                    <a:lnTo>
                      <a:pt x="4570" y="2675"/>
                    </a:lnTo>
                    <a:lnTo>
                      <a:pt x="4464" y="2693"/>
                    </a:lnTo>
                    <a:lnTo>
                      <a:pt x="4359" y="2715"/>
                    </a:lnTo>
                    <a:lnTo>
                      <a:pt x="4255" y="2741"/>
                    </a:lnTo>
                    <a:lnTo>
                      <a:pt x="4152" y="2771"/>
                    </a:lnTo>
                    <a:lnTo>
                      <a:pt x="4050" y="2804"/>
                    </a:lnTo>
                    <a:lnTo>
                      <a:pt x="3949" y="2841"/>
                    </a:lnTo>
                    <a:lnTo>
                      <a:pt x="3850" y="2883"/>
                    </a:lnTo>
                    <a:lnTo>
                      <a:pt x="3752" y="2927"/>
                    </a:lnTo>
                    <a:lnTo>
                      <a:pt x="3656" y="2976"/>
                    </a:lnTo>
                    <a:lnTo>
                      <a:pt x="3561" y="3028"/>
                    </a:lnTo>
                    <a:lnTo>
                      <a:pt x="3468" y="3084"/>
                    </a:lnTo>
                    <a:lnTo>
                      <a:pt x="3378" y="3144"/>
                    </a:lnTo>
                    <a:lnTo>
                      <a:pt x="3290" y="3206"/>
                    </a:lnTo>
                    <a:lnTo>
                      <a:pt x="3205" y="3272"/>
                    </a:lnTo>
                    <a:lnTo>
                      <a:pt x="3122" y="3340"/>
                    </a:lnTo>
                    <a:lnTo>
                      <a:pt x="3042" y="3412"/>
                    </a:lnTo>
                    <a:lnTo>
                      <a:pt x="2965" y="3486"/>
                    </a:lnTo>
                    <a:lnTo>
                      <a:pt x="2890" y="3564"/>
                    </a:lnTo>
                    <a:lnTo>
                      <a:pt x="2819" y="3644"/>
                    </a:lnTo>
                    <a:lnTo>
                      <a:pt x="2750" y="3726"/>
                    </a:lnTo>
                    <a:lnTo>
                      <a:pt x="2685" y="3812"/>
                    </a:lnTo>
                    <a:lnTo>
                      <a:pt x="2622" y="3899"/>
                    </a:lnTo>
                    <a:lnTo>
                      <a:pt x="2563" y="3989"/>
                    </a:lnTo>
                    <a:lnTo>
                      <a:pt x="2508" y="4082"/>
                    </a:lnTo>
                    <a:lnTo>
                      <a:pt x="2455" y="4177"/>
                    </a:lnTo>
                    <a:lnTo>
                      <a:pt x="2406" y="4273"/>
                    </a:lnTo>
                    <a:lnTo>
                      <a:pt x="2361" y="4371"/>
                    </a:lnTo>
                    <a:lnTo>
                      <a:pt x="2320" y="4471"/>
                    </a:lnTo>
                    <a:lnTo>
                      <a:pt x="2283" y="4571"/>
                    </a:lnTo>
                    <a:lnTo>
                      <a:pt x="2249" y="4673"/>
                    </a:lnTo>
                    <a:lnTo>
                      <a:pt x="2219" y="4777"/>
                    </a:lnTo>
                    <a:lnTo>
                      <a:pt x="2193" y="4881"/>
                    </a:lnTo>
                    <a:lnTo>
                      <a:pt x="2171" y="4986"/>
                    </a:lnTo>
                    <a:lnTo>
                      <a:pt x="2153" y="5092"/>
                    </a:lnTo>
                    <a:lnTo>
                      <a:pt x="2139" y="5198"/>
                    </a:lnTo>
                    <a:lnTo>
                      <a:pt x="2129" y="5305"/>
                    </a:lnTo>
                    <a:lnTo>
                      <a:pt x="2123" y="5413"/>
                    </a:lnTo>
                    <a:lnTo>
                      <a:pt x="2121" y="5521"/>
                    </a:lnTo>
                    <a:lnTo>
                      <a:pt x="2123" y="5629"/>
                    </a:lnTo>
                    <a:lnTo>
                      <a:pt x="2129" y="5737"/>
                    </a:lnTo>
                    <a:lnTo>
                      <a:pt x="2139" y="5844"/>
                    </a:lnTo>
                    <a:lnTo>
                      <a:pt x="2153" y="5951"/>
                    </a:lnTo>
                    <a:lnTo>
                      <a:pt x="2171" y="6057"/>
                    </a:lnTo>
                    <a:lnTo>
                      <a:pt x="2193" y="6162"/>
                    </a:lnTo>
                    <a:lnTo>
                      <a:pt x="2219" y="6266"/>
                    </a:lnTo>
                    <a:lnTo>
                      <a:pt x="2249" y="6370"/>
                    </a:lnTo>
                    <a:lnTo>
                      <a:pt x="2283" y="6472"/>
                    </a:lnTo>
                    <a:lnTo>
                      <a:pt x="2320" y="6572"/>
                    </a:lnTo>
                    <a:lnTo>
                      <a:pt x="2361" y="6672"/>
                    </a:lnTo>
                    <a:lnTo>
                      <a:pt x="2406" y="6770"/>
                    </a:lnTo>
                    <a:lnTo>
                      <a:pt x="2455" y="6866"/>
                    </a:lnTo>
                    <a:lnTo>
                      <a:pt x="2508" y="6961"/>
                    </a:lnTo>
                    <a:lnTo>
                      <a:pt x="2563" y="7054"/>
                    </a:lnTo>
                    <a:lnTo>
                      <a:pt x="2622" y="7144"/>
                    </a:lnTo>
                    <a:lnTo>
                      <a:pt x="2685" y="7231"/>
                    </a:lnTo>
                    <a:lnTo>
                      <a:pt x="2750" y="7317"/>
                    </a:lnTo>
                    <a:lnTo>
                      <a:pt x="2819" y="7399"/>
                    </a:lnTo>
                    <a:lnTo>
                      <a:pt x="2890" y="7479"/>
                    </a:lnTo>
                    <a:lnTo>
                      <a:pt x="2965" y="7557"/>
                    </a:lnTo>
                    <a:lnTo>
                      <a:pt x="3042" y="7631"/>
                    </a:lnTo>
                    <a:lnTo>
                      <a:pt x="3122" y="7703"/>
                    </a:lnTo>
                    <a:lnTo>
                      <a:pt x="3205" y="7771"/>
                    </a:lnTo>
                    <a:lnTo>
                      <a:pt x="3290" y="7837"/>
                    </a:lnTo>
                    <a:lnTo>
                      <a:pt x="3378" y="7899"/>
                    </a:lnTo>
                    <a:lnTo>
                      <a:pt x="3468" y="7959"/>
                    </a:lnTo>
                    <a:lnTo>
                      <a:pt x="3561" y="8014"/>
                    </a:lnTo>
                    <a:lnTo>
                      <a:pt x="3655" y="8067"/>
                    </a:lnTo>
                    <a:lnTo>
                      <a:pt x="3752" y="8115"/>
                    </a:lnTo>
                    <a:lnTo>
                      <a:pt x="3850" y="8160"/>
                    </a:lnTo>
                    <a:lnTo>
                      <a:pt x="3949" y="8201"/>
                    </a:lnTo>
                    <a:lnTo>
                      <a:pt x="4050" y="8238"/>
                    </a:lnTo>
                    <a:lnTo>
                      <a:pt x="4152" y="8272"/>
                    </a:lnTo>
                    <a:lnTo>
                      <a:pt x="4255" y="8302"/>
                    </a:lnTo>
                    <a:lnTo>
                      <a:pt x="4359" y="8328"/>
                    </a:lnTo>
                    <a:lnTo>
                      <a:pt x="4464" y="8350"/>
                    </a:lnTo>
                    <a:lnTo>
                      <a:pt x="4570" y="8368"/>
                    </a:lnTo>
                    <a:lnTo>
                      <a:pt x="4677" y="8382"/>
                    </a:lnTo>
                    <a:lnTo>
                      <a:pt x="4784" y="8392"/>
                    </a:lnTo>
                    <a:lnTo>
                      <a:pt x="4892" y="8398"/>
                    </a:lnTo>
                    <a:lnTo>
                      <a:pt x="5000" y="8400"/>
                    </a:lnTo>
                    <a:lnTo>
                      <a:pt x="5108" y="8398"/>
                    </a:lnTo>
                    <a:lnTo>
                      <a:pt x="5216" y="8392"/>
                    </a:lnTo>
                    <a:lnTo>
                      <a:pt x="5323" y="8382"/>
                    </a:lnTo>
                    <a:lnTo>
                      <a:pt x="5430" y="8368"/>
                    </a:lnTo>
                    <a:lnTo>
                      <a:pt x="5536" y="8350"/>
                    </a:lnTo>
                    <a:lnTo>
                      <a:pt x="5641" y="8328"/>
                    </a:lnTo>
                    <a:lnTo>
                      <a:pt x="5745" y="8302"/>
                    </a:lnTo>
                    <a:lnTo>
                      <a:pt x="5848" y="8272"/>
                    </a:lnTo>
                    <a:lnTo>
                      <a:pt x="5950" y="8238"/>
                    </a:lnTo>
                    <a:lnTo>
                      <a:pt x="6051" y="8201"/>
                    </a:lnTo>
                    <a:lnTo>
                      <a:pt x="6150" y="8160"/>
                    </a:lnTo>
                    <a:lnTo>
                      <a:pt x="6248" y="8115"/>
                    </a:lnTo>
                    <a:lnTo>
                      <a:pt x="6345" y="8067"/>
                    </a:lnTo>
                    <a:lnTo>
                      <a:pt x="6439" y="8014"/>
                    </a:lnTo>
                    <a:lnTo>
                      <a:pt x="6532" y="7959"/>
                    </a:lnTo>
                    <a:lnTo>
                      <a:pt x="6622" y="7899"/>
                    </a:lnTo>
                    <a:lnTo>
                      <a:pt x="6710" y="7837"/>
                    </a:lnTo>
                    <a:lnTo>
                      <a:pt x="6795" y="7771"/>
                    </a:lnTo>
                    <a:lnTo>
                      <a:pt x="6878" y="7703"/>
                    </a:lnTo>
                    <a:lnTo>
                      <a:pt x="6958" y="7631"/>
                    </a:lnTo>
                    <a:lnTo>
                      <a:pt x="7035" y="7557"/>
                    </a:lnTo>
                    <a:lnTo>
                      <a:pt x="7110" y="7479"/>
                    </a:lnTo>
                    <a:lnTo>
                      <a:pt x="7181" y="7399"/>
                    </a:lnTo>
                    <a:lnTo>
                      <a:pt x="7250" y="7317"/>
                    </a:lnTo>
                    <a:lnTo>
                      <a:pt x="7315" y="7231"/>
                    </a:lnTo>
                    <a:lnTo>
                      <a:pt x="7378" y="7144"/>
                    </a:lnTo>
                    <a:lnTo>
                      <a:pt x="7437" y="7054"/>
                    </a:lnTo>
                    <a:lnTo>
                      <a:pt x="7492" y="6961"/>
                    </a:lnTo>
                    <a:lnTo>
                      <a:pt x="7545" y="6866"/>
                    </a:lnTo>
                    <a:lnTo>
                      <a:pt x="7594" y="6770"/>
                    </a:lnTo>
                    <a:lnTo>
                      <a:pt x="7639" y="6672"/>
                    </a:lnTo>
                    <a:lnTo>
                      <a:pt x="7680" y="6572"/>
                    </a:lnTo>
                    <a:lnTo>
                      <a:pt x="7717" y="6472"/>
                    </a:lnTo>
                    <a:lnTo>
                      <a:pt x="7751" y="6370"/>
                    </a:lnTo>
                    <a:lnTo>
                      <a:pt x="7781" y="6266"/>
                    </a:lnTo>
                    <a:lnTo>
                      <a:pt x="7807" y="6162"/>
                    </a:lnTo>
                    <a:lnTo>
                      <a:pt x="7829" y="6057"/>
                    </a:lnTo>
                    <a:lnTo>
                      <a:pt x="7847" y="5951"/>
                    </a:lnTo>
                    <a:lnTo>
                      <a:pt x="7861" y="5844"/>
                    </a:lnTo>
                    <a:lnTo>
                      <a:pt x="7871" y="5737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EDDF3AC7-C61E-46C6-88DD-75341560ACBC}"/>
              </a:ext>
            </a:extLst>
          </p:cNvPr>
          <p:cNvGrpSpPr/>
          <p:nvPr/>
        </p:nvGrpSpPr>
        <p:grpSpPr>
          <a:xfrm>
            <a:off x="8348314" y="4825724"/>
            <a:ext cx="3272668" cy="767781"/>
            <a:chOff x="8696951" y="2745390"/>
            <a:chExt cx="2915929" cy="929802"/>
          </a:xfrm>
        </p:grpSpPr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04517894-2D9B-4311-9D07-00A6FB652B51}"/>
                </a:ext>
              </a:extLst>
            </p:cNvPr>
            <p:cNvSpPr txBox="1"/>
            <p:nvPr/>
          </p:nvSpPr>
          <p:spPr>
            <a:xfrm>
              <a:off x="8696951" y="3153377"/>
              <a:ext cx="2915929" cy="52181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Indications planned across the lifecycle expansion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793D6B43-C11D-41B9-8B74-DACD41BDEE6A}"/>
                </a:ext>
              </a:extLst>
            </p:cNvPr>
            <p:cNvSpPr txBox="1"/>
            <p:nvPr/>
          </p:nvSpPr>
          <p:spPr>
            <a:xfrm>
              <a:off x="8696951" y="2745390"/>
              <a:ext cx="2915929" cy="2981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3 indications</a:t>
              </a:r>
              <a:endParaRPr lang="en-PH" sz="1600" b="1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FF146F4F-B8E1-485F-BC0C-3DD68B042A47}"/>
              </a:ext>
            </a:extLst>
          </p:cNvPr>
          <p:cNvGrpSpPr/>
          <p:nvPr/>
        </p:nvGrpSpPr>
        <p:grpSpPr>
          <a:xfrm>
            <a:off x="8348314" y="3735369"/>
            <a:ext cx="945340" cy="889280"/>
            <a:chOff x="480780" y="1594053"/>
            <a:chExt cx="945340" cy="889280"/>
          </a:xfrm>
        </p:grpSpPr>
        <p:grpSp>
          <p:nvGrpSpPr>
            <p:cNvPr id="139" name="Group 138">
              <a:extLst>
                <a:ext uri="{FF2B5EF4-FFF2-40B4-BE49-F238E27FC236}">
                  <a16:creationId xmlns:a16="http://schemas.microsoft.com/office/drawing/2014/main" id="{3F28EB70-8957-4552-9BD0-4581A4B5AD48}"/>
                </a:ext>
              </a:extLst>
            </p:cNvPr>
            <p:cNvGrpSpPr/>
            <p:nvPr/>
          </p:nvGrpSpPr>
          <p:grpSpPr>
            <a:xfrm>
              <a:off x="480780" y="1594053"/>
              <a:ext cx="945340" cy="889280"/>
              <a:chOff x="5521958" y="2644495"/>
              <a:chExt cx="945340" cy="889280"/>
            </a:xfrm>
          </p:grpSpPr>
          <p:grpSp>
            <p:nvGrpSpPr>
              <p:cNvPr id="144" name="Group 143">
                <a:extLst>
                  <a:ext uri="{FF2B5EF4-FFF2-40B4-BE49-F238E27FC236}">
                    <a16:creationId xmlns:a16="http://schemas.microsoft.com/office/drawing/2014/main" id="{05A8CA0A-9DE2-45A5-A9FB-8D037B1AF8F6}"/>
                  </a:ext>
                </a:extLst>
              </p:cNvPr>
              <p:cNvGrpSpPr/>
              <p:nvPr/>
            </p:nvGrpSpPr>
            <p:grpSpPr>
              <a:xfrm>
                <a:off x="5521958" y="2644495"/>
                <a:ext cx="945340" cy="889280"/>
                <a:chOff x="1028185" y="1918438"/>
                <a:chExt cx="2493289" cy="2345436"/>
              </a:xfrm>
            </p:grpSpPr>
            <p:sp>
              <p:nvSpPr>
                <p:cNvPr id="146" name="Oval 145">
                  <a:extLst>
                    <a:ext uri="{FF2B5EF4-FFF2-40B4-BE49-F238E27FC236}">
                      <a16:creationId xmlns:a16="http://schemas.microsoft.com/office/drawing/2014/main" id="{46130111-1F6C-4E89-9359-1275BEB3EE1E}"/>
                    </a:ext>
                  </a:extLst>
                </p:cNvPr>
                <p:cNvSpPr/>
                <p:nvPr/>
              </p:nvSpPr>
              <p:spPr>
                <a:xfrm>
                  <a:off x="1192865" y="1918438"/>
                  <a:ext cx="2163932" cy="2163932"/>
                </a:xfrm>
                <a:prstGeom prst="ellipse">
                  <a:avLst/>
                </a:prstGeom>
                <a:solidFill>
                  <a:schemeClr val="accent3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7" name="Oval 146">
                  <a:extLst>
                    <a:ext uri="{FF2B5EF4-FFF2-40B4-BE49-F238E27FC236}">
                      <a16:creationId xmlns:a16="http://schemas.microsoft.com/office/drawing/2014/main" id="{37040055-86C7-4C08-A2CE-F28C30829A72}"/>
                    </a:ext>
                  </a:extLst>
                </p:cNvPr>
                <p:cNvSpPr/>
                <p:nvPr/>
              </p:nvSpPr>
              <p:spPr>
                <a:xfrm>
                  <a:off x="1357542" y="2099942"/>
                  <a:ext cx="2163932" cy="2163932"/>
                </a:xfrm>
                <a:prstGeom prst="ellipse">
                  <a:avLst/>
                </a:prstGeom>
                <a:solidFill>
                  <a:schemeClr val="accent5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8" name="Oval 147">
                  <a:extLst>
                    <a:ext uri="{FF2B5EF4-FFF2-40B4-BE49-F238E27FC236}">
                      <a16:creationId xmlns:a16="http://schemas.microsoft.com/office/drawing/2014/main" id="{915B257A-FFE3-46D5-90B6-D0546874922A}"/>
                    </a:ext>
                  </a:extLst>
                </p:cNvPr>
                <p:cNvSpPr/>
                <p:nvPr/>
              </p:nvSpPr>
              <p:spPr>
                <a:xfrm>
                  <a:off x="1028185" y="2099942"/>
                  <a:ext cx="2163932" cy="2163932"/>
                </a:xfrm>
                <a:prstGeom prst="ellipse">
                  <a:avLst/>
                </a:prstGeom>
                <a:solidFill>
                  <a:schemeClr val="accent1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45" name="Oval 144">
                <a:extLst>
                  <a:ext uri="{FF2B5EF4-FFF2-40B4-BE49-F238E27FC236}">
                    <a16:creationId xmlns:a16="http://schemas.microsoft.com/office/drawing/2014/main" id="{61637BE2-6E5E-4118-9059-6A8DE8B34ED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21927" y="2716435"/>
                <a:ext cx="745401" cy="745400"/>
              </a:xfrm>
              <a:prstGeom prst="ellipse">
                <a:avLst/>
              </a:prstGeom>
              <a:solidFill>
                <a:schemeClr val="bg1"/>
              </a:solidFill>
              <a:ln w="762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76200" cap="flat" cmpd="sng" algn="ctr">
                    <a:gradFill>
                      <a:gsLst>
                        <a:gs pos="0">
                          <a:schemeClr val="accent5"/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2700000" scaled="0"/>
                    </a:gra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40" name="Oval 139">
              <a:extLst>
                <a:ext uri="{FF2B5EF4-FFF2-40B4-BE49-F238E27FC236}">
                  <a16:creationId xmlns:a16="http://schemas.microsoft.com/office/drawing/2014/main" id="{D64B5DAD-F37C-425D-9989-510FE41A150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50" y="1665993"/>
              <a:ext cx="745401" cy="745400"/>
            </a:xfrm>
            <a:prstGeom prst="ellipse">
              <a:avLst/>
            </a:prstGeom>
            <a:solidFill>
              <a:schemeClr val="bg1"/>
            </a:solidFill>
            <a:ln w="762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76200" cap="flat" cmpd="sng" algn="ctr">
                  <a:gradFill>
                    <a:gsLst>
                      <a:gs pos="0">
                        <a:schemeClr val="accent5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0"/>
                  </a:gra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64" name="Group 140"/>
            <p:cNvGrpSpPr/>
            <p:nvPr/>
          </p:nvGrpSpPr>
          <p:grpSpPr>
            <a:xfrm>
              <a:off x="673149" y="1758392"/>
              <a:ext cx="560602" cy="560602"/>
              <a:chOff x="5227152" y="860662"/>
              <a:chExt cx="633600" cy="633600"/>
            </a:xfrm>
          </p:grpSpPr>
          <p:sp>
            <p:nvSpPr>
              <p:cNvPr id="165" name="Accent"/>
              <p:cNvSpPr/>
              <p:nvPr/>
            </p:nvSpPr>
            <p:spPr>
              <a:xfrm>
                <a:off x="5227152" y="860662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4473" y="4605"/>
                    </a:moveTo>
                    <a:lnTo>
                      <a:pt x="5527" y="4605"/>
                    </a:lnTo>
                    <a:lnTo>
                      <a:pt x="5527" y="5263"/>
                    </a:lnTo>
                    <a:lnTo>
                      <a:pt x="6185" y="5263"/>
                    </a:lnTo>
                    <a:lnTo>
                      <a:pt x="6185" y="6317"/>
                    </a:lnTo>
                    <a:lnTo>
                      <a:pt x="5527" y="6317"/>
                    </a:lnTo>
                    <a:lnTo>
                      <a:pt x="5527" y="6975"/>
                    </a:lnTo>
                    <a:lnTo>
                      <a:pt x="4473" y="6975"/>
                    </a:lnTo>
                    <a:lnTo>
                      <a:pt x="4473" y="6317"/>
                    </a:lnTo>
                    <a:lnTo>
                      <a:pt x="3815" y="6317"/>
                    </a:lnTo>
                    <a:lnTo>
                      <a:pt x="3815" y="5263"/>
                    </a:lnTo>
                    <a:lnTo>
                      <a:pt x="4473" y="5263"/>
                    </a:lnTo>
                    <a:lnTo>
                      <a:pt x="4473" y="460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66" name="Outline"/>
              <p:cNvSpPr/>
              <p:nvPr/>
            </p:nvSpPr>
            <p:spPr>
              <a:xfrm>
                <a:off x="5227152" y="860662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2216" y="800"/>
                    </a:moveTo>
                    <a:lnTo>
                      <a:pt x="2230" y="800"/>
                    </a:lnTo>
                    <a:lnTo>
                      <a:pt x="2235" y="800"/>
                    </a:lnTo>
                    <a:lnTo>
                      <a:pt x="7765" y="800"/>
                    </a:lnTo>
                    <a:lnTo>
                      <a:pt x="7770" y="800"/>
                    </a:lnTo>
                    <a:lnTo>
                      <a:pt x="7784" y="800"/>
                    </a:lnTo>
                    <a:lnTo>
                      <a:pt x="7794" y="801"/>
                    </a:lnTo>
                    <a:lnTo>
                      <a:pt x="7808" y="801"/>
                    </a:lnTo>
                    <a:lnTo>
                      <a:pt x="7818" y="802"/>
                    </a:lnTo>
                    <a:lnTo>
                      <a:pt x="7832" y="804"/>
                    </a:lnTo>
                    <a:lnTo>
                      <a:pt x="7842" y="805"/>
                    </a:lnTo>
                    <a:lnTo>
                      <a:pt x="7856" y="807"/>
                    </a:lnTo>
                    <a:lnTo>
                      <a:pt x="7866" y="808"/>
                    </a:lnTo>
                    <a:lnTo>
                      <a:pt x="7880" y="810"/>
                    </a:lnTo>
                    <a:lnTo>
                      <a:pt x="7889" y="812"/>
                    </a:lnTo>
                    <a:lnTo>
                      <a:pt x="7904" y="815"/>
                    </a:lnTo>
                    <a:lnTo>
                      <a:pt x="7913" y="817"/>
                    </a:lnTo>
                    <a:lnTo>
                      <a:pt x="7927" y="821"/>
                    </a:lnTo>
                    <a:lnTo>
                      <a:pt x="7936" y="823"/>
                    </a:lnTo>
                    <a:lnTo>
                      <a:pt x="7950" y="827"/>
                    </a:lnTo>
                    <a:lnTo>
                      <a:pt x="7959" y="830"/>
                    </a:lnTo>
                    <a:lnTo>
                      <a:pt x="7973" y="835"/>
                    </a:lnTo>
                    <a:lnTo>
                      <a:pt x="7982" y="838"/>
                    </a:lnTo>
                    <a:lnTo>
                      <a:pt x="7996" y="843"/>
                    </a:lnTo>
                    <a:lnTo>
                      <a:pt x="8005" y="846"/>
                    </a:lnTo>
                    <a:lnTo>
                      <a:pt x="8018" y="852"/>
                    </a:lnTo>
                    <a:lnTo>
                      <a:pt x="8027" y="856"/>
                    </a:lnTo>
                    <a:lnTo>
                      <a:pt x="8041" y="862"/>
                    </a:lnTo>
                    <a:lnTo>
                      <a:pt x="8049" y="866"/>
                    </a:lnTo>
                    <a:lnTo>
                      <a:pt x="8062" y="873"/>
                    </a:lnTo>
                    <a:lnTo>
                      <a:pt x="8071" y="877"/>
                    </a:lnTo>
                    <a:lnTo>
                      <a:pt x="8084" y="885"/>
                    </a:lnTo>
                    <a:lnTo>
                      <a:pt x="8090" y="888"/>
                    </a:lnTo>
                    <a:lnTo>
                      <a:pt x="8103" y="896"/>
                    </a:lnTo>
                    <a:lnTo>
                      <a:pt x="8111" y="901"/>
                    </a:lnTo>
                    <a:lnTo>
                      <a:pt x="8124" y="909"/>
                    </a:lnTo>
                    <a:lnTo>
                      <a:pt x="8131" y="915"/>
                    </a:lnTo>
                    <a:lnTo>
                      <a:pt x="8144" y="923"/>
                    </a:lnTo>
                    <a:lnTo>
                      <a:pt x="8151" y="929"/>
                    </a:lnTo>
                    <a:lnTo>
                      <a:pt x="8163" y="938"/>
                    </a:lnTo>
                    <a:lnTo>
                      <a:pt x="8170" y="944"/>
                    </a:lnTo>
                    <a:lnTo>
                      <a:pt x="8182" y="953"/>
                    </a:lnTo>
                    <a:lnTo>
                      <a:pt x="8189" y="959"/>
                    </a:lnTo>
                    <a:lnTo>
                      <a:pt x="8200" y="969"/>
                    </a:lnTo>
                    <a:lnTo>
                      <a:pt x="8207" y="975"/>
                    </a:lnTo>
                    <a:lnTo>
                      <a:pt x="8218" y="986"/>
                    </a:lnTo>
                    <a:lnTo>
                      <a:pt x="8224" y="992"/>
                    </a:lnTo>
                    <a:lnTo>
                      <a:pt x="8235" y="1003"/>
                    </a:lnTo>
                    <a:lnTo>
                      <a:pt x="8241" y="1010"/>
                    </a:lnTo>
                    <a:lnTo>
                      <a:pt x="8251" y="1021"/>
                    </a:lnTo>
                    <a:lnTo>
                      <a:pt x="8257" y="1028"/>
                    </a:lnTo>
                    <a:lnTo>
                      <a:pt x="8266" y="1040"/>
                    </a:lnTo>
                    <a:lnTo>
                      <a:pt x="8272" y="1047"/>
                    </a:lnTo>
                    <a:lnTo>
                      <a:pt x="8281" y="1059"/>
                    </a:lnTo>
                    <a:lnTo>
                      <a:pt x="8287" y="1066"/>
                    </a:lnTo>
                    <a:lnTo>
                      <a:pt x="8295" y="1079"/>
                    </a:lnTo>
                    <a:lnTo>
                      <a:pt x="8301" y="1086"/>
                    </a:lnTo>
                    <a:lnTo>
                      <a:pt x="8309" y="1099"/>
                    </a:lnTo>
                    <a:lnTo>
                      <a:pt x="8314" y="1107"/>
                    </a:lnTo>
                    <a:lnTo>
                      <a:pt x="8322" y="1120"/>
                    </a:lnTo>
                    <a:lnTo>
                      <a:pt x="8325" y="1126"/>
                    </a:lnTo>
                    <a:lnTo>
                      <a:pt x="8333" y="1139"/>
                    </a:lnTo>
                    <a:lnTo>
                      <a:pt x="8337" y="1148"/>
                    </a:lnTo>
                    <a:lnTo>
                      <a:pt x="8344" y="1161"/>
                    </a:lnTo>
                    <a:lnTo>
                      <a:pt x="8348" y="1169"/>
                    </a:lnTo>
                    <a:lnTo>
                      <a:pt x="8354" y="1183"/>
                    </a:lnTo>
                    <a:lnTo>
                      <a:pt x="8358" y="1192"/>
                    </a:lnTo>
                    <a:lnTo>
                      <a:pt x="8364" y="1205"/>
                    </a:lnTo>
                    <a:lnTo>
                      <a:pt x="8367" y="1214"/>
                    </a:lnTo>
                    <a:lnTo>
                      <a:pt x="8372" y="1228"/>
                    </a:lnTo>
                    <a:lnTo>
                      <a:pt x="8375" y="1237"/>
                    </a:lnTo>
                    <a:lnTo>
                      <a:pt x="8380" y="1251"/>
                    </a:lnTo>
                    <a:lnTo>
                      <a:pt x="8383" y="1260"/>
                    </a:lnTo>
                    <a:lnTo>
                      <a:pt x="8387" y="1274"/>
                    </a:lnTo>
                    <a:lnTo>
                      <a:pt x="8389" y="1283"/>
                    </a:lnTo>
                    <a:lnTo>
                      <a:pt x="8393" y="1297"/>
                    </a:lnTo>
                    <a:lnTo>
                      <a:pt x="8395" y="1306"/>
                    </a:lnTo>
                    <a:lnTo>
                      <a:pt x="8398" y="1321"/>
                    </a:lnTo>
                    <a:lnTo>
                      <a:pt x="8400" y="1330"/>
                    </a:lnTo>
                    <a:lnTo>
                      <a:pt x="8402" y="1344"/>
                    </a:lnTo>
                    <a:lnTo>
                      <a:pt x="8403" y="1354"/>
                    </a:lnTo>
                    <a:lnTo>
                      <a:pt x="8405" y="1368"/>
                    </a:lnTo>
                    <a:lnTo>
                      <a:pt x="8406" y="1378"/>
                    </a:lnTo>
                    <a:lnTo>
                      <a:pt x="8408" y="1392"/>
                    </a:lnTo>
                    <a:lnTo>
                      <a:pt x="8409" y="1402"/>
                    </a:lnTo>
                    <a:lnTo>
                      <a:pt x="8409" y="1416"/>
                    </a:lnTo>
                    <a:lnTo>
                      <a:pt x="8410" y="1426"/>
                    </a:lnTo>
                    <a:lnTo>
                      <a:pt x="8410" y="1440"/>
                    </a:lnTo>
                    <a:lnTo>
                      <a:pt x="8410" y="1445"/>
                    </a:lnTo>
                    <a:lnTo>
                      <a:pt x="8410" y="2367"/>
                    </a:lnTo>
                    <a:lnTo>
                      <a:pt x="8410" y="2372"/>
                    </a:lnTo>
                    <a:lnTo>
                      <a:pt x="8410" y="2386"/>
                    </a:lnTo>
                    <a:lnTo>
                      <a:pt x="8409" y="2396"/>
                    </a:lnTo>
                    <a:lnTo>
                      <a:pt x="8409" y="2410"/>
                    </a:lnTo>
                    <a:lnTo>
                      <a:pt x="8408" y="2420"/>
                    </a:lnTo>
                    <a:lnTo>
                      <a:pt x="8406" y="2434"/>
                    </a:lnTo>
                    <a:lnTo>
                      <a:pt x="8405" y="2444"/>
                    </a:lnTo>
                    <a:lnTo>
                      <a:pt x="8403" y="2458"/>
                    </a:lnTo>
                    <a:lnTo>
                      <a:pt x="8402" y="2468"/>
                    </a:lnTo>
                    <a:lnTo>
                      <a:pt x="8400" y="2482"/>
                    </a:lnTo>
                    <a:lnTo>
                      <a:pt x="8398" y="2491"/>
                    </a:lnTo>
                    <a:lnTo>
                      <a:pt x="8395" y="2506"/>
                    </a:lnTo>
                    <a:lnTo>
                      <a:pt x="8393" y="2515"/>
                    </a:lnTo>
                    <a:lnTo>
                      <a:pt x="8389" y="2529"/>
                    </a:lnTo>
                    <a:lnTo>
                      <a:pt x="8387" y="2538"/>
                    </a:lnTo>
                    <a:lnTo>
                      <a:pt x="8383" y="2552"/>
                    </a:lnTo>
                    <a:lnTo>
                      <a:pt x="8380" y="2561"/>
                    </a:lnTo>
                    <a:lnTo>
                      <a:pt x="8375" y="2575"/>
                    </a:lnTo>
                    <a:lnTo>
                      <a:pt x="8372" y="2584"/>
                    </a:lnTo>
                    <a:lnTo>
                      <a:pt x="8367" y="2598"/>
                    </a:lnTo>
                    <a:lnTo>
                      <a:pt x="8364" y="2607"/>
                    </a:lnTo>
                    <a:lnTo>
                      <a:pt x="8358" y="2620"/>
                    </a:lnTo>
                    <a:lnTo>
                      <a:pt x="8354" y="2629"/>
                    </a:lnTo>
                    <a:lnTo>
                      <a:pt x="8348" y="2643"/>
                    </a:lnTo>
                    <a:lnTo>
                      <a:pt x="8344" y="2651"/>
                    </a:lnTo>
                    <a:lnTo>
                      <a:pt x="8337" y="2664"/>
                    </a:lnTo>
                    <a:lnTo>
                      <a:pt x="8333" y="2673"/>
                    </a:lnTo>
                    <a:lnTo>
                      <a:pt x="8325" y="2686"/>
                    </a:lnTo>
                    <a:lnTo>
                      <a:pt x="8321" y="2694"/>
                    </a:lnTo>
                    <a:lnTo>
                      <a:pt x="8313" y="2706"/>
                    </a:lnTo>
                    <a:lnTo>
                      <a:pt x="8308" y="2714"/>
                    </a:lnTo>
                    <a:lnTo>
                      <a:pt x="8300" y="2726"/>
                    </a:lnTo>
                    <a:lnTo>
                      <a:pt x="8295" y="2734"/>
                    </a:lnTo>
                    <a:lnTo>
                      <a:pt x="8286" y="2746"/>
                    </a:lnTo>
                    <a:lnTo>
                      <a:pt x="8281" y="2753"/>
                    </a:lnTo>
                    <a:lnTo>
                      <a:pt x="8272" y="2765"/>
                    </a:lnTo>
                    <a:lnTo>
                      <a:pt x="8266" y="2772"/>
                    </a:lnTo>
                    <a:lnTo>
                      <a:pt x="8257" y="2783"/>
                    </a:lnTo>
                    <a:lnTo>
                      <a:pt x="8251" y="2790"/>
                    </a:lnTo>
                    <a:lnTo>
                      <a:pt x="8241" y="2801"/>
                    </a:lnTo>
                    <a:lnTo>
                      <a:pt x="8235" y="2808"/>
                    </a:lnTo>
                    <a:lnTo>
                      <a:pt x="8225" y="2819"/>
                    </a:lnTo>
                    <a:lnTo>
                      <a:pt x="8218" y="2825"/>
                    </a:lnTo>
                    <a:lnTo>
                      <a:pt x="8208" y="2836"/>
                    </a:lnTo>
                    <a:lnTo>
                      <a:pt x="8201" y="2842"/>
                    </a:lnTo>
                    <a:lnTo>
                      <a:pt x="8190" y="2852"/>
                    </a:lnTo>
                    <a:lnTo>
                      <a:pt x="8182" y="2858"/>
                    </a:lnTo>
                    <a:lnTo>
                      <a:pt x="8171" y="2868"/>
                    </a:lnTo>
                    <a:lnTo>
                      <a:pt x="8164" y="2874"/>
                    </a:lnTo>
                    <a:lnTo>
                      <a:pt x="8152" y="2883"/>
                    </a:lnTo>
                    <a:lnTo>
                      <a:pt x="8144" y="2888"/>
                    </a:lnTo>
                    <a:lnTo>
                      <a:pt x="8132" y="2897"/>
                    </a:lnTo>
                    <a:lnTo>
                      <a:pt x="8124" y="2902"/>
                    </a:lnTo>
                    <a:lnTo>
                      <a:pt x="8112" y="2911"/>
                    </a:lnTo>
                    <a:lnTo>
                      <a:pt x="8103" y="2916"/>
                    </a:lnTo>
                    <a:lnTo>
                      <a:pt x="8091" y="2923"/>
                    </a:lnTo>
                    <a:lnTo>
                      <a:pt x="8081" y="2929"/>
                    </a:lnTo>
                    <a:lnTo>
                      <a:pt x="8068" y="2936"/>
                    </a:lnTo>
                    <a:lnTo>
                      <a:pt x="8061" y="2940"/>
                    </a:lnTo>
                    <a:lnTo>
                      <a:pt x="8047" y="2946"/>
                    </a:lnTo>
                    <a:lnTo>
                      <a:pt x="8039" y="2950"/>
                    </a:lnTo>
                    <a:lnTo>
                      <a:pt x="8026" y="2956"/>
                    </a:lnTo>
                    <a:lnTo>
                      <a:pt x="8018" y="2960"/>
                    </a:lnTo>
                    <a:lnTo>
                      <a:pt x="8004" y="2965"/>
                    </a:lnTo>
                    <a:lnTo>
                      <a:pt x="7996" y="2969"/>
                    </a:lnTo>
                    <a:lnTo>
                      <a:pt x="7982" y="2974"/>
                    </a:lnTo>
                    <a:lnTo>
                      <a:pt x="7974" y="2977"/>
                    </a:lnTo>
                    <a:lnTo>
                      <a:pt x="7960" y="2981"/>
                    </a:lnTo>
                    <a:lnTo>
                      <a:pt x="7951" y="2984"/>
                    </a:lnTo>
                    <a:lnTo>
                      <a:pt x="7937" y="2988"/>
                    </a:lnTo>
                    <a:lnTo>
                      <a:pt x="7928" y="2991"/>
                    </a:lnTo>
                    <a:lnTo>
                      <a:pt x="7914" y="2994"/>
                    </a:lnTo>
                    <a:lnTo>
                      <a:pt x="7905" y="2996"/>
                    </a:lnTo>
                    <a:lnTo>
                      <a:pt x="7890" y="2999"/>
                    </a:lnTo>
                    <a:lnTo>
                      <a:pt x="7881" y="3001"/>
                    </a:lnTo>
                    <a:lnTo>
                      <a:pt x="7867" y="3004"/>
                    </a:lnTo>
                    <a:lnTo>
                      <a:pt x="7857" y="3005"/>
                    </a:lnTo>
                    <a:lnTo>
                      <a:pt x="7843" y="3007"/>
                    </a:lnTo>
                    <a:lnTo>
                      <a:pt x="7839" y="3008"/>
                    </a:lnTo>
                    <a:lnTo>
                      <a:pt x="7842" y="3016"/>
                    </a:lnTo>
                    <a:lnTo>
                      <a:pt x="7844" y="3025"/>
                    </a:lnTo>
                    <a:lnTo>
                      <a:pt x="7851" y="3049"/>
                    </a:lnTo>
                    <a:lnTo>
                      <a:pt x="7853" y="3058"/>
                    </a:lnTo>
                    <a:lnTo>
                      <a:pt x="7859" y="3082"/>
                    </a:lnTo>
                    <a:lnTo>
                      <a:pt x="7861" y="3091"/>
                    </a:lnTo>
                    <a:lnTo>
                      <a:pt x="7866" y="3115"/>
                    </a:lnTo>
                    <a:lnTo>
                      <a:pt x="7868" y="3124"/>
                    </a:lnTo>
                    <a:lnTo>
                      <a:pt x="7872" y="3148"/>
                    </a:lnTo>
                    <a:lnTo>
                      <a:pt x="7874" y="3158"/>
                    </a:lnTo>
                    <a:lnTo>
                      <a:pt x="7877" y="3182"/>
                    </a:lnTo>
                    <a:lnTo>
                      <a:pt x="7878" y="3191"/>
                    </a:lnTo>
                    <a:lnTo>
                      <a:pt x="7880" y="3216"/>
                    </a:lnTo>
                    <a:lnTo>
                      <a:pt x="7881" y="3225"/>
                    </a:lnTo>
                    <a:lnTo>
                      <a:pt x="7882" y="3249"/>
                    </a:lnTo>
                    <a:lnTo>
                      <a:pt x="7882" y="3259"/>
                    </a:lnTo>
                    <a:lnTo>
                      <a:pt x="7883" y="3283"/>
                    </a:lnTo>
                    <a:lnTo>
                      <a:pt x="7883" y="3288"/>
                    </a:lnTo>
                    <a:lnTo>
                      <a:pt x="7883" y="8292"/>
                    </a:lnTo>
                    <a:lnTo>
                      <a:pt x="7883" y="8297"/>
                    </a:lnTo>
                    <a:lnTo>
                      <a:pt x="7882" y="8321"/>
                    </a:lnTo>
                    <a:lnTo>
                      <a:pt x="7882" y="8331"/>
                    </a:lnTo>
                    <a:lnTo>
                      <a:pt x="7881" y="8355"/>
                    </a:lnTo>
                    <a:lnTo>
                      <a:pt x="7880" y="8364"/>
                    </a:lnTo>
                    <a:lnTo>
                      <a:pt x="7878" y="8389"/>
                    </a:lnTo>
                    <a:lnTo>
                      <a:pt x="7877" y="8398"/>
                    </a:lnTo>
                    <a:lnTo>
                      <a:pt x="7874" y="8422"/>
                    </a:lnTo>
                    <a:lnTo>
                      <a:pt x="7872" y="8432"/>
                    </a:lnTo>
                    <a:lnTo>
                      <a:pt x="7868" y="8456"/>
                    </a:lnTo>
                    <a:lnTo>
                      <a:pt x="7866" y="8465"/>
                    </a:lnTo>
                    <a:lnTo>
                      <a:pt x="7861" y="8489"/>
                    </a:lnTo>
                    <a:lnTo>
                      <a:pt x="7859" y="8498"/>
                    </a:lnTo>
                    <a:lnTo>
                      <a:pt x="7853" y="8522"/>
                    </a:lnTo>
                    <a:lnTo>
                      <a:pt x="7851" y="8531"/>
                    </a:lnTo>
                    <a:lnTo>
                      <a:pt x="7844" y="8555"/>
                    </a:lnTo>
                    <a:lnTo>
                      <a:pt x="7842" y="8564"/>
                    </a:lnTo>
                    <a:lnTo>
                      <a:pt x="7834" y="8587"/>
                    </a:lnTo>
                    <a:lnTo>
                      <a:pt x="7831" y="8596"/>
                    </a:lnTo>
                    <a:lnTo>
                      <a:pt x="7822" y="8619"/>
                    </a:lnTo>
                    <a:lnTo>
                      <a:pt x="7819" y="8628"/>
                    </a:lnTo>
                    <a:lnTo>
                      <a:pt x="7809" y="8650"/>
                    </a:lnTo>
                    <a:lnTo>
                      <a:pt x="7806" y="8659"/>
                    </a:lnTo>
                    <a:lnTo>
                      <a:pt x="7795" y="8681"/>
                    </a:lnTo>
                    <a:lnTo>
                      <a:pt x="7791" y="8690"/>
                    </a:lnTo>
                    <a:lnTo>
                      <a:pt x="7780" y="8712"/>
                    </a:lnTo>
                    <a:lnTo>
                      <a:pt x="7776" y="8721"/>
                    </a:lnTo>
                    <a:lnTo>
                      <a:pt x="7764" y="8742"/>
                    </a:lnTo>
                    <a:lnTo>
                      <a:pt x="7759" y="8750"/>
                    </a:lnTo>
                    <a:lnTo>
                      <a:pt x="7746" y="8772"/>
                    </a:lnTo>
                    <a:lnTo>
                      <a:pt x="7741" y="8779"/>
                    </a:lnTo>
                    <a:lnTo>
                      <a:pt x="7728" y="8800"/>
                    </a:lnTo>
                    <a:lnTo>
                      <a:pt x="7722" y="8808"/>
                    </a:lnTo>
                    <a:lnTo>
                      <a:pt x="7708" y="8828"/>
                    </a:lnTo>
                    <a:lnTo>
                      <a:pt x="7703" y="8835"/>
                    </a:lnTo>
                    <a:lnTo>
                      <a:pt x="7688" y="8855"/>
                    </a:lnTo>
                    <a:lnTo>
                      <a:pt x="7682" y="8862"/>
                    </a:lnTo>
                    <a:lnTo>
                      <a:pt x="7666" y="8881"/>
                    </a:lnTo>
                    <a:lnTo>
                      <a:pt x="7660" y="8888"/>
                    </a:lnTo>
                    <a:lnTo>
                      <a:pt x="7644" y="8906"/>
                    </a:lnTo>
                    <a:lnTo>
                      <a:pt x="7637" y="8913"/>
                    </a:lnTo>
                    <a:lnTo>
                      <a:pt x="7620" y="8931"/>
                    </a:lnTo>
                    <a:lnTo>
                      <a:pt x="7614" y="8937"/>
                    </a:lnTo>
                    <a:lnTo>
                      <a:pt x="7596" y="8954"/>
                    </a:lnTo>
                    <a:lnTo>
                      <a:pt x="7589" y="8961"/>
                    </a:lnTo>
                    <a:lnTo>
                      <a:pt x="7571" y="8977"/>
                    </a:lnTo>
                    <a:lnTo>
                      <a:pt x="7564" y="8983"/>
                    </a:lnTo>
                    <a:lnTo>
                      <a:pt x="7545" y="8999"/>
                    </a:lnTo>
                    <a:lnTo>
                      <a:pt x="7538" y="9005"/>
                    </a:lnTo>
                    <a:lnTo>
                      <a:pt x="7518" y="9020"/>
                    </a:lnTo>
                    <a:lnTo>
                      <a:pt x="7511" y="9025"/>
                    </a:lnTo>
                    <a:lnTo>
                      <a:pt x="7491" y="9039"/>
                    </a:lnTo>
                    <a:lnTo>
                      <a:pt x="7483" y="9045"/>
                    </a:lnTo>
                    <a:lnTo>
                      <a:pt x="7462" y="9058"/>
                    </a:lnTo>
                    <a:lnTo>
                      <a:pt x="7455" y="9063"/>
                    </a:lnTo>
                    <a:lnTo>
                      <a:pt x="7433" y="9076"/>
                    </a:lnTo>
                    <a:lnTo>
                      <a:pt x="7425" y="9081"/>
                    </a:lnTo>
                    <a:lnTo>
                      <a:pt x="7404" y="9093"/>
                    </a:lnTo>
                    <a:lnTo>
                      <a:pt x="7395" y="9097"/>
                    </a:lnTo>
                    <a:lnTo>
                      <a:pt x="7373" y="9108"/>
                    </a:lnTo>
                    <a:lnTo>
                      <a:pt x="7365" y="9112"/>
                    </a:lnTo>
                    <a:lnTo>
                      <a:pt x="7342" y="9123"/>
                    </a:lnTo>
                    <a:lnTo>
                      <a:pt x="7334" y="9126"/>
                    </a:lnTo>
                    <a:lnTo>
                      <a:pt x="7311" y="9136"/>
                    </a:lnTo>
                    <a:lnTo>
                      <a:pt x="7302" y="9139"/>
                    </a:lnTo>
                    <a:lnTo>
                      <a:pt x="7279" y="9148"/>
                    </a:lnTo>
                    <a:lnTo>
                      <a:pt x="7270" y="9151"/>
                    </a:lnTo>
                    <a:lnTo>
                      <a:pt x="7247" y="9159"/>
                    </a:lnTo>
                    <a:lnTo>
                      <a:pt x="7238" y="9161"/>
                    </a:lnTo>
                    <a:lnTo>
                      <a:pt x="7215" y="9168"/>
                    </a:lnTo>
                    <a:lnTo>
                      <a:pt x="7205" y="9170"/>
                    </a:lnTo>
                    <a:lnTo>
                      <a:pt x="7182" y="9176"/>
                    </a:lnTo>
                    <a:lnTo>
                      <a:pt x="7173" y="9178"/>
                    </a:lnTo>
                    <a:lnTo>
                      <a:pt x="7148" y="9183"/>
                    </a:lnTo>
                    <a:lnTo>
                      <a:pt x="7139" y="9185"/>
                    </a:lnTo>
                    <a:lnTo>
                      <a:pt x="7115" y="9189"/>
                    </a:lnTo>
                    <a:lnTo>
                      <a:pt x="7106" y="9191"/>
                    </a:lnTo>
                    <a:lnTo>
                      <a:pt x="7081" y="9194"/>
                    </a:lnTo>
                    <a:lnTo>
                      <a:pt x="7072" y="9195"/>
                    </a:lnTo>
                    <a:lnTo>
                      <a:pt x="7048" y="9197"/>
                    </a:lnTo>
                    <a:lnTo>
                      <a:pt x="7038" y="9198"/>
                    </a:lnTo>
                    <a:lnTo>
                      <a:pt x="7014" y="9199"/>
                    </a:lnTo>
                    <a:lnTo>
                      <a:pt x="7004" y="9199"/>
                    </a:lnTo>
                    <a:lnTo>
                      <a:pt x="6980" y="9200"/>
                    </a:lnTo>
                    <a:lnTo>
                      <a:pt x="6975" y="9200"/>
                    </a:lnTo>
                    <a:lnTo>
                      <a:pt x="3025" y="9200"/>
                    </a:lnTo>
                    <a:lnTo>
                      <a:pt x="3020" y="9200"/>
                    </a:lnTo>
                    <a:lnTo>
                      <a:pt x="2996" y="9199"/>
                    </a:lnTo>
                    <a:lnTo>
                      <a:pt x="2986" y="9199"/>
                    </a:lnTo>
                    <a:lnTo>
                      <a:pt x="2962" y="9198"/>
                    </a:lnTo>
                    <a:lnTo>
                      <a:pt x="2952" y="9197"/>
                    </a:lnTo>
                    <a:lnTo>
                      <a:pt x="2928" y="9195"/>
                    </a:lnTo>
                    <a:lnTo>
                      <a:pt x="2919" y="9194"/>
                    </a:lnTo>
                    <a:lnTo>
                      <a:pt x="2894" y="9191"/>
                    </a:lnTo>
                    <a:lnTo>
                      <a:pt x="2885" y="9189"/>
                    </a:lnTo>
                    <a:lnTo>
                      <a:pt x="2861" y="9185"/>
                    </a:lnTo>
                    <a:lnTo>
                      <a:pt x="2852" y="9183"/>
                    </a:lnTo>
                    <a:lnTo>
                      <a:pt x="2827" y="9178"/>
                    </a:lnTo>
                    <a:lnTo>
                      <a:pt x="2818" y="9176"/>
                    </a:lnTo>
                    <a:lnTo>
                      <a:pt x="2795" y="9170"/>
                    </a:lnTo>
                    <a:lnTo>
                      <a:pt x="2785" y="9168"/>
                    </a:lnTo>
                    <a:lnTo>
                      <a:pt x="2762" y="9161"/>
                    </a:lnTo>
                    <a:lnTo>
                      <a:pt x="2753" y="9159"/>
                    </a:lnTo>
                    <a:lnTo>
                      <a:pt x="2730" y="9151"/>
                    </a:lnTo>
                    <a:lnTo>
                      <a:pt x="2721" y="9148"/>
                    </a:lnTo>
                    <a:lnTo>
                      <a:pt x="2698" y="9139"/>
                    </a:lnTo>
                    <a:lnTo>
                      <a:pt x="2689" y="9136"/>
                    </a:lnTo>
                    <a:lnTo>
                      <a:pt x="2666" y="9126"/>
                    </a:lnTo>
                    <a:lnTo>
                      <a:pt x="2658" y="9123"/>
                    </a:lnTo>
                    <a:lnTo>
                      <a:pt x="2635" y="9112"/>
                    </a:lnTo>
                    <a:lnTo>
                      <a:pt x="2627" y="9108"/>
                    </a:lnTo>
                    <a:lnTo>
                      <a:pt x="2605" y="9097"/>
                    </a:lnTo>
                    <a:lnTo>
                      <a:pt x="2596" y="9093"/>
                    </a:lnTo>
                    <a:lnTo>
                      <a:pt x="2575" y="9081"/>
                    </a:lnTo>
                    <a:lnTo>
                      <a:pt x="2567" y="9076"/>
                    </a:lnTo>
                    <a:lnTo>
                      <a:pt x="2545" y="9063"/>
                    </a:lnTo>
                    <a:lnTo>
                      <a:pt x="2538" y="9058"/>
                    </a:lnTo>
                    <a:lnTo>
                      <a:pt x="2517" y="9045"/>
                    </a:lnTo>
                    <a:lnTo>
                      <a:pt x="2509" y="9039"/>
                    </a:lnTo>
                    <a:lnTo>
                      <a:pt x="2489" y="9025"/>
                    </a:lnTo>
                    <a:lnTo>
                      <a:pt x="2482" y="9020"/>
                    </a:lnTo>
                    <a:lnTo>
                      <a:pt x="2462" y="9005"/>
                    </a:lnTo>
                    <a:lnTo>
                      <a:pt x="2455" y="8999"/>
                    </a:lnTo>
                    <a:lnTo>
                      <a:pt x="2436" y="8983"/>
                    </a:lnTo>
                    <a:lnTo>
                      <a:pt x="2429" y="8977"/>
                    </a:lnTo>
                    <a:lnTo>
                      <a:pt x="2411" y="8961"/>
                    </a:lnTo>
                    <a:lnTo>
                      <a:pt x="2404" y="8954"/>
                    </a:lnTo>
                    <a:lnTo>
                      <a:pt x="2386" y="8937"/>
                    </a:lnTo>
                    <a:lnTo>
                      <a:pt x="2380" y="8931"/>
                    </a:lnTo>
                    <a:lnTo>
                      <a:pt x="2363" y="8913"/>
                    </a:lnTo>
                    <a:lnTo>
                      <a:pt x="2356" y="8906"/>
                    </a:lnTo>
                    <a:lnTo>
                      <a:pt x="2340" y="8888"/>
                    </a:lnTo>
                    <a:lnTo>
                      <a:pt x="2334" y="8881"/>
                    </a:lnTo>
                    <a:lnTo>
                      <a:pt x="2318" y="8862"/>
                    </a:lnTo>
                    <a:lnTo>
                      <a:pt x="2312" y="8855"/>
                    </a:lnTo>
                    <a:lnTo>
                      <a:pt x="2297" y="8835"/>
                    </a:lnTo>
                    <a:lnTo>
                      <a:pt x="2292" y="8828"/>
                    </a:lnTo>
                    <a:lnTo>
                      <a:pt x="2278" y="8808"/>
                    </a:lnTo>
                    <a:lnTo>
                      <a:pt x="2272" y="8800"/>
                    </a:lnTo>
                    <a:lnTo>
                      <a:pt x="2259" y="8779"/>
                    </a:lnTo>
                    <a:lnTo>
                      <a:pt x="2254" y="8772"/>
                    </a:lnTo>
                    <a:lnTo>
                      <a:pt x="2241" y="8750"/>
                    </a:lnTo>
                    <a:lnTo>
                      <a:pt x="2236" y="8742"/>
                    </a:lnTo>
                    <a:lnTo>
                      <a:pt x="2224" y="8721"/>
                    </a:lnTo>
                    <a:lnTo>
                      <a:pt x="2220" y="8712"/>
                    </a:lnTo>
                    <a:lnTo>
                      <a:pt x="2209" y="8690"/>
                    </a:lnTo>
                    <a:lnTo>
                      <a:pt x="2205" y="8681"/>
                    </a:lnTo>
                    <a:lnTo>
                      <a:pt x="2194" y="8659"/>
                    </a:lnTo>
                    <a:lnTo>
                      <a:pt x="2191" y="8650"/>
                    </a:lnTo>
                    <a:lnTo>
                      <a:pt x="2181" y="8628"/>
                    </a:lnTo>
                    <a:lnTo>
                      <a:pt x="2178" y="8619"/>
                    </a:lnTo>
                    <a:lnTo>
                      <a:pt x="2169" y="8596"/>
                    </a:lnTo>
                    <a:lnTo>
                      <a:pt x="2166" y="8587"/>
                    </a:lnTo>
                    <a:lnTo>
                      <a:pt x="2158" y="8564"/>
                    </a:lnTo>
                    <a:lnTo>
                      <a:pt x="2156" y="8555"/>
                    </a:lnTo>
                    <a:lnTo>
                      <a:pt x="2149" y="8531"/>
                    </a:lnTo>
                    <a:lnTo>
                      <a:pt x="2147" y="8522"/>
                    </a:lnTo>
                    <a:lnTo>
                      <a:pt x="2141" y="8498"/>
                    </a:lnTo>
                    <a:lnTo>
                      <a:pt x="2139" y="8489"/>
                    </a:lnTo>
                    <a:lnTo>
                      <a:pt x="2134" y="8465"/>
                    </a:lnTo>
                    <a:lnTo>
                      <a:pt x="2132" y="8456"/>
                    </a:lnTo>
                    <a:lnTo>
                      <a:pt x="2128" y="8432"/>
                    </a:lnTo>
                    <a:lnTo>
                      <a:pt x="2126" y="8422"/>
                    </a:lnTo>
                    <a:lnTo>
                      <a:pt x="2123" y="8398"/>
                    </a:lnTo>
                    <a:lnTo>
                      <a:pt x="2122" y="8389"/>
                    </a:lnTo>
                    <a:lnTo>
                      <a:pt x="2120" y="8364"/>
                    </a:lnTo>
                    <a:lnTo>
                      <a:pt x="2119" y="8355"/>
                    </a:lnTo>
                    <a:lnTo>
                      <a:pt x="2118" y="8331"/>
                    </a:lnTo>
                    <a:lnTo>
                      <a:pt x="2118" y="8321"/>
                    </a:lnTo>
                    <a:lnTo>
                      <a:pt x="2117" y="8297"/>
                    </a:lnTo>
                    <a:lnTo>
                      <a:pt x="2117" y="8292"/>
                    </a:lnTo>
                    <a:lnTo>
                      <a:pt x="2117" y="3288"/>
                    </a:lnTo>
                    <a:lnTo>
                      <a:pt x="2117" y="3283"/>
                    </a:lnTo>
                    <a:lnTo>
                      <a:pt x="2118" y="3259"/>
                    </a:lnTo>
                    <a:lnTo>
                      <a:pt x="2118" y="3249"/>
                    </a:lnTo>
                    <a:lnTo>
                      <a:pt x="2119" y="3225"/>
                    </a:lnTo>
                    <a:lnTo>
                      <a:pt x="2120" y="3216"/>
                    </a:lnTo>
                    <a:lnTo>
                      <a:pt x="2122" y="3191"/>
                    </a:lnTo>
                    <a:lnTo>
                      <a:pt x="2123" y="3182"/>
                    </a:lnTo>
                    <a:lnTo>
                      <a:pt x="2126" y="3158"/>
                    </a:lnTo>
                    <a:lnTo>
                      <a:pt x="2128" y="3148"/>
                    </a:lnTo>
                    <a:lnTo>
                      <a:pt x="2132" y="3124"/>
                    </a:lnTo>
                    <a:lnTo>
                      <a:pt x="2134" y="3115"/>
                    </a:lnTo>
                    <a:lnTo>
                      <a:pt x="2139" y="3091"/>
                    </a:lnTo>
                    <a:lnTo>
                      <a:pt x="2141" y="3082"/>
                    </a:lnTo>
                    <a:lnTo>
                      <a:pt x="2147" y="3058"/>
                    </a:lnTo>
                    <a:lnTo>
                      <a:pt x="2149" y="3049"/>
                    </a:lnTo>
                    <a:lnTo>
                      <a:pt x="2156" y="3025"/>
                    </a:lnTo>
                    <a:lnTo>
                      <a:pt x="2158" y="3016"/>
                    </a:lnTo>
                    <a:lnTo>
                      <a:pt x="2161" y="3008"/>
                    </a:lnTo>
                    <a:lnTo>
                      <a:pt x="2157" y="3007"/>
                    </a:lnTo>
                    <a:lnTo>
                      <a:pt x="2143" y="3005"/>
                    </a:lnTo>
                    <a:lnTo>
                      <a:pt x="2133" y="3004"/>
                    </a:lnTo>
                    <a:lnTo>
                      <a:pt x="2119" y="3001"/>
                    </a:lnTo>
                    <a:lnTo>
                      <a:pt x="2110" y="2999"/>
                    </a:lnTo>
                    <a:lnTo>
                      <a:pt x="2095" y="2996"/>
                    </a:lnTo>
                    <a:lnTo>
                      <a:pt x="2086" y="2994"/>
                    </a:lnTo>
                    <a:lnTo>
                      <a:pt x="2072" y="2991"/>
                    </a:lnTo>
                    <a:lnTo>
                      <a:pt x="2063" y="2988"/>
                    </a:lnTo>
                    <a:lnTo>
                      <a:pt x="2049" y="2984"/>
                    </a:lnTo>
                    <a:lnTo>
                      <a:pt x="2040" y="2981"/>
                    </a:lnTo>
                    <a:lnTo>
                      <a:pt x="2026" y="2977"/>
                    </a:lnTo>
                    <a:lnTo>
                      <a:pt x="2018" y="2974"/>
                    </a:lnTo>
                    <a:lnTo>
                      <a:pt x="2004" y="2969"/>
                    </a:lnTo>
                    <a:lnTo>
                      <a:pt x="1996" y="2965"/>
                    </a:lnTo>
                    <a:lnTo>
                      <a:pt x="1982" y="2960"/>
                    </a:lnTo>
                    <a:lnTo>
                      <a:pt x="1974" y="2956"/>
                    </a:lnTo>
                    <a:lnTo>
                      <a:pt x="1961" y="2950"/>
                    </a:lnTo>
                    <a:lnTo>
                      <a:pt x="1953" y="2946"/>
                    </a:lnTo>
                    <a:lnTo>
                      <a:pt x="1939" y="2940"/>
                    </a:lnTo>
                    <a:lnTo>
                      <a:pt x="1932" y="2936"/>
                    </a:lnTo>
                    <a:lnTo>
                      <a:pt x="1919" y="2929"/>
                    </a:lnTo>
                    <a:lnTo>
                      <a:pt x="1909" y="2923"/>
                    </a:lnTo>
                    <a:lnTo>
                      <a:pt x="1897" y="2916"/>
                    </a:lnTo>
                    <a:lnTo>
                      <a:pt x="1888" y="2911"/>
                    </a:lnTo>
                    <a:lnTo>
                      <a:pt x="1876" y="2902"/>
                    </a:lnTo>
                    <a:lnTo>
                      <a:pt x="1868" y="2897"/>
                    </a:lnTo>
                    <a:lnTo>
                      <a:pt x="1856" y="2888"/>
                    </a:lnTo>
                    <a:lnTo>
                      <a:pt x="1848" y="2883"/>
                    </a:lnTo>
                    <a:lnTo>
                      <a:pt x="1836" y="2874"/>
                    </a:lnTo>
                    <a:lnTo>
                      <a:pt x="1829" y="2868"/>
                    </a:lnTo>
                    <a:lnTo>
                      <a:pt x="1818" y="2858"/>
                    </a:lnTo>
                    <a:lnTo>
                      <a:pt x="1810" y="2852"/>
                    </a:lnTo>
                    <a:lnTo>
                      <a:pt x="1799" y="2842"/>
                    </a:lnTo>
                    <a:lnTo>
                      <a:pt x="1792" y="2836"/>
                    </a:lnTo>
                    <a:lnTo>
                      <a:pt x="1782" y="2825"/>
                    </a:lnTo>
                    <a:lnTo>
                      <a:pt x="1775" y="2819"/>
                    </a:lnTo>
                    <a:lnTo>
                      <a:pt x="1765" y="2808"/>
                    </a:lnTo>
                    <a:lnTo>
                      <a:pt x="1759" y="2801"/>
                    </a:lnTo>
                    <a:lnTo>
                      <a:pt x="1749" y="2790"/>
                    </a:lnTo>
                    <a:lnTo>
                      <a:pt x="1743" y="2783"/>
                    </a:lnTo>
                    <a:lnTo>
                      <a:pt x="1734" y="2772"/>
                    </a:lnTo>
                    <a:lnTo>
                      <a:pt x="1728" y="2765"/>
                    </a:lnTo>
                    <a:lnTo>
                      <a:pt x="1719" y="2753"/>
                    </a:lnTo>
                    <a:lnTo>
                      <a:pt x="1714" y="2746"/>
                    </a:lnTo>
                    <a:lnTo>
                      <a:pt x="1705" y="2734"/>
                    </a:lnTo>
                    <a:lnTo>
                      <a:pt x="1700" y="2726"/>
                    </a:lnTo>
                    <a:lnTo>
                      <a:pt x="1692" y="2714"/>
                    </a:lnTo>
                    <a:lnTo>
                      <a:pt x="1687" y="2706"/>
                    </a:lnTo>
                    <a:lnTo>
                      <a:pt x="1679" y="2694"/>
                    </a:lnTo>
                    <a:lnTo>
                      <a:pt x="1675" y="2686"/>
                    </a:lnTo>
                    <a:lnTo>
                      <a:pt x="1667" y="2673"/>
                    </a:lnTo>
                    <a:lnTo>
                      <a:pt x="1663" y="2664"/>
                    </a:lnTo>
                    <a:lnTo>
                      <a:pt x="1656" y="2651"/>
                    </a:lnTo>
                    <a:lnTo>
                      <a:pt x="1652" y="2643"/>
                    </a:lnTo>
                    <a:lnTo>
                      <a:pt x="1646" y="2629"/>
                    </a:lnTo>
                    <a:lnTo>
                      <a:pt x="1642" y="2620"/>
                    </a:lnTo>
                    <a:lnTo>
                      <a:pt x="1636" y="2607"/>
                    </a:lnTo>
                    <a:lnTo>
                      <a:pt x="1633" y="2598"/>
                    </a:lnTo>
                    <a:lnTo>
                      <a:pt x="1628" y="2584"/>
                    </a:lnTo>
                    <a:lnTo>
                      <a:pt x="1625" y="2575"/>
                    </a:lnTo>
                    <a:lnTo>
                      <a:pt x="1620" y="2561"/>
                    </a:lnTo>
                    <a:lnTo>
                      <a:pt x="1617" y="2552"/>
                    </a:lnTo>
                    <a:lnTo>
                      <a:pt x="1613" y="2538"/>
                    </a:lnTo>
                    <a:lnTo>
                      <a:pt x="1611" y="2529"/>
                    </a:lnTo>
                    <a:lnTo>
                      <a:pt x="1607" y="2515"/>
                    </a:lnTo>
                    <a:lnTo>
                      <a:pt x="1605" y="2506"/>
                    </a:lnTo>
                    <a:lnTo>
                      <a:pt x="1602" y="2491"/>
                    </a:lnTo>
                    <a:lnTo>
                      <a:pt x="1600" y="2482"/>
                    </a:lnTo>
                    <a:lnTo>
                      <a:pt x="1598" y="2468"/>
                    </a:lnTo>
                    <a:lnTo>
                      <a:pt x="1597" y="2458"/>
                    </a:lnTo>
                    <a:lnTo>
                      <a:pt x="1595" y="2444"/>
                    </a:lnTo>
                    <a:lnTo>
                      <a:pt x="1594" y="2434"/>
                    </a:lnTo>
                    <a:lnTo>
                      <a:pt x="1592" y="2420"/>
                    </a:lnTo>
                    <a:lnTo>
                      <a:pt x="1591" y="2410"/>
                    </a:lnTo>
                    <a:lnTo>
                      <a:pt x="1591" y="2396"/>
                    </a:lnTo>
                    <a:lnTo>
                      <a:pt x="1590" y="2386"/>
                    </a:lnTo>
                    <a:lnTo>
                      <a:pt x="1590" y="2372"/>
                    </a:lnTo>
                    <a:lnTo>
                      <a:pt x="1590" y="2367"/>
                    </a:lnTo>
                    <a:lnTo>
                      <a:pt x="1590" y="1445"/>
                    </a:lnTo>
                    <a:lnTo>
                      <a:pt x="1590" y="1440"/>
                    </a:lnTo>
                    <a:lnTo>
                      <a:pt x="1590" y="1426"/>
                    </a:lnTo>
                    <a:lnTo>
                      <a:pt x="1591" y="1416"/>
                    </a:lnTo>
                    <a:lnTo>
                      <a:pt x="1591" y="1402"/>
                    </a:lnTo>
                    <a:lnTo>
                      <a:pt x="1592" y="1392"/>
                    </a:lnTo>
                    <a:lnTo>
                      <a:pt x="1594" y="1378"/>
                    </a:lnTo>
                    <a:lnTo>
                      <a:pt x="1595" y="1368"/>
                    </a:lnTo>
                    <a:lnTo>
                      <a:pt x="1597" y="1354"/>
                    </a:lnTo>
                    <a:lnTo>
                      <a:pt x="1598" y="1344"/>
                    </a:lnTo>
                    <a:lnTo>
                      <a:pt x="1600" y="1330"/>
                    </a:lnTo>
                    <a:lnTo>
                      <a:pt x="1602" y="1321"/>
                    </a:lnTo>
                    <a:lnTo>
                      <a:pt x="1605" y="1306"/>
                    </a:lnTo>
                    <a:lnTo>
                      <a:pt x="1607" y="1297"/>
                    </a:lnTo>
                    <a:lnTo>
                      <a:pt x="1611" y="1283"/>
                    </a:lnTo>
                    <a:lnTo>
                      <a:pt x="1613" y="1274"/>
                    </a:lnTo>
                    <a:lnTo>
                      <a:pt x="1617" y="1260"/>
                    </a:lnTo>
                    <a:lnTo>
                      <a:pt x="1620" y="1251"/>
                    </a:lnTo>
                    <a:lnTo>
                      <a:pt x="1625" y="1237"/>
                    </a:lnTo>
                    <a:lnTo>
                      <a:pt x="1628" y="1228"/>
                    </a:lnTo>
                    <a:lnTo>
                      <a:pt x="1633" y="1214"/>
                    </a:lnTo>
                    <a:lnTo>
                      <a:pt x="1636" y="1205"/>
                    </a:lnTo>
                    <a:lnTo>
                      <a:pt x="1642" y="1192"/>
                    </a:lnTo>
                    <a:lnTo>
                      <a:pt x="1646" y="1183"/>
                    </a:lnTo>
                    <a:lnTo>
                      <a:pt x="1652" y="1169"/>
                    </a:lnTo>
                    <a:lnTo>
                      <a:pt x="1656" y="1161"/>
                    </a:lnTo>
                    <a:lnTo>
                      <a:pt x="1663" y="1148"/>
                    </a:lnTo>
                    <a:lnTo>
                      <a:pt x="1667" y="1139"/>
                    </a:lnTo>
                    <a:lnTo>
                      <a:pt x="1675" y="1126"/>
                    </a:lnTo>
                    <a:lnTo>
                      <a:pt x="1678" y="1120"/>
                    </a:lnTo>
                    <a:lnTo>
                      <a:pt x="1686" y="1107"/>
                    </a:lnTo>
                    <a:lnTo>
                      <a:pt x="1691" y="1099"/>
                    </a:lnTo>
                    <a:lnTo>
                      <a:pt x="1699" y="1086"/>
                    </a:lnTo>
                    <a:lnTo>
                      <a:pt x="1705" y="1079"/>
                    </a:lnTo>
                    <a:lnTo>
                      <a:pt x="1713" y="1066"/>
                    </a:lnTo>
                    <a:lnTo>
                      <a:pt x="1719" y="1059"/>
                    </a:lnTo>
                    <a:lnTo>
                      <a:pt x="1728" y="1047"/>
                    </a:lnTo>
                    <a:lnTo>
                      <a:pt x="1734" y="1040"/>
                    </a:lnTo>
                    <a:lnTo>
                      <a:pt x="1743" y="1028"/>
                    </a:lnTo>
                    <a:lnTo>
                      <a:pt x="1749" y="1021"/>
                    </a:lnTo>
                    <a:lnTo>
                      <a:pt x="1759" y="1010"/>
                    </a:lnTo>
                    <a:lnTo>
                      <a:pt x="1765" y="1003"/>
                    </a:lnTo>
                    <a:lnTo>
                      <a:pt x="1776" y="992"/>
                    </a:lnTo>
                    <a:lnTo>
                      <a:pt x="1782" y="986"/>
                    </a:lnTo>
                    <a:lnTo>
                      <a:pt x="1793" y="975"/>
                    </a:lnTo>
                    <a:lnTo>
                      <a:pt x="1800" y="969"/>
                    </a:lnTo>
                    <a:lnTo>
                      <a:pt x="1811" y="959"/>
                    </a:lnTo>
                    <a:lnTo>
                      <a:pt x="1818" y="953"/>
                    </a:lnTo>
                    <a:lnTo>
                      <a:pt x="1830" y="944"/>
                    </a:lnTo>
                    <a:lnTo>
                      <a:pt x="1837" y="938"/>
                    </a:lnTo>
                    <a:lnTo>
                      <a:pt x="1849" y="929"/>
                    </a:lnTo>
                    <a:lnTo>
                      <a:pt x="1856" y="923"/>
                    </a:lnTo>
                    <a:lnTo>
                      <a:pt x="1869" y="915"/>
                    </a:lnTo>
                    <a:lnTo>
                      <a:pt x="1876" y="909"/>
                    </a:lnTo>
                    <a:lnTo>
                      <a:pt x="1889" y="901"/>
                    </a:lnTo>
                    <a:lnTo>
                      <a:pt x="1897" y="896"/>
                    </a:lnTo>
                    <a:lnTo>
                      <a:pt x="1910" y="888"/>
                    </a:lnTo>
                    <a:lnTo>
                      <a:pt x="1916" y="885"/>
                    </a:lnTo>
                    <a:lnTo>
                      <a:pt x="1929" y="877"/>
                    </a:lnTo>
                    <a:lnTo>
                      <a:pt x="1938" y="873"/>
                    </a:lnTo>
                    <a:lnTo>
                      <a:pt x="1951" y="866"/>
                    </a:lnTo>
                    <a:lnTo>
                      <a:pt x="1959" y="862"/>
                    </a:lnTo>
                    <a:lnTo>
                      <a:pt x="1973" y="856"/>
                    </a:lnTo>
                    <a:lnTo>
                      <a:pt x="1982" y="852"/>
                    </a:lnTo>
                    <a:lnTo>
                      <a:pt x="1995" y="846"/>
                    </a:lnTo>
                    <a:lnTo>
                      <a:pt x="2004" y="843"/>
                    </a:lnTo>
                    <a:lnTo>
                      <a:pt x="2018" y="838"/>
                    </a:lnTo>
                    <a:lnTo>
                      <a:pt x="2027" y="835"/>
                    </a:lnTo>
                    <a:lnTo>
                      <a:pt x="2041" y="830"/>
                    </a:lnTo>
                    <a:lnTo>
                      <a:pt x="2050" y="827"/>
                    </a:lnTo>
                    <a:lnTo>
                      <a:pt x="2064" y="823"/>
                    </a:lnTo>
                    <a:lnTo>
                      <a:pt x="2073" y="821"/>
                    </a:lnTo>
                    <a:lnTo>
                      <a:pt x="2087" y="817"/>
                    </a:lnTo>
                    <a:lnTo>
                      <a:pt x="2096" y="815"/>
                    </a:lnTo>
                    <a:lnTo>
                      <a:pt x="2111" y="812"/>
                    </a:lnTo>
                    <a:lnTo>
                      <a:pt x="2120" y="810"/>
                    </a:lnTo>
                    <a:lnTo>
                      <a:pt x="2134" y="808"/>
                    </a:lnTo>
                    <a:lnTo>
                      <a:pt x="2144" y="807"/>
                    </a:lnTo>
                    <a:lnTo>
                      <a:pt x="2158" y="805"/>
                    </a:lnTo>
                    <a:lnTo>
                      <a:pt x="2168" y="804"/>
                    </a:lnTo>
                    <a:lnTo>
                      <a:pt x="2182" y="802"/>
                    </a:lnTo>
                    <a:lnTo>
                      <a:pt x="2192" y="801"/>
                    </a:lnTo>
                    <a:lnTo>
                      <a:pt x="2206" y="801"/>
                    </a:lnTo>
                    <a:lnTo>
                      <a:pt x="2216" y="800"/>
                    </a:lnTo>
                    <a:close/>
                    <a:moveTo>
                      <a:pt x="7763" y="1300"/>
                    </a:moveTo>
                    <a:lnTo>
                      <a:pt x="2237" y="1300"/>
                    </a:lnTo>
                    <a:lnTo>
                      <a:pt x="2230" y="1300"/>
                    </a:lnTo>
                    <a:lnTo>
                      <a:pt x="2224" y="1300"/>
                    </a:lnTo>
                    <a:lnTo>
                      <a:pt x="2219" y="1301"/>
                    </a:lnTo>
                    <a:lnTo>
                      <a:pt x="2213" y="1302"/>
                    </a:lnTo>
                    <a:lnTo>
                      <a:pt x="2208" y="1303"/>
                    </a:lnTo>
                    <a:lnTo>
                      <a:pt x="2203" y="1304"/>
                    </a:lnTo>
                    <a:lnTo>
                      <a:pt x="2198" y="1305"/>
                    </a:lnTo>
                    <a:lnTo>
                      <a:pt x="2193" y="1306"/>
                    </a:lnTo>
                    <a:lnTo>
                      <a:pt x="2188" y="1308"/>
                    </a:lnTo>
                    <a:lnTo>
                      <a:pt x="2183" y="1310"/>
                    </a:lnTo>
                    <a:lnTo>
                      <a:pt x="2178" y="1312"/>
                    </a:lnTo>
                    <a:lnTo>
                      <a:pt x="2173" y="1314"/>
                    </a:lnTo>
                    <a:lnTo>
                      <a:pt x="2169" y="1316"/>
                    </a:lnTo>
                    <a:lnTo>
                      <a:pt x="2163" y="1319"/>
                    </a:lnTo>
                    <a:lnTo>
                      <a:pt x="2157" y="1323"/>
                    </a:lnTo>
                    <a:lnTo>
                      <a:pt x="2153" y="1326"/>
                    </a:lnTo>
                    <a:lnTo>
                      <a:pt x="2148" y="1329"/>
                    </a:lnTo>
                    <a:lnTo>
                      <a:pt x="2144" y="1332"/>
                    </a:lnTo>
                    <a:lnTo>
                      <a:pt x="2140" y="1336"/>
                    </a:lnTo>
                    <a:lnTo>
                      <a:pt x="2136" y="1339"/>
                    </a:lnTo>
                    <a:lnTo>
                      <a:pt x="2133" y="1343"/>
                    </a:lnTo>
                    <a:lnTo>
                      <a:pt x="2129" y="1346"/>
                    </a:lnTo>
                    <a:lnTo>
                      <a:pt x="2126" y="1350"/>
                    </a:lnTo>
                    <a:lnTo>
                      <a:pt x="2122" y="1354"/>
                    </a:lnTo>
                    <a:lnTo>
                      <a:pt x="2119" y="1358"/>
                    </a:lnTo>
                    <a:lnTo>
                      <a:pt x="2116" y="1363"/>
                    </a:lnTo>
                    <a:lnTo>
                      <a:pt x="2113" y="1367"/>
                    </a:lnTo>
                    <a:lnTo>
                      <a:pt x="2109" y="1373"/>
                    </a:lnTo>
                    <a:lnTo>
                      <a:pt x="2106" y="1379"/>
                    </a:lnTo>
                    <a:lnTo>
                      <a:pt x="2104" y="1383"/>
                    </a:lnTo>
                    <a:lnTo>
                      <a:pt x="2102" y="1388"/>
                    </a:lnTo>
                    <a:lnTo>
                      <a:pt x="2100" y="1393"/>
                    </a:lnTo>
                    <a:lnTo>
                      <a:pt x="2098" y="1398"/>
                    </a:lnTo>
                    <a:lnTo>
                      <a:pt x="2096" y="1403"/>
                    </a:lnTo>
                    <a:lnTo>
                      <a:pt x="2095" y="1408"/>
                    </a:lnTo>
                    <a:lnTo>
                      <a:pt x="2094" y="1413"/>
                    </a:lnTo>
                    <a:lnTo>
                      <a:pt x="2093" y="1418"/>
                    </a:lnTo>
                    <a:lnTo>
                      <a:pt x="2092" y="1423"/>
                    </a:lnTo>
                    <a:lnTo>
                      <a:pt x="2091" y="1429"/>
                    </a:lnTo>
                    <a:lnTo>
                      <a:pt x="2090" y="1434"/>
                    </a:lnTo>
                    <a:lnTo>
                      <a:pt x="2090" y="1440"/>
                    </a:lnTo>
                    <a:lnTo>
                      <a:pt x="2090" y="1447"/>
                    </a:lnTo>
                    <a:lnTo>
                      <a:pt x="2090" y="2365"/>
                    </a:lnTo>
                    <a:lnTo>
                      <a:pt x="2090" y="2372"/>
                    </a:lnTo>
                    <a:lnTo>
                      <a:pt x="2090" y="2378"/>
                    </a:lnTo>
                    <a:lnTo>
                      <a:pt x="2091" y="2383"/>
                    </a:lnTo>
                    <a:lnTo>
                      <a:pt x="2092" y="2389"/>
                    </a:lnTo>
                    <a:lnTo>
                      <a:pt x="2093" y="2394"/>
                    </a:lnTo>
                    <a:lnTo>
                      <a:pt x="2094" y="2399"/>
                    </a:lnTo>
                    <a:lnTo>
                      <a:pt x="2095" y="2404"/>
                    </a:lnTo>
                    <a:lnTo>
                      <a:pt x="2096" y="2409"/>
                    </a:lnTo>
                    <a:lnTo>
                      <a:pt x="2098" y="2414"/>
                    </a:lnTo>
                    <a:lnTo>
                      <a:pt x="2100" y="2419"/>
                    </a:lnTo>
                    <a:lnTo>
                      <a:pt x="2102" y="2424"/>
                    </a:lnTo>
                    <a:lnTo>
                      <a:pt x="2104" y="2429"/>
                    </a:lnTo>
                    <a:lnTo>
                      <a:pt x="2106" y="2433"/>
                    </a:lnTo>
                    <a:lnTo>
                      <a:pt x="2109" y="2438"/>
                    </a:lnTo>
                    <a:lnTo>
                      <a:pt x="2112" y="2443"/>
                    </a:lnTo>
                    <a:lnTo>
                      <a:pt x="2115" y="2448"/>
                    </a:lnTo>
                    <a:lnTo>
                      <a:pt x="2119" y="2453"/>
                    </a:lnTo>
                    <a:lnTo>
                      <a:pt x="2122" y="2457"/>
                    </a:lnTo>
                    <a:lnTo>
                      <a:pt x="2126" y="2462"/>
                    </a:lnTo>
                    <a:lnTo>
                      <a:pt x="2129" y="2466"/>
                    </a:lnTo>
                    <a:lnTo>
                      <a:pt x="2133" y="2470"/>
                    </a:lnTo>
                    <a:lnTo>
                      <a:pt x="2137" y="2473"/>
                    </a:lnTo>
                    <a:lnTo>
                      <a:pt x="2141" y="2477"/>
                    </a:lnTo>
                    <a:lnTo>
                      <a:pt x="2145" y="2480"/>
                    </a:lnTo>
                    <a:lnTo>
                      <a:pt x="2149" y="2483"/>
                    </a:lnTo>
                    <a:lnTo>
                      <a:pt x="2153" y="2486"/>
                    </a:lnTo>
                    <a:lnTo>
                      <a:pt x="2158" y="2489"/>
                    </a:lnTo>
                    <a:lnTo>
                      <a:pt x="2162" y="2492"/>
                    </a:lnTo>
                    <a:lnTo>
                      <a:pt x="2167" y="2494"/>
                    </a:lnTo>
                    <a:lnTo>
                      <a:pt x="2172" y="2497"/>
                    </a:lnTo>
                    <a:lnTo>
                      <a:pt x="2177" y="2499"/>
                    </a:lnTo>
                    <a:lnTo>
                      <a:pt x="2183" y="2502"/>
                    </a:lnTo>
                    <a:lnTo>
                      <a:pt x="2188" y="2504"/>
                    </a:lnTo>
                    <a:lnTo>
                      <a:pt x="2193" y="2505"/>
                    </a:lnTo>
                    <a:lnTo>
                      <a:pt x="2199" y="2507"/>
                    </a:lnTo>
                    <a:lnTo>
                      <a:pt x="2204" y="2508"/>
                    </a:lnTo>
                    <a:lnTo>
                      <a:pt x="2209" y="2509"/>
                    </a:lnTo>
                    <a:lnTo>
                      <a:pt x="2215" y="2510"/>
                    </a:lnTo>
                    <a:lnTo>
                      <a:pt x="2220" y="2511"/>
                    </a:lnTo>
                    <a:lnTo>
                      <a:pt x="2225" y="2512"/>
                    </a:lnTo>
                    <a:lnTo>
                      <a:pt x="2230" y="2512"/>
                    </a:lnTo>
                    <a:lnTo>
                      <a:pt x="2237" y="2512"/>
                    </a:lnTo>
                    <a:lnTo>
                      <a:pt x="2554" y="2512"/>
                    </a:lnTo>
                    <a:lnTo>
                      <a:pt x="2567" y="2504"/>
                    </a:lnTo>
                    <a:lnTo>
                      <a:pt x="2575" y="2499"/>
                    </a:lnTo>
                    <a:lnTo>
                      <a:pt x="2596" y="2487"/>
                    </a:lnTo>
                    <a:lnTo>
                      <a:pt x="2605" y="2483"/>
                    </a:lnTo>
                    <a:lnTo>
                      <a:pt x="2627" y="2472"/>
                    </a:lnTo>
                    <a:lnTo>
                      <a:pt x="2635" y="2468"/>
                    </a:lnTo>
                    <a:lnTo>
                      <a:pt x="2658" y="2457"/>
                    </a:lnTo>
                    <a:lnTo>
                      <a:pt x="2666" y="2454"/>
                    </a:lnTo>
                    <a:lnTo>
                      <a:pt x="2689" y="2444"/>
                    </a:lnTo>
                    <a:lnTo>
                      <a:pt x="2698" y="2441"/>
                    </a:lnTo>
                    <a:lnTo>
                      <a:pt x="2721" y="2432"/>
                    </a:lnTo>
                    <a:lnTo>
                      <a:pt x="2730" y="2429"/>
                    </a:lnTo>
                    <a:lnTo>
                      <a:pt x="2753" y="2421"/>
                    </a:lnTo>
                    <a:lnTo>
                      <a:pt x="2762" y="2419"/>
                    </a:lnTo>
                    <a:lnTo>
                      <a:pt x="2785" y="2412"/>
                    </a:lnTo>
                    <a:lnTo>
                      <a:pt x="2795" y="2410"/>
                    </a:lnTo>
                    <a:lnTo>
                      <a:pt x="2818" y="2404"/>
                    </a:lnTo>
                    <a:lnTo>
                      <a:pt x="2827" y="2402"/>
                    </a:lnTo>
                    <a:lnTo>
                      <a:pt x="2852" y="2397"/>
                    </a:lnTo>
                    <a:lnTo>
                      <a:pt x="2861" y="2395"/>
                    </a:lnTo>
                    <a:lnTo>
                      <a:pt x="2885" y="2391"/>
                    </a:lnTo>
                    <a:lnTo>
                      <a:pt x="2894" y="2389"/>
                    </a:lnTo>
                    <a:lnTo>
                      <a:pt x="2919" y="2386"/>
                    </a:lnTo>
                    <a:lnTo>
                      <a:pt x="2928" y="2385"/>
                    </a:lnTo>
                    <a:lnTo>
                      <a:pt x="2952" y="2383"/>
                    </a:lnTo>
                    <a:lnTo>
                      <a:pt x="2962" y="2382"/>
                    </a:lnTo>
                    <a:lnTo>
                      <a:pt x="2986" y="2381"/>
                    </a:lnTo>
                    <a:lnTo>
                      <a:pt x="2996" y="2381"/>
                    </a:lnTo>
                    <a:lnTo>
                      <a:pt x="3020" y="2380"/>
                    </a:lnTo>
                    <a:lnTo>
                      <a:pt x="3025" y="2380"/>
                    </a:lnTo>
                    <a:lnTo>
                      <a:pt x="6975" y="2380"/>
                    </a:lnTo>
                    <a:lnTo>
                      <a:pt x="6980" y="2380"/>
                    </a:lnTo>
                    <a:lnTo>
                      <a:pt x="7004" y="2381"/>
                    </a:lnTo>
                    <a:lnTo>
                      <a:pt x="7014" y="2381"/>
                    </a:lnTo>
                    <a:lnTo>
                      <a:pt x="7038" y="2382"/>
                    </a:lnTo>
                    <a:lnTo>
                      <a:pt x="7048" y="2383"/>
                    </a:lnTo>
                    <a:lnTo>
                      <a:pt x="7072" y="2385"/>
                    </a:lnTo>
                    <a:lnTo>
                      <a:pt x="7081" y="2386"/>
                    </a:lnTo>
                    <a:lnTo>
                      <a:pt x="7106" y="2389"/>
                    </a:lnTo>
                    <a:lnTo>
                      <a:pt x="7115" y="2391"/>
                    </a:lnTo>
                    <a:lnTo>
                      <a:pt x="7139" y="2395"/>
                    </a:lnTo>
                    <a:lnTo>
                      <a:pt x="7148" y="2397"/>
                    </a:lnTo>
                    <a:lnTo>
                      <a:pt x="7173" y="2402"/>
                    </a:lnTo>
                    <a:lnTo>
                      <a:pt x="7182" y="2404"/>
                    </a:lnTo>
                    <a:lnTo>
                      <a:pt x="7205" y="2410"/>
                    </a:lnTo>
                    <a:lnTo>
                      <a:pt x="7215" y="2412"/>
                    </a:lnTo>
                    <a:lnTo>
                      <a:pt x="7238" y="2419"/>
                    </a:lnTo>
                    <a:lnTo>
                      <a:pt x="7247" y="2421"/>
                    </a:lnTo>
                    <a:lnTo>
                      <a:pt x="7270" y="2429"/>
                    </a:lnTo>
                    <a:lnTo>
                      <a:pt x="7279" y="2432"/>
                    </a:lnTo>
                    <a:lnTo>
                      <a:pt x="7302" y="2441"/>
                    </a:lnTo>
                    <a:lnTo>
                      <a:pt x="7311" y="2444"/>
                    </a:lnTo>
                    <a:lnTo>
                      <a:pt x="7334" y="2454"/>
                    </a:lnTo>
                    <a:lnTo>
                      <a:pt x="7342" y="2457"/>
                    </a:lnTo>
                    <a:lnTo>
                      <a:pt x="7365" y="2468"/>
                    </a:lnTo>
                    <a:lnTo>
                      <a:pt x="7373" y="2472"/>
                    </a:lnTo>
                    <a:lnTo>
                      <a:pt x="7395" y="2483"/>
                    </a:lnTo>
                    <a:lnTo>
                      <a:pt x="7404" y="2487"/>
                    </a:lnTo>
                    <a:lnTo>
                      <a:pt x="7425" y="2499"/>
                    </a:lnTo>
                    <a:lnTo>
                      <a:pt x="7433" y="2504"/>
                    </a:lnTo>
                    <a:lnTo>
                      <a:pt x="7446" y="2512"/>
                    </a:lnTo>
                    <a:lnTo>
                      <a:pt x="7763" y="2512"/>
                    </a:lnTo>
                    <a:lnTo>
                      <a:pt x="7770" y="2512"/>
                    </a:lnTo>
                    <a:lnTo>
                      <a:pt x="7775" y="2512"/>
                    </a:lnTo>
                    <a:lnTo>
                      <a:pt x="7780" y="2511"/>
                    </a:lnTo>
                    <a:lnTo>
                      <a:pt x="7785" y="2510"/>
                    </a:lnTo>
                    <a:lnTo>
                      <a:pt x="7791" y="2509"/>
                    </a:lnTo>
                    <a:lnTo>
                      <a:pt x="7796" y="2508"/>
                    </a:lnTo>
                    <a:lnTo>
                      <a:pt x="7801" y="2507"/>
                    </a:lnTo>
                    <a:lnTo>
                      <a:pt x="7807" y="2505"/>
                    </a:lnTo>
                    <a:lnTo>
                      <a:pt x="7812" y="2504"/>
                    </a:lnTo>
                    <a:lnTo>
                      <a:pt x="7817" y="2502"/>
                    </a:lnTo>
                    <a:lnTo>
                      <a:pt x="7823" y="2499"/>
                    </a:lnTo>
                    <a:lnTo>
                      <a:pt x="7828" y="2497"/>
                    </a:lnTo>
                    <a:lnTo>
                      <a:pt x="7833" y="2494"/>
                    </a:lnTo>
                    <a:lnTo>
                      <a:pt x="7838" y="2492"/>
                    </a:lnTo>
                    <a:lnTo>
                      <a:pt x="7842" y="2489"/>
                    </a:lnTo>
                    <a:lnTo>
                      <a:pt x="7847" y="2486"/>
                    </a:lnTo>
                    <a:lnTo>
                      <a:pt x="7851" y="2483"/>
                    </a:lnTo>
                    <a:lnTo>
                      <a:pt x="7855" y="2480"/>
                    </a:lnTo>
                    <a:lnTo>
                      <a:pt x="7859" y="2477"/>
                    </a:lnTo>
                    <a:lnTo>
                      <a:pt x="7863" y="2473"/>
                    </a:lnTo>
                    <a:lnTo>
                      <a:pt x="7867" y="2470"/>
                    </a:lnTo>
                    <a:lnTo>
                      <a:pt x="7871" y="2466"/>
                    </a:lnTo>
                    <a:lnTo>
                      <a:pt x="7874" y="2462"/>
                    </a:lnTo>
                    <a:lnTo>
                      <a:pt x="7878" y="2457"/>
                    </a:lnTo>
                    <a:lnTo>
                      <a:pt x="7881" y="2453"/>
                    </a:lnTo>
                    <a:lnTo>
                      <a:pt x="7885" y="2448"/>
                    </a:lnTo>
                    <a:lnTo>
                      <a:pt x="7888" y="2443"/>
                    </a:lnTo>
                    <a:lnTo>
                      <a:pt x="7891" y="2438"/>
                    </a:lnTo>
                    <a:lnTo>
                      <a:pt x="7894" y="2433"/>
                    </a:lnTo>
                    <a:lnTo>
                      <a:pt x="7896" y="2429"/>
                    </a:lnTo>
                    <a:lnTo>
                      <a:pt x="7898" y="2424"/>
                    </a:lnTo>
                    <a:lnTo>
                      <a:pt x="7900" y="2419"/>
                    </a:lnTo>
                    <a:lnTo>
                      <a:pt x="7902" y="2414"/>
                    </a:lnTo>
                    <a:lnTo>
                      <a:pt x="7904" y="2409"/>
                    </a:lnTo>
                    <a:lnTo>
                      <a:pt x="7905" y="2404"/>
                    </a:lnTo>
                    <a:lnTo>
                      <a:pt x="7906" y="2399"/>
                    </a:lnTo>
                    <a:lnTo>
                      <a:pt x="7907" y="2394"/>
                    </a:lnTo>
                    <a:lnTo>
                      <a:pt x="7908" y="2389"/>
                    </a:lnTo>
                    <a:lnTo>
                      <a:pt x="7909" y="2383"/>
                    </a:lnTo>
                    <a:lnTo>
                      <a:pt x="7910" y="2378"/>
                    </a:lnTo>
                    <a:lnTo>
                      <a:pt x="7910" y="2372"/>
                    </a:lnTo>
                    <a:lnTo>
                      <a:pt x="7910" y="2365"/>
                    </a:lnTo>
                    <a:lnTo>
                      <a:pt x="7910" y="1447"/>
                    </a:lnTo>
                    <a:lnTo>
                      <a:pt x="7910" y="1440"/>
                    </a:lnTo>
                    <a:lnTo>
                      <a:pt x="7910" y="1434"/>
                    </a:lnTo>
                    <a:lnTo>
                      <a:pt x="7909" y="1429"/>
                    </a:lnTo>
                    <a:lnTo>
                      <a:pt x="7908" y="1423"/>
                    </a:lnTo>
                    <a:lnTo>
                      <a:pt x="7907" y="1418"/>
                    </a:lnTo>
                    <a:lnTo>
                      <a:pt x="7906" y="1413"/>
                    </a:lnTo>
                    <a:lnTo>
                      <a:pt x="7905" y="1408"/>
                    </a:lnTo>
                    <a:lnTo>
                      <a:pt x="7904" y="1403"/>
                    </a:lnTo>
                    <a:lnTo>
                      <a:pt x="7902" y="1398"/>
                    </a:lnTo>
                    <a:lnTo>
                      <a:pt x="7900" y="1393"/>
                    </a:lnTo>
                    <a:lnTo>
                      <a:pt x="7898" y="1388"/>
                    </a:lnTo>
                    <a:lnTo>
                      <a:pt x="7896" y="1383"/>
                    </a:lnTo>
                    <a:lnTo>
                      <a:pt x="7894" y="1379"/>
                    </a:lnTo>
                    <a:lnTo>
                      <a:pt x="7891" y="1373"/>
                    </a:lnTo>
                    <a:lnTo>
                      <a:pt x="7887" y="1367"/>
                    </a:lnTo>
                    <a:lnTo>
                      <a:pt x="7884" y="1363"/>
                    </a:lnTo>
                    <a:lnTo>
                      <a:pt x="7881" y="1358"/>
                    </a:lnTo>
                    <a:lnTo>
                      <a:pt x="7878" y="1354"/>
                    </a:lnTo>
                    <a:lnTo>
                      <a:pt x="7874" y="1350"/>
                    </a:lnTo>
                    <a:lnTo>
                      <a:pt x="7871" y="1346"/>
                    </a:lnTo>
                    <a:lnTo>
                      <a:pt x="7867" y="1343"/>
                    </a:lnTo>
                    <a:lnTo>
                      <a:pt x="7864" y="1339"/>
                    </a:lnTo>
                    <a:lnTo>
                      <a:pt x="7860" y="1336"/>
                    </a:lnTo>
                    <a:lnTo>
                      <a:pt x="7856" y="1332"/>
                    </a:lnTo>
                    <a:lnTo>
                      <a:pt x="7852" y="1329"/>
                    </a:lnTo>
                    <a:lnTo>
                      <a:pt x="7847" y="1326"/>
                    </a:lnTo>
                    <a:lnTo>
                      <a:pt x="7843" y="1323"/>
                    </a:lnTo>
                    <a:lnTo>
                      <a:pt x="7837" y="1319"/>
                    </a:lnTo>
                    <a:lnTo>
                      <a:pt x="7831" y="1316"/>
                    </a:lnTo>
                    <a:lnTo>
                      <a:pt x="7827" y="1314"/>
                    </a:lnTo>
                    <a:lnTo>
                      <a:pt x="7822" y="1312"/>
                    </a:lnTo>
                    <a:lnTo>
                      <a:pt x="7817" y="1310"/>
                    </a:lnTo>
                    <a:lnTo>
                      <a:pt x="7812" y="1308"/>
                    </a:lnTo>
                    <a:lnTo>
                      <a:pt x="7807" y="1306"/>
                    </a:lnTo>
                    <a:lnTo>
                      <a:pt x="7802" y="1305"/>
                    </a:lnTo>
                    <a:lnTo>
                      <a:pt x="7797" y="1304"/>
                    </a:lnTo>
                    <a:lnTo>
                      <a:pt x="7792" y="1303"/>
                    </a:lnTo>
                    <a:lnTo>
                      <a:pt x="7787" y="1302"/>
                    </a:lnTo>
                    <a:lnTo>
                      <a:pt x="7781" y="1301"/>
                    </a:lnTo>
                    <a:lnTo>
                      <a:pt x="7776" y="1300"/>
                    </a:lnTo>
                    <a:lnTo>
                      <a:pt x="7770" y="1300"/>
                    </a:lnTo>
                    <a:lnTo>
                      <a:pt x="7763" y="1300"/>
                    </a:lnTo>
                    <a:close/>
                    <a:moveTo>
                      <a:pt x="7275" y="3012"/>
                    </a:moveTo>
                    <a:lnTo>
                      <a:pt x="2725" y="3012"/>
                    </a:lnTo>
                    <a:lnTo>
                      <a:pt x="2716" y="3022"/>
                    </a:lnTo>
                    <a:lnTo>
                      <a:pt x="2706" y="3034"/>
                    </a:lnTo>
                    <a:lnTo>
                      <a:pt x="2697" y="3046"/>
                    </a:lnTo>
                    <a:lnTo>
                      <a:pt x="2688" y="3058"/>
                    </a:lnTo>
                    <a:lnTo>
                      <a:pt x="2679" y="3071"/>
                    </a:lnTo>
                    <a:lnTo>
                      <a:pt x="2671" y="3084"/>
                    </a:lnTo>
                    <a:lnTo>
                      <a:pt x="2664" y="3098"/>
                    </a:lnTo>
                    <a:lnTo>
                      <a:pt x="2657" y="3111"/>
                    </a:lnTo>
                    <a:lnTo>
                      <a:pt x="2651" y="3125"/>
                    </a:lnTo>
                    <a:lnTo>
                      <a:pt x="2645" y="3139"/>
                    </a:lnTo>
                    <a:lnTo>
                      <a:pt x="2640" y="3153"/>
                    </a:lnTo>
                    <a:lnTo>
                      <a:pt x="2635" y="3168"/>
                    </a:lnTo>
                    <a:lnTo>
                      <a:pt x="2631" y="3182"/>
                    </a:lnTo>
                    <a:lnTo>
                      <a:pt x="2627" y="3197"/>
                    </a:lnTo>
                    <a:lnTo>
                      <a:pt x="2624" y="3212"/>
                    </a:lnTo>
                    <a:lnTo>
                      <a:pt x="2622" y="3227"/>
                    </a:lnTo>
                    <a:lnTo>
                      <a:pt x="2620" y="3242"/>
                    </a:lnTo>
                    <a:lnTo>
                      <a:pt x="2618" y="3257"/>
                    </a:lnTo>
                    <a:lnTo>
                      <a:pt x="2617" y="3273"/>
                    </a:lnTo>
                    <a:lnTo>
                      <a:pt x="2617" y="3290"/>
                    </a:lnTo>
                    <a:lnTo>
                      <a:pt x="2617" y="8290"/>
                    </a:lnTo>
                    <a:lnTo>
                      <a:pt x="2617" y="8307"/>
                    </a:lnTo>
                    <a:lnTo>
                      <a:pt x="2618" y="8323"/>
                    </a:lnTo>
                    <a:lnTo>
                      <a:pt x="2620" y="8338"/>
                    </a:lnTo>
                    <a:lnTo>
                      <a:pt x="2622" y="8353"/>
                    </a:lnTo>
                    <a:lnTo>
                      <a:pt x="2624" y="8368"/>
                    </a:lnTo>
                    <a:lnTo>
                      <a:pt x="2627" y="8383"/>
                    </a:lnTo>
                    <a:lnTo>
                      <a:pt x="2631" y="8398"/>
                    </a:lnTo>
                    <a:lnTo>
                      <a:pt x="2635" y="8412"/>
                    </a:lnTo>
                    <a:lnTo>
                      <a:pt x="2640" y="8427"/>
                    </a:lnTo>
                    <a:lnTo>
                      <a:pt x="2645" y="8441"/>
                    </a:lnTo>
                    <a:lnTo>
                      <a:pt x="2651" y="8455"/>
                    </a:lnTo>
                    <a:lnTo>
                      <a:pt x="2657" y="8469"/>
                    </a:lnTo>
                    <a:lnTo>
                      <a:pt x="2664" y="8482"/>
                    </a:lnTo>
                    <a:lnTo>
                      <a:pt x="2671" y="8496"/>
                    </a:lnTo>
                    <a:lnTo>
                      <a:pt x="2679" y="8509"/>
                    </a:lnTo>
                    <a:lnTo>
                      <a:pt x="2688" y="8522"/>
                    </a:lnTo>
                    <a:lnTo>
                      <a:pt x="2697" y="8534"/>
                    </a:lnTo>
                    <a:lnTo>
                      <a:pt x="2706" y="8546"/>
                    </a:lnTo>
                    <a:lnTo>
                      <a:pt x="2716" y="8558"/>
                    </a:lnTo>
                    <a:lnTo>
                      <a:pt x="2726" y="8569"/>
                    </a:lnTo>
                    <a:lnTo>
                      <a:pt x="2737" y="8580"/>
                    </a:lnTo>
                    <a:lnTo>
                      <a:pt x="2748" y="8591"/>
                    </a:lnTo>
                    <a:lnTo>
                      <a:pt x="2759" y="8601"/>
                    </a:lnTo>
                    <a:lnTo>
                      <a:pt x="2771" y="8611"/>
                    </a:lnTo>
                    <a:lnTo>
                      <a:pt x="2783" y="8620"/>
                    </a:lnTo>
                    <a:lnTo>
                      <a:pt x="2795" y="8629"/>
                    </a:lnTo>
                    <a:lnTo>
                      <a:pt x="2808" y="8638"/>
                    </a:lnTo>
                    <a:lnTo>
                      <a:pt x="2821" y="8646"/>
                    </a:lnTo>
                    <a:lnTo>
                      <a:pt x="2835" y="8653"/>
                    </a:lnTo>
                    <a:lnTo>
                      <a:pt x="2848" y="8660"/>
                    </a:lnTo>
                    <a:lnTo>
                      <a:pt x="2862" y="8666"/>
                    </a:lnTo>
                    <a:lnTo>
                      <a:pt x="2876" y="8672"/>
                    </a:lnTo>
                    <a:lnTo>
                      <a:pt x="2890" y="8677"/>
                    </a:lnTo>
                    <a:lnTo>
                      <a:pt x="2904" y="8682"/>
                    </a:lnTo>
                    <a:lnTo>
                      <a:pt x="2919" y="8686"/>
                    </a:lnTo>
                    <a:lnTo>
                      <a:pt x="2934" y="8690"/>
                    </a:lnTo>
                    <a:lnTo>
                      <a:pt x="2949" y="8693"/>
                    </a:lnTo>
                    <a:lnTo>
                      <a:pt x="2964" y="8695"/>
                    </a:lnTo>
                    <a:lnTo>
                      <a:pt x="2979" y="8697"/>
                    </a:lnTo>
                    <a:lnTo>
                      <a:pt x="2994" y="8699"/>
                    </a:lnTo>
                    <a:lnTo>
                      <a:pt x="3009" y="8700"/>
                    </a:lnTo>
                    <a:lnTo>
                      <a:pt x="3027" y="8700"/>
                    </a:lnTo>
                    <a:lnTo>
                      <a:pt x="6973" y="8700"/>
                    </a:lnTo>
                    <a:lnTo>
                      <a:pt x="6991" y="8700"/>
                    </a:lnTo>
                    <a:lnTo>
                      <a:pt x="7006" y="8699"/>
                    </a:lnTo>
                    <a:lnTo>
                      <a:pt x="7021" y="8697"/>
                    </a:lnTo>
                    <a:lnTo>
                      <a:pt x="7036" y="8695"/>
                    </a:lnTo>
                    <a:lnTo>
                      <a:pt x="7051" y="8693"/>
                    </a:lnTo>
                    <a:lnTo>
                      <a:pt x="7066" y="8690"/>
                    </a:lnTo>
                    <a:lnTo>
                      <a:pt x="7081" y="8686"/>
                    </a:lnTo>
                    <a:lnTo>
                      <a:pt x="7096" y="8682"/>
                    </a:lnTo>
                    <a:lnTo>
                      <a:pt x="7110" y="8677"/>
                    </a:lnTo>
                    <a:lnTo>
                      <a:pt x="7124" y="8672"/>
                    </a:lnTo>
                    <a:lnTo>
                      <a:pt x="7138" y="8666"/>
                    </a:lnTo>
                    <a:lnTo>
                      <a:pt x="7152" y="8660"/>
                    </a:lnTo>
                    <a:lnTo>
                      <a:pt x="7165" y="8653"/>
                    </a:lnTo>
                    <a:lnTo>
                      <a:pt x="7179" y="8646"/>
                    </a:lnTo>
                    <a:lnTo>
                      <a:pt x="7192" y="8638"/>
                    </a:lnTo>
                    <a:lnTo>
                      <a:pt x="7205" y="8629"/>
                    </a:lnTo>
                    <a:lnTo>
                      <a:pt x="7217" y="8620"/>
                    </a:lnTo>
                    <a:lnTo>
                      <a:pt x="7229" y="8611"/>
                    </a:lnTo>
                    <a:lnTo>
                      <a:pt x="7241" y="8601"/>
                    </a:lnTo>
                    <a:lnTo>
                      <a:pt x="7252" y="8591"/>
                    </a:lnTo>
                    <a:lnTo>
                      <a:pt x="7263" y="8580"/>
                    </a:lnTo>
                    <a:lnTo>
                      <a:pt x="7274" y="8569"/>
                    </a:lnTo>
                    <a:lnTo>
                      <a:pt x="7284" y="8558"/>
                    </a:lnTo>
                    <a:lnTo>
                      <a:pt x="7294" y="8546"/>
                    </a:lnTo>
                    <a:lnTo>
                      <a:pt x="7303" y="8534"/>
                    </a:lnTo>
                    <a:lnTo>
                      <a:pt x="7312" y="8522"/>
                    </a:lnTo>
                    <a:lnTo>
                      <a:pt x="7321" y="8509"/>
                    </a:lnTo>
                    <a:lnTo>
                      <a:pt x="7329" y="8496"/>
                    </a:lnTo>
                    <a:lnTo>
                      <a:pt x="7336" y="8482"/>
                    </a:lnTo>
                    <a:lnTo>
                      <a:pt x="7343" y="8469"/>
                    </a:lnTo>
                    <a:lnTo>
                      <a:pt x="7349" y="8455"/>
                    </a:lnTo>
                    <a:lnTo>
                      <a:pt x="7355" y="8441"/>
                    </a:lnTo>
                    <a:lnTo>
                      <a:pt x="7360" y="8427"/>
                    </a:lnTo>
                    <a:lnTo>
                      <a:pt x="7365" y="8412"/>
                    </a:lnTo>
                    <a:lnTo>
                      <a:pt x="7369" y="8398"/>
                    </a:lnTo>
                    <a:lnTo>
                      <a:pt x="7373" y="8383"/>
                    </a:lnTo>
                    <a:lnTo>
                      <a:pt x="7376" y="8368"/>
                    </a:lnTo>
                    <a:lnTo>
                      <a:pt x="7378" y="8353"/>
                    </a:lnTo>
                    <a:lnTo>
                      <a:pt x="7380" y="8338"/>
                    </a:lnTo>
                    <a:lnTo>
                      <a:pt x="7382" y="8323"/>
                    </a:lnTo>
                    <a:lnTo>
                      <a:pt x="7383" y="8307"/>
                    </a:lnTo>
                    <a:lnTo>
                      <a:pt x="7383" y="8290"/>
                    </a:lnTo>
                    <a:lnTo>
                      <a:pt x="7383" y="3290"/>
                    </a:lnTo>
                    <a:lnTo>
                      <a:pt x="7383" y="3273"/>
                    </a:lnTo>
                    <a:lnTo>
                      <a:pt x="7382" y="3257"/>
                    </a:lnTo>
                    <a:lnTo>
                      <a:pt x="7380" y="3242"/>
                    </a:lnTo>
                    <a:lnTo>
                      <a:pt x="7378" y="3227"/>
                    </a:lnTo>
                    <a:lnTo>
                      <a:pt x="7376" y="3212"/>
                    </a:lnTo>
                    <a:lnTo>
                      <a:pt x="7373" y="3197"/>
                    </a:lnTo>
                    <a:lnTo>
                      <a:pt x="7369" y="3182"/>
                    </a:lnTo>
                    <a:lnTo>
                      <a:pt x="7365" y="3168"/>
                    </a:lnTo>
                    <a:lnTo>
                      <a:pt x="7360" y="3153"/>
                    </a:lnTo>
                    <a:lnTo>
                      <a:pt x="7355" y="3139"/>
                    </a:lnTo>
                    <a:lnTo>
                      <a:pt x="7349" y="3125"/>
                    </a:lnTo>
                    <a:lnTo>
                      <a:pt x="7343" y="3111"/>
                    </a:lnTo>
                    <a:lnTo>
                      <a:pt x="7336" y="3098"/>
                    </a:lnTo>
                    <a:lnTo>
                      <a:pt x="7329" y="3084"/>
                    </a:lnTo>
                    <a:lnTo>
                      <a:pt x="7321" y="3071"/>
                    </a:lnTo>
                    <a:lnTo>
                      <a:pt x="7312" y="3058"/>
                    </a:lnTo>
                    <a:lnTo>
                      <a:pt x="7303" y="3046"/>
                    </a:lnTo>
                    <a:lnTo>
                      <a:pt x="7294" y="3034"/>
                    </a:lnTo>
                    <a:lnTo>
                      <a:pt x="7284" y="3022"/>
                    </a:lnTo>
                    <a:lnTo>
                      <a:pt x="7275" y="3012"/>
                    </a:lnTo>
                    <a:close/>
                    <a:moveTo>
                      <a:pt x="3815" y="5113"/>
                    </a:moveTo>
                    <a:lnTo>
                      <a:pt x="4323" y="5113"/>
                    </a:lnTo>
                    <a:lnTo>
                      <a:pt x="4323" y="4605"/>
                    </a:lnTo>
                    <a:lnTo>
                      <a:pt x="4324" y="4585"/>
                    </a:lnTo>
                    <a:lnTo>
                      <a:pt x="4328" y="4566"/>
                    </a:lnTo>
                    <a:lnTo>
                      <a:pt x="4334" y="4548"/>
                    </a:lnTo>
                    <a:lnTo>
                      <a:pt x="4343" y="4530"/>
                    </a:lnTo>
                    <a:lnTo>
                      <a:pt x="4354" y="4514"/>
                    </a:lnTo>
                    <a:lnTo>
                      <a:pt x="4367" y="4499"/>
                    </a:lnTo>
                    <a:lnTo>
                      <a:pt x="4382" y="4486"/>
                    </a:lnTo>
                    <a:lnTo>
                      <a:pt x="4398" y="4475"/>
                    </a:lnTo>
                    <a:lnTo>
                      <a:pt x="4416" y="4466"/>
                    </a:lnTo>
                    <a:lnTo>
                      <a:pt x="4434" y="4460"/>
                    </a:lnTo>
                    <a:lnTo>
                      <a:pt x="4453" y="4456"/>
                    </a:lnTo>
                    <a:lnTo>
                      <a:pt x="4473" y="4455"/>
                    </a:lnTo>
                    <a:lnTo>
                      <a:pt x="5527" y="4455"/>
                    </a:lnTo>
                    <a:lnTo>
                      <a:pt x="5547" y="4456"/>
                    </a:lnTo>
                    <a:lnTo>
                      <a:pt x="5566" y="4460"/>
                    </a:lnTo>
                    <a:lnTo>
                      <a:pt x="5584" y="4466"/>
                    </a:lnTo>
                    <a:lnTo>
                      <a:pt x="5602" y="4475"/>
                    </a:lnTo>
                    <a:lnTo>
                      <a:pt x="5618" y="4486"/>
                    </a:lnTo>
                    <a:lnTo>
                      <a:pt x="5633" y="4499"/>
                    </a:lnTo>
                    <a:lnTo>
                      <a:pt x="5646" y="4514"/>
                    </a:lnTo>
                    <a:lnTo>
                      <a:pt x="5657" y="4530"/>
                    </a:lnTo>
                    <a:lnTo>
                      <a:pt x="5666" y="4548"/>
                    </a:lnTo>
                    <a:lnTo>
                      <a:pt x="5672" y="4566"/>
                    </a:lnTo>
                    <a:lnTo>
                      <a:pt x="5676" y="4585"/>
                    </a:lnTo>
                    <a:lnTo>
                      <a:pt x="5677" y="4605"/>
                    </a:lnTo>
                    <a:lnTo>
                      <a:pt x="5677" y="5113"/>
                    </a:lnTo>
                    <a:lnTo>
                      <a:pt x="6185" y="5113"/>
                    </a:lnTo>
                    <a:lnTo>
                      <a:pt x="6205" y="5114"/>
                    </a:lnTo>
                    <a:lnTo>
                      <a:pt x="6224" y="5118"/>
                    </a:lnTo>
                    <a:lnTo>
                      <a:pt x="6242" y="5124"/>
                    </a:lnTo>
                    <a:lnTo>
                      <a:pt x="6260" y="5133"/>
                    </a:lnTo>
                    <a:lnTo>
                      <a:pt x="6276" y="5144"/>
                    </a:lnTo>
                    <a:lnTo>
                      <a:pt x="6291" y="5157"/>
                    </a:lnTo>
                    <a:lnTo>
                      <a:pt x="6304" y="5172"/>
                    </a:lnTo>
                    <a:lnTo>
                      <a:pt x="6315" y="5188"/>
                    </a:lnTo>
                    <a:lnTo>
                      <a:pt x="6324" y="5206"/>
                    </a:lnTo>
                    <a:lnTo>
                      <a:pt x="6330" y="5224"/>
                    </a:lnTo>
                    <a:lnTo>
                      <a:pt x="6334" y="5243"/>
                    </a:lnTo>
                    <a:lnTo>
                      <a:pt x="6335" y="5263"/>
                    </a:lnTo>
                    <a:lnTo>
                      <a:pt x="6335" y="6317"/>
                    </a:lnTo>
                    <a:lnTo>
                      <a:pt x="6334" y="6337"/>
                    </a:lnTo>
                    <a:lnTo>
                      <a:pt x="6330" y="6356"/>
                    </a:lnTo>
                    <a:lnTo>
                      <a:pt x="6324" y="6374"/>
                    </a:lnTo>
                    <a:lnTo>
                      <a:pt x="6315" y="6392"/>
                    </a:lnTo>
                    <a:lnTo>
                      <a:pt x="6304" y="6408"/>
                    </a:lnTo>
                    <a:lnTo>
                      <a:pt x="6291" y="6423"/>
                    </a:lnTo>
                    <a:lnTo>
                      <a:pt x="6276" y="6436"/>
                    </a:lnTo>
                    <a:lnTo>
                      <a:pt x="6260" y="6447"/>
                    </a:lnTo>
                    <a:lnTo>
                      <a:pt x="6242" y="6456"/>
                    </a:lnTo>
                    <a:lnTo>
                      <a:pt x="6224" y="6462"/>
                    </a:lnTo>
                    <a:lnTo>
                      <a:pt x="6205" y="6466"/>
                    </a:lnTo>
                    <a:lnTo>
                      <a:pt x="6185" y="6467"/>
                    </a:lnTo>
                    <a:lnTo>
                      <a:pt x="5677" y="6467"/>
                    </a:lnTo>
                    <a:lnTo>
                      <a:pt x="5677" y="6975"/>
                    </a:lnTo>
                    <a:lnTo>
                      <a:pt x="5676" y="6995"/>
                    </a:lnTo>
                    <a:lnTo>
                      <a:pt x="5672" y="7014"/>
                    </a:lnTo>
                    <a:lnTo>
                      <a:pt x="5666" y="7032"/>
                    </a:lnTo>
                    <a:lnTo>
                      <a:pt x="5657" y="7050"/>
                    </a:lnTo>
                    <a:lnTo>
                      <a:pt x="5646" y="7066"/>
                    </a:lnTo>
                    <a:lnTo>
                      <a:pt x="5633" y="7081"/>
                    </a:lnTo>
                    <a:lnTo>
                      <a:pt x="5618" y="7094"/>
                    </a:lnTo>
                    <a:lnTo>
                      <a:pt x="5602" y="7105"/>
                    </a:lnTo>
                    <a:lnTo>
                      <a:pt x="5584" y="7114"/>
                    </a:lnTo>
                    <a:lnTo>
                      <a:pt x="5566" y="7120"/>
                    </a:lnTo>
                    <a:lnTo>
                      <a:pt x="5547" y="7124"/>
                    </a:lnTo>
                    <a:lnTo>
                      <a:pt x="5527" y="7125"/>
                    </a:lnTo>
                    <a:lnTo>
                      <a:pt x="4473" y="7125"/>
                    </a:lnTo>
                    <a:lnTo>
                      <a:pt x="4453" y="7124"/>
                    </a:lnTo>
                    <a:lnTo>
                      <a:pt x="4434" y="7120"/>
                    </a:lnTo>
                    <a:lnTo>
                      <a:pt x="4416" y="7114"/>
                    </a:lnTo>
                    <a:lnTo>
                      <a:pt x="4398" y="7105"/>
                    </a:lnTo>
                    <a:lnTo>
                      <a:pt x="4382" y="7094"/>
                    </a:lnTo>
                    <a:lnTo>
                      <a:pt x="4367" y="7081"/>
                    </a:lnTo>
                    <a:lnTo>
                      <a:pt x="4354" y="7066"/>
                    </a:lnTo>
                    <a:lnTo>
                      <a:pt x="4343" y="7050"/>
                    </a:lnTo>
                    <a:lnTo>
                      <a:pt x="4334" y="7032"/>
                    </a:lnTo>
                    <a:lnTo>
                      <a:pt x="4328" y="7014"/>
                    </a:lnTo>
                    <a:lnTo>
                      <a:pt x="4324" y="6995"/>
                    </a:lnTo>
                    <a:lnTo>
                      <a:pt x="4323" y="6975"/>
                    </a:lnTo>
                    <a:lnTo>
                      <a:pt x="4323" y="6467"/>
                    </a:lnTo>
                    <a:lnTo>
                      <a:pt x="3815" y="6467"/>
                    </a:lnTo>
                    <a:lnTo>
                      <a:pt x="3795" y="6466"/>
                    </a:lnTo>
                    <a:lnTo>
                      <a:pt x="3776" y="6462"/>
                    </a:lnTo>
                    <a:lnTo>
                      <a:pt x="3758" y="6456"/>
                    </a:lnTo>
                    <a:lnTo>
                      <a:pt x="3740" y="6447"/>
                    </a:lnTo>
                    <a:lnTo>
                      <a:pt x="3724" y="6436"/>
                    </a:lnTo>
                    <a:lnTo>
                      <a:pt x="3709" y="6423"/>
                    </a:lnTo>
                    <a:lnTo>
                      <a:pt x="3696" y="6408"/>
                    </a:lnTo>
                    <a:lnTo>
                      <a:pt x="3685" y="6392"/>
                    </a:lnTo>
                    <a:lnTo>
                      <a:pt x="3676" y="6374"/>
                    </a:lnTo>
                    <a:lnTo>
                      <a:pt x="3670" y="6356"/>
                    </a:lnTo>
                    <a:lnTo>
                      <a:pt x="3666" y="6337"/>
                    </a:lnTo>
                    <a:lnTo>
                      <a:pt x="3665" y="6317"/>
                    </a:lnTo>
                    <a:lnTo>
                      <a:pt x="3665" y="5263"/>
                    </a:lnTo>
                    <a:lnTo>
                      <a:pt x="3666" y="5243"/>
                    </a:lnTo>
                    <a:lnTo>
                      <a:pt x="3670" y="5224"/>
                    </a:lnTo>
                    <a:lnTo>
                      <a:pt x="3676" y="5206"/>
                    </a:lnTo>
                    <a:lnTo>
                      <a:pt x="3685" y="5188"/>
                    </a:lnTo>
                    <a:lnTo>
                      <a:pt x="3696" y="5172"/>
                    </a:lnTo>
                    <a:lnTo>
                      <a:pt x="3709" y="5157"/>
                    </a:lnTo>
                    <a:lnTo>
                      <a:pt x="3724" y="5144"/>
                    </a:lnTo>
                    <a:lnTo>
                      <a:pt x="3740" y="5133"/>
                    </a:lnTo>
                    <a:lnTo>
                      <a:pt x="3758" y="5124"/>
                    </a:lnTo>
                    <a:lnTo>
                      <a:pt x="3776" y="5118"/>
                    </a:lnTo>
                    <a:lnTo>
                      <a:pt x="3795" y="5114"/>
                    </a:lnTo>
                    <a:lnTo>
                      <a:pt x="3815" y="5113"/>
                    </a:lnTo>
                    <a:close/>
                    <a:moveTo>
                      <a:pt x="5377" y="5263"/>
                    </a:moveTo>
                    <a:lnTo>
                      <a:pt x="5377" y="4755"/>
                    </a:lnTo>
                    <a:lnTo>
                      <a:pt x="4623" y="4755"/>
                    </a:lnTo>
                    <a:lnTo>
                      <a:pt x="4623" y="5263"/>
                    </a:lnTo>
                    <a:lnTo>
                      <a:pt x="4622" y="5283"/>
                    </a:lnTo>
                    <a:lnTo>
                      <a:pt x="4618" y="5302"/>
                    </a:lnTo>
                    <a:lnTo>
                      <a:pt x="4612" y="5320"/>
                    </a:lnTo>
                    <a:lnTo>
                      <a:pt x="4603" y="5338"/>
                    </a:lnTo>
                    <a:lnTo>
                      <a:pt x="4592" y="5354"/>
                    </a:lnTo>
                    <a:lnTo>
                      <a:pt x="4579" y="5369"/>
                    </a:lnTo>
                    <a:lnTo>
                      <a:pt x="4564" y="5382"/>
                    </a:lnTo>
                    <a:lnTo>
                      <a:pt x="4548" y="5393"/>
                    </a:lnTo>
                    <a:lnTo>
                      <a:pt x="4530" y="5402"/>
                    </a:lnTo>
                    <a:lnTo>
                      <a:pt x="4512" y="5408"/>
                    </a:lnTo>
                    <a:lnTo>
                      <a:pt x="4493" y="5412"/>
                    </a:lnTo>
                    <a:lnTo>
                      <a:pt x="4473" y="5413"/>
                    </a:lnTo>
                    <a:lnTo>
                      <a:pt x="3965" y="5413"/>
                    </a:lnTo>
                    <a:lnTo>
                      <a:pt x="3965" y="6167"/>
                    </a:lnTo>
                    <a:lnTo>
                      <a:pt x="4473" y="6167"/>
                    </a:lnTo>
                    <a:lnTo>
                      <a:pt x="4493" y="6168"/>
                    </a:lnTo>
                    <a:lnTo>
                      <a:pt x="4512" y="6172"/>
                    </a:lnTo>
                    <a:lnTo>
                      <a:pt x="4530" y="6178"/>
                    </a:lnTo>
                    <a:lnTo>
                      <a:pt x="4548" y="6187"/>
                    </a:lnTo>
                    <a:lnTo>
                      <a:pt x="4564" y="6198"/>
                    </a:lnTo>
                    <a:lnTo>
                      <a:pt x="4579" y="6211"/>
                    </a:lnTo>
                    <a:lnTo>
                      <a:pt x="4592" y="6226"/>
                    </a:lnTo>
                    <a:lnTo>
                      <a:pt x="4603" y="6242"/>
                    </a:lnTo>
                    <a:lnTo>
                      <a:pt x="4612" y="6260"/>
                    </a:lnTo>
                    <a:lnTo>
                      <a:pt x="4618" y="6278"/>
                    </a:lnTo>
                    <a:lnTo>
                      <a:pt x="4622" y="6297"/>
                    </a:lnTo>
                    <a:lnTo>
                      <a:pt x="4623" y="6317"/>
                    </a:lnTo>
                    <a:lnTo>
                      <a:pt x="4623" y="6825"/>
                    </a:lnTo>
                    <a:lnTo>
                      <a:pt x="5377" y="6825"/>
                    </a:lnTo>
                    <a:lnTo>
                      <a:pt x="5377" y="6317"/>
                    </a:lnTo>
                    <a:lnTo>
                      <a:pt x="5378" y="6297"/>
                    </a:lnTo>
                    <a:lnTo>
                      <a:pt x="5382" y="6278"/>
                    </a:lnTo>
                    <a:lnTo>
                      <a:pt x="5388" y="6260"/>
                    </a:lnTo>
                    <a:lnTo>
                      <a:pt x="5397" y="6242"/>
                    </a:lnTo>
                    <a:lnTo>
                      <a:pt x="5408" y="6226"/>
                    </a:lnTo>
                    <a:lnTo>
                      <a:pt x="5421" y="6211"/>
                    </a:lnTo>
                    <a:lnTo>
                      <a:pt x="5436" y="6198"/>
                    </a:lnTo>
                    <a:lnTo>
                      <a:pt x="5452" y="6187"/>
                    </a:lnTo>
                    <a:lnTo>
                      <a:pt x="5470" y="6178"/>
                    </a:lnTo>
                    <a:lnTo>
                      <a:pt x="5488" y="6172"/>
                    </a:lnTo>
                    <a:lnTo>
                      <a:pt x="5507" y="6168"/>
                    </a:lnTo>
                    <a:lnTo>
                      <a:pt x="5527" y="6167"/>
                    </a:lnTo>
                    <a:lnTo>
                      <a:pt x="6035" y="6167"/>
                    </a:lnTo>
                    <a:lnTo>
                      <a:pt x="6035" y="5413"/>
                    </a:lnTo>
                    <a:lnTo>
                      <a:pt x="5527" y="5413"/>
                    </a:lnTo>
                    <a:lnTo>
                      <a:pt x="5507" y="5412"/>
                    </a:lnTo>
                    <a:lnTo>
                      <a:pt x="5488" y="5408"/>
                    </a:lnTo>
                    <a:lnTo>
                      <a:pt x="5470" y="5402"/>
                    </a:lnTo>
                    <a:lnTo>
                      <a:pt x="5452" y="5393"/>
                    </a:lnTo>
                    <a:lnTo>
                      <a:pt x="5436" y="5382"/>
                    </a:lnTo>
                    <a:lnTo>
                      <a:pt x="5421" y="5369"/>
                    </a:lnTo>
                    <a:lnTo>
                      <a:pt x="5408" y="5354"/>
                    </a:lnTo>
                    <a:lnTo>
                      <a:pt x="5397" y="5338"/>
                    </a:lnTo>
                    <a:lnTo>
                      <a:pt x="5388" y="5320"/>
                    </a:lnTo>
                    <a:lnTo>
                      <a:pt x="5382" y="5302"/>
                    </a:lnTo>
                    <a:lnTo>
                      <a:pt x="5378" y="5283"/>
                    </a:lnTo>
                    <a:lnTo>
                      <a:pt x="5377" y="5263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618678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2E6CD5C-4966-449E-8AE7-481F675CD2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Peak Sales Potential</a:t>
            </a:r>
            <a:endParaRPr lang="en-P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CFC3AA-5529-4D00-B4C2-30E0B1B97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76E71-DC84-4890-822E-724286D636E2}" type="slidenum">
              <a:rPr lang="en-PH" smtClean="0"/>
              <a:pPr/>
              <a:t>40</a:t>
            </a:fld>
            <a:endParaRPr lang="en-PH" dirty="0"/>
          </a:p>
        </p:txBody>
      </p: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0E1E0896-448E-46C9-93A9-E1200DF52064}"/>
              </a:ext>
            </a:extLst>
          </p:cNvPr>
          <p:cNvGrpSpPr/>
          <p:nvPr/>
        </p:nvGrpSpPr>
        <p:grpSpPr>
          <a:xfrm>
            <a:off x="571018" y="2684408"/>
            <a:ext cx="3272668" cy="767781"/>
            <a:chOff x="8696951" y="2745390"/>
            <a:chExt cx="2915929" cy="929802"/>
          </a:xfrm>
        </p:grpSpPr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5E317C12-03BE-4DBC-8102-7CD88C534B24}"/>
                </a:ext>
              </a:extLst>
            </p:cNvPr>
            <p:cNvSpPr txBox="1"/>
            <p:nvPr/>
          </p:nvSpPr>
          <p:spPr>
            <a:xfrm>
              <a:off x="8696951" y="3153377"/>
              <a:ext cx="2915929" cy="52181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Projected global peak annual net revenue by 2030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D021070A-E3A7-4C62-9A26-42FAB2E27115}"/>
                </a:ext>
              </a:extLst>
            </p:cNvPr>
            <p:cNvSpPr txBox="1"/>
            <p:nvPr/>
          </p:nvSpPr>
          <p:spPr>
            <a:xfrm>
              <a:off x="8696951" y="2745390"/>
              <a:ext cx="2915929" cy="2981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$3.2B peak</a:t>
              </a:r>
              <a:endParaRPr lang="en-PH" sz="1600" b="1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473E0942-F82F-4172-8E96-2736FCB360F3}"/>
              </a:ext>
            </a:extLst>
          </p:cNvPr>
          <p:cNvGrpSpPr/>
          <p:nvPr/>
        </p:nvGrpSpPr>
        <p:grpSpPr>
          <a:xfrm>
            <a:off x="571018" y="1594053"/>
            <a:ext cx="945340" cy="889280"/>
            <a:chOff x="480780" y="1594053"/>
            <a:chExt cx="945340" cy="889280"/>
          </a:xfrm>
        </p:grpSpPr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8AC9BF2D-3777-4436-B975-6693E19FDB16}"/>
                </a:ext>
              </a:extLst>
            </p:cNvPr>
            <p:cNvGrpSpPr/>
            <p:nvPr/>
          </p:nvGrpSpPr>
          <p:grpSpPr>
            <a:xfrm>
              <a:off x="480780" y="1594053"/>
              <a:ext cx="945340" cy="889280"/>
              <a:chOff x="5521958" y="2644495"/>
              <a:chExt cx="945340" cy="889280"/>
            </a:xfrm>
          </p:grpSpPr>
          <p:grpSp>
            <p:nvGrpSpPr>
              <p:cNvPr id="129" name="Group 128">
                <a:extLst>
                  <a:ext uri="{FF2B5EF4-FFF2-40B4-BE49-F238E27FC236}">
                    <a16:creationId xmlns:a16="http://schemas.microsoft.com/office/drawing/2014/main" id="{302377F7-FB5D-4E0E-B7EA-41CE96F4C9C5}"/>
                  </a:ext>
                </a:extLst>
              </p:cNvPr>
              <p:cNvGrpSpPr/>
              <p:nvPr/>
            </p:nvGrpSpPr>
            <p:grpSpPr>
              <a:xfrm>
                <a:off x="5521958" y="2644495"/>
                <a:ext cx="945340" cy="889280"/>
                <a:chOff x="1028185" y="1918438"/>
                <a:chExt cx="2493289" cy="2345436"/>
              </a:xfrm>
            </p:grpSpPr>
            <p:sp>
              <p:nvSpPr>
                <p:cNvPr id="131" name="Oval 130">
                  <a:extLst>
                    <a:ext uri="{FF2B5EF4-FFF2-40B4-BE49-F238E27FC236}">
                      <a16:creationId xmlns:a16="http://schemas.microsoft.com/office/drawing/2014/main" id="{EB004D99-1686-4D87-939C-7C8C3FD12101}"/>
                    </a:ext>
                  </a:extLst>
                </p:cNvPr>
                <p:cNvSpPr/>
                <p:nvPr/>
              </p:nvSpPr>
              <p:spPr>
                <a:xfrm>
                  <a:off x="1192865" y="1918438"/>
                  <a:ext cx="2163932" cy="2163932"/>
                </a:xfrm>
                <a:prstGeom prst="ellipse">
                  <a:avLst/>
                </a:prstGeom>
                <a:solidFill>
                  <a:schemeClr val="accent3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2" name="Oval 131">
                  <a:extLst>
                    <a:ext uri="{FF2B5EF4-FFF2-40B4-BE49-F238E27FC236}">
                      <a16:creationId xmlns:a16="http://schemas.microsoft.com/office/drawing/2014/main" id="{86F0C83C-2FBC-4D52-A0FA-2D627FA2A246}"/>
                    </a:ext>
                  </a:extLst>
                </p:cNvPr>
                <p:cNvSpPr/>
                <p:nvPr/>
              </p:nvSpPr>
              <p:spPr>
                <a:xfrm>
                  <a:off x="1357542" y="2099942"/>
                  <a:ext cx="2163932" cy="2163932"/>
                </a:xfrm>
                <a:prstGeom prst="ellipse">
                  <a:avLst/>
                </a:prstGeom>
                <a:solidFill>
                  <a:schemeClr val="accent5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3" name="Oval 132">
                  <a:extLst>
                    <a:ext uri="{FF2B5EF4-FFF2-40B4-BE49-F238E27FC236}">
                      <a16:creationId xmlns:a16="http://schemas.microsoft.com/office/drawing/2014/main" id="{AB19D2CA-032F-4763-BE92-447AD057CE21}"/>
                    </a:ext>
                  </a:extLst>
                </p:cNvPr>
                <p:cNvSpPr/>
                <p:nvPr/>
              </p:nvSpPr>
              <p:spPr>
                <a:xfrm>
                  <a:off x="1028185" y="2099942"/>
                  <a:ext cx="2163932" cy="2163932"/>
                </a:xfrm>
                <a:prstGeom prst="ellipse">
                  <a:avLst/>
                </a:prstGeom>
                <a:solidFill>
                  <a:schemeClr val="accent1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30" name="Oval 129">
                <a:extLst>
                  <a:ext uri="{FF2B5EF4-FFF2-40B4-BE49-F238E27FC236}">
                    <a16:creationId xmlns:a16="http://schemas.microsoft.com/office/drawing/2014/main" id="{6EB5FCD0-C675-4E72-95C1-E178457436B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21927" y="2716435"/>
                <a:ext cx="745401" cy="745400"/>
              </a:xfrm>
              <a:prstGeom prst="ellipse">
                <a:avLst/>
              </a:prstGeom>
              <a:solidFill>
                <a:schemeClr val="bg1"/>
              </a:solidFill>
              <a:ln w="762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76200" cap="flat" cmpd="sng" algn="ctr">
                    <a:gradFill>
                      <a:gsLst>
                        <a:gs pos="0">
                          <a:schemeClr val="accent5"/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2700000" scaled="0"/>
                    </a:gra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5" name="Oval 124">
              <a:extLst>
                <a:ext uri="{FF2B5EF4-FFF2-40B4-BE49-F238E27FC236}">
                  <a16:creationId xmlns:a16="http://schemas.microsoft.com/office/drawing/2014/main" id="{6B57FC1C-601A-4D0F-99C4-38760F0389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50" y="1665993"/>
              <a:ext cx="745401" cy="745400"/>
            </a:xfrm>
            <a:prstGeom prst="ellipse">
              <a:avLst/>
            </a:prstGeom>
            <a:solidFill>
              <a:schemeClr val="bg1"/>
            </a:solidFill>
            <a:ln w="762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76200" cap="flat" cmpd="sng" algn="ctr">
                  <a:gradFill>
                    <a:gsLst>
                      <a:gs pos="0">
                        <a:schemeClr val="accent5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0"/>
                  </a:gra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99" name="Group 125"/>
            <p:cNvGrpSpPr/>
            <p:nvPr/>
          </p:nvGrpSpPr>
          <p:grpSpPr>
            <a:xfrm>
              <a:off x="673149" y="1758392"/>
              <a:ext cx="560602" cy="560602"/>
              <a:chOff x="8624067" y="1760585"/>
              <a:chExt cx="633600" cy="633600"/>
            </a:xfrm>
          </p:grpSpPr>
          <p:sp>
            <p:nvSpPr>
              <p:cNvPr id="200" name="Accent"/>
              <p:cNvSpPr/>
              <p:nvPr/>
            </p:nvSpPr>
            <p:spPr>
              <a:xfrm>
                <a:off x="8624067" y="176058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6327" y="3494"/>
                    </a:moveTo>
                    <a:lnTo>
                      <a:pt x="6335" y="3539"/>
                    </a:lnTo>
                    <a:lnTo>
                      <a:pt x="6344" y="3640"/>
                    </a:lnTo>
                    <a:lnTo>
                      <a:pt x="6345" y="3672"/>
                    </a:lnTo>
                    <a:lnTo>
                      <a:pt x="6341" y="3705"/>
                    </a:lnTo>
                    <a:lnTo>
                      <a:pt x="6334" y="3737"/>
                    </a:lnTo>
                    <a:lnTo>
                      <a:pt x="6322" y="3767"/>
                    </a:lnTo>
                    <a:lnTo>
                      <a:pt x="6306" y="3796"/>
                    </a:lnTo>
                    <a:lnTo>
                      <a:pt x="6287" y="3822"/>
                    </a:lnTo>
                    <a:lnTo>
                      <a:pt x="6264" y="3846"/>
                    </a:lnTo>
                    <a:lnTo>
                      <a:pt x="6239" y="3866"/>
                    </a:lnTo>
                    <a:lnTo>
                      <a:pt x="6211" y="3883"/>
                    </a:lnTo>
                    <a:lnTo>
                      <a:pt x="6181" y="3897"/>
                    </a:lnTo>
                    <a:lnTo>
                      <a:pt x="6150" y="3906"/>
                    </a:lnTo>
                    <a:lnTo>
                      <a:pt x="6117" y="3911"/>
                    </a:lnTo>
                    <a:lnTo>
                      <a:pt x="6085" y="3912"/>
                    </a:lnTo>
                    <a:lnTo>
                      <a:pt x="6052" y="3908"/>
                    </a:lnTo>
                    <a:lnTo>
                      <a:pt x="6020" y="3901"/>
                    </a:lnTo>
                    <a:lnTo>
                      <a:pt x="5990" y="3889"/>
                    </a:lnTo>
                    <a:lnTo>
                      <a:pt x="5961" y="3873"/>
                    </a:lnTo>
                    <a:lnTo>
                      <a:pt x="5935" y="3854"/>
                    </a:lnTo>
                    <a:lnTo>
                      <a:pt x="5911" y="3831"/>
                    </a:lnTo>
                    <a:lnTo>
                      <a:pt x="5891" y="3806"/>
                    </a:lnTo>
                    <a:lnTo>
                      <a:pt x="5874" y="3778"/>
                    </a:lnTo>
                    <a:lnTo>
                      <a:pt x="5860" y="3748"/>
                    </a:lnTo>
                    <a:lnTo>
                      <a:pt x="5851" y="3717"/>
                    </a:lnTo>
                    <a:lnTo>
                      <a:pt x="5846" y="3684"/>
                    </a:lnTo>
                    <a:lnTo>
                      <a:pt x="5839" y="3607"/>
                    </a:lnTo>
                    <a:lnTo>
                      <a:pt x="5825" y="3557"/>
                    </a:lnTo>
                    <a:lnTo>
                      <a:pt x="5802" y="3510"/>
                    </a:lnTo>
                    <a:lnTo>
                      <a:pt x="5770" y="3464"/>
                    </a:lnTo>
                    <a:lnTo>
                      <a:pt x="5726" y="3418"/>
                    </a:lnTo>
                    <a:lnTo>
                      <a:pt x="5671" y="3373"/>
                    </a:lnTo>
                    <a:lnTo>
                      <a:pt x="5606" y="3331"/>
                    </a:lnTo>
                    <a:lnTo>
                      <a:pt x="5531" y="3293"/>
                    </a:lnTo>
                    <a:lnTo>
                      <a:pt x="5450" y="3260"/>
                    </a:lnTo>
                    <a:lnTo>
                      <a:pt x="5362" y="3232"/>
                    </a:lnTo>
                    <a:lnTo>
                      <a:pt x="5272" y="3210"/>
                    </a:lnTo>
                    <a:lnTo>
                      <a:pt x="5250" y="3207"/>
                    </a:lnTo>
                    <a:lnTo>
                      <a:pt x="5250" y="4557"/>
                    </a:lnTo>
                    <a:lnTo>
                      <a:pt x="5319" y="4575"/>
                    </a:lnTo>
                    <a:lnTo>
                      <a:pt x="5329" y="4577"/>
                    </a:lnTo>
                    <a:lnTo>
                      <a:pt x="5455" y="4614"/>
                    </a:lnTo>
                    <a:lnTo>
                      <a:pt x="5467" y="4618"/>
                    </a:lnTo>
                    <a:lnTo>
                      <a:pt x="5589" y="4660"/>
                    </a:lnTo>
                    <a:lnTo>
                      <a:pt x="5603" y="4665"/>
                    </a:lnTo>
                    <a:lnTo>
                      <a:pt x="5719" y="4714"/>
                    </a:lnTo>
                    <a:lnTo>
                      <a:pt x="5735" y="4721"/>
                    </a:lnTo>
                    <a:lnTo>
                      <a:pt x="5845" y="4775"/>
                    </a:lnTo>
                    <a:lnTo>
                      <a:pt x="5863" y="4785"/>
                    </a:lnTo>
                    <a:lnTo>
                      <a:pt x="5965" y="4847"/>
                    </a:lnTo>
                    <a:lnTo>
                      <a:pt x="5986" y="4860"/>
                    </a:lnTo>
                    <a:lnTo>
                      <a:pt x="6078" y="4929"/>
                    </a:lnTo>
                    <a:lnTo>
                      <a:pt x="6100" y="4947"/>
                    </a:lnTo>
                    <a:lnTo>
                      <a:pt x="6183" y="5024"/>
                    </a:lnTo>
                    <a:lnTo>
                      <a:pt x="6205" y="5048"/>
                    </a:lnTo>
                    <a:lnTo>
                      <a:pt x="6275" y="5134"/>
                    </a:lnTo>
                    <a:lnTo>
                      <a:pt x="6296" y="5163"/>
                    </a:lnTo>
                    <a:lnTo>
                      <a:pt x="6353" y="5258"/>
                    </a:lnTo>
                    <a:lnTo>
                      <a:pt x="6371" y="5293"/>
                    </a:lnTo>
                    <a:lnTo>
                      <a:pt x="6413" y="5397"/>
                    </a:lnTo>
                    <a:lnTo>
                      <a:pt x="6425" y="5435"/>
                    </a:lnTo>
                    <a:lnTo>
                      <a:pt x="6451" y="5549"/>
                    </a:lnTo>
                    <a:lnTo>
                      <a:pt x="6457" y="5587"/>
                    </a:lnTo>
                    <a:lnTo>
                      <a:pt x="6466" y="5712"/>
                    </a:lnTo>
                    <a:lnTo>
                      <a:pt x="6466" y="5748"/>
                    </a:lnTo>
                    <a:lnTo>
                      <a:pt x="6457" y="5874"/>
                    </a:lnTo>
                    <a:lnTo>
                      <a:pt x="6452" y="5911"/>
                    </a:lnTo>
                    <a:lnTo>
                      <a:pt x="6426" y="6030"/>
                    </a:lnTo>
                    <a:lnTo>
                      <a:pt x="6415" y="6065"/>
                    </a:lnTo>
                    <a:lnTo>
                      <a:pt x="6373" y="6175"/>
                    </a:lnTo>
                    <a:lnTo>
                      <a:pt x="6358" y="6208"/>
                    </a:lnTo>
                    <a:lnTo>
                      <a:pt x="6301" y="6310"/>
                    </a:lnTo>
                    <a:lnTo>
                      <a:pt x="6282" y="6338"/>
                    </a:lnTo>
                    <a:lnTo>
                      <a:pt x="6212" y="6433"/>
                    </a:lnTo>
                    <a:lnTo>
                      <a:pt x="6192" y="6456"/>
                    </a:lnTo>
                    <a:lnTo>
                      <a:pt x="6109" y="6542"/>
                    </a:lnTo>
                    <a:lnTo>
                      <a:pt x="6088" y="6561"/>
                    </a:lnTo>
                    <a:lnTo>
                      <a:pt x="5995" y="6638"/>
                    </a:lnTo>
                    <a:lnTo>
                      <a:pt x="5973" y="6654"/>
                    </a:lnTo>
                    <a:lnTo>
                      <a:pt x="5871" y="6721"/>
                    </a:lnTo>
                    <a:lnTo>
                      <a:pt x="5850" y="6733"/>
                    </a:lnTo>
                    <a:lnTo>
                      <a:pt x="5740" y="6791"/>
                    </a:lnTo>
                    <a:lnTo>
                      <a:pt x="5718" y="6800"/>
                    </a:lnTo>
                    <a:lnTo>
                      <a:pt x="5601" y="6848"/>
                    </a:lnTo>
                    <a:lnTo>
                      <a:pt x="5580" y="6855"/>
                    </a:lnTo>
                    <a:lnTo>
                      <a:pt x="5458" y="6893"/>
                    </a:lnTo>
                    <a:lnTo>
                      <a:pt x="5437" y="6898"/>
                    </a:lnTo>
                    <a:lnTo>
                      <a:pt x="5311" y="6925"/>
                    </a:lnTo>
                    <a:lnTo>
                      <a:pt x="5291" y="6929"/>
                    </a:lnTo>
                    <a:lnTo>
                      <a:pt x="5250" y="6934"/>
                    </a:lnTo>
                    <a:lnTo>
                      <a:pt x="5250" y="7190"/>
                    </a:lnTo>
                    <a:lnTo>
                      <a:pt x="5248" y="7223"/>
                    </a:lnTo>
                    <a:lnTo>
                      <a:pt x="5241" y="7255"/>
                    </a:lnTo>
                    <a:lnTo>
                      <a:pt x="5231" y="7286"/>
                    </a:lnTo>
                    <a:lnTo>
                      <a:pt x="5217" y="7315"/>
                    </a:lnTo>
                    <a:lnTo>
                      <a:pt x="5198" y="7342"/>
                    </a:lnTo>
                    <a:lnTo>
                      <a:pt x="5177" y="7367"/>
                    </a:lnTo>
                    <a:lnTo>
                      <a:pt x="5152" y="7388"/>
                    </a:lnTo>
                    <a:lnTo>
                      <a:pt x="5125" y="7407"/>
                    </a:lnTo>
                    <a:lnTo>
                      <a:pt x="5096" y="7421"/>
                    </a:lnTo>
                    <a:lnTo>
                      <a:pt x="5065" y="7431"/>
                    </a:lnTo>
                    <a:lnTo>
                      <a:pt x="5033" y="7438"/>
                    </a:lnTo>
                    <a:lnTo>
                      <a:pt x="5000" y="7440"/>
                    </a:lnTo>
                    <a:lnTo>
                      <a:pt x="4967" y="7438"/>
                    </a:lnTo>
                    <a:lnTo>
                      <a:pt x="4935" y="7431"/>
                    </a:lnTo>
                    <a:lnTo>
                      <a:pt x="4904" y="7421"/>
                    </a:lnTo>
                    <a:lnTo>
                      <a:pt x="4875" y="7407"/>
                    </a:lnTo>
                    <a:lnTo>
                      <a:pt x="4848" y="7388"/>
                    </a:lnTo>
                    <a:lnTo>
                      <a:pt x="4823" y="7367"/>
                    </a:lnTo>
                    <a:lnTo>
                      <a:pt x="4802" y="7342"/>
                    </a:lnTo>
                    <a:lnTo>
                      <a:pt x="4783" y="7315"/>
                    </a:lnTo>
                    <a:lnTo>
                      <a:pt x="4769" y="7286"/>
                    </a:lnTo>
                    <a:lnTo>
                      <a:pt x="4759" y="7255"/>
                    </a:lnTo>
                    <a:lnTo>
                      <a:pt x="4752" y="7223"/>
                    </a:lnTo>
                    <a:lnTo>
                      <a:pt x="4750" y="7190"/>
                    </a:lnTo>
                    <a:lnTo>
                      <a:pt x="4750" y="6940"/>
                    </a:lnTo>
                    <a:lnTo>
                      <a:pt x="4719" y="6937"/>
                    </a:lnTo>
                    <a:lnTo>
                      <a:pt x="4703" y="6935"/>
                    </a:lnTo>
                    <a:lnTo>
                      <a:pt x="4577" y="6915"/>
                    </a:lnTo>
                    <a:lnTo>
                      <a:pt x="4560" y="6912"/>
                    </a:lnTo>
                    <a:lnTo>
                      <a:pt x="4438" y="6884"/>
                    </a:lnTo>
                    <a:lnTo>
                      <a:pt x="4419" y="6879"/>
                    </a:lnTo>
                    <a:lnTo>
                      <a:pt x="4302" y="6843"/>
                    </a:lnTo>
                    <a:lnTo>
                      <a:pt x="4282" y="6836"/>
                    </a:lnTo>
                    <a:lnTo>
                      <a:pt x="4171" y="6791"/>
                    </a:lnTo>
                    <a:lnTo>
                      <a:pt x="4149" y="6781"/>
                    </a:lnTo>
                    <a:lnTo>
                      <a:pt x="4047" y="6727"/>
                    </a:lnTo>
                    <a:lnTo>
                      <a:pt x="4023" y="6712"/>
                    </a:lnTo>
                    <a:lnTo>
                      <a:pt x="3930" y="6649"/>
                    </a:lnTo>
                    <a:lnTo>
                      <a:pt x="3905" y="6629"/>
                    </a:lnTo>
                    <a:lnTo>
                      <a:pt x="3823" y="6556"/>
                    </a:lnTo>
                    <a:lnTo>
                      <a:pt x="3798" y="6531"/>
                    </a:lnTo>
                    <a:lnTo>
                      <a:pt x="3727" y="6449"/>
                    </a:lnTo>
                    <a:lnTo>
                      <a:pt x="3705" y="6417"/>
                    </a:lnTo>
                    <a:lnTo>
                      <a:pt x="3648" y="6325"/>
                    </a:lnTo>
                    <a:lnTo>
                      <a:pt x="3630" y="6289"/>
                    </a:lnTo>
                    <a:lnTo>
                      <a:pt x="3587" y="6186"/>
                    </a:lnTo>
                    <a:lnTo>
                      <a:pt x="3575" y="6147"/>
                    </a:lnTo>
                    <a:lnTo>
                      <a:pt x="3549" y="6033"/>
                    </a:lnTo>
                    <a:lnTo>
                      <a:pt x="3543" y="5995"/>
                    </a:lnTo>
                    <a:lnTo>
                      <a:pt x="3534" y="5870"/>
                    </a:lnTo>
                    <a:lnTo>
                      <a:pt x="3533" y="5837"/>
                    </a:lnTo>
                    <a:lnTo>
                      <a:pt x="3537" y="5805"/>
                    </a:lnTo>
                    <a:lnTo>
                      <a:pt x="3546" y="5773"/>
                    </a:lnTo>
                    <a:lnTo>
                      <a:pt x="3558" y="5743"/>
                    </a:lnTo>
                    <a:lnTo>
                      <a:pt x="3574" y="5715"/>
                    </a:lnTo>
                    <a:lnTo>
                      <a:pt x="3594" y="5689"/>
                    </a:lnTo>
                    <a:lnTo>
                      <a:pt x="3617" y="5665"/>
                    </a:lnTo>
                    <a:lnTo>
                      <a:pt x="3643" y="5645"/>
                    </a:lnTo>
                    <a:lnTo>
                      <a:pt x="3671" y="5629"/>
                    </a:lnTo>
                    <a:lnTo>
                      <a:pt x="3701" y="5616"/>
                    </a:lnTo>
                    <a:lnTo>
                      <a:pt x="3732" y="5607"/>
                    </a:lnTo>
                    <a:lnTo>
                      <a:pt x="3765" y="5603"/>
                    </a:lnTo>
                    <a:lnTo>
                      <a:pt x="3798" y="5602"/>
                    </a:lnTo>
                    <a:lnTo>
                      <a:pt x="3830" y="5606"/>
                    </a:lnTo>
                    <a:lnTo>
                      <a:pt x="3862" y="5615"/>
                    </a:lnTo>
                    <a:lnTo>
                      <a:pt x="3892" y="5627"/>
                    </a:lnTo>
                    <a:lnTo>
                      <a:pt x="3920" y="5643"/>
                    </a:lnTo>
                    <a:lnTo>
                      <a:pt x="3946" y="5663"/>
                    </a:lnTo>
                    <a:lnTo>
                      <a:pt x="3970" y="5686"/>
                    </a:lnTo>
                    <a:lnTo>
                      <a:pt x="3990" y="5712"/>
                    </a:lnTo>
                    <a:lnTo>
                      <a:pt x="4006" y="5740"/>
                    </a:lnTo>
                    <a:lnTo>
                      <a:pt x="4019" y="5770"/>
                    </a:lnTo>
                    <a:lnTo>
                      <a:pt x="4028" y="5801"/>
                    </a:lnTo>
                    <a:lnTo>
                      <a:pt x="4032" y="5834"/>
                    </a:lnTo>
                    <a:lnTo>
                      <a:pt x="4040" y="5939"/>
                    </a:lnTo>
                    <a:lnTo>
                      <a:pt x="4057" y="6014"/>
                    </a:lnTo>
                    <a:lnTo>
                      <a:pt x="4084" y="6080"/>
                    </a:lnTo>
                    <a:lnTo>
                      <a:pt x="4121" y="6139"/>
                    </a:lnTo>
                    <a:lnTo>
                      <a:pt x="4167" y="6194"/>
                    </a:lnTo>
                    <a:lnTo>
                      <a:pt x="4224" y="6245"/>
                    </a:lnTo>
                    <a:lnTo>
                      <a:pt x="4293" y="6291"/>
                    </a:lnTo>
                    <a:lnTo>
                      <a:pt x="4372" y="6333"/>
                    </a:lnTo>
                    <a:lnTo>
                      <a:pt x="4460" y="6369"/>
                    </a:lnTo>
                    <a:lnTo>
                      <a:pt x="4558" y="6399"/>
                    </a:lnTo>
                    <a:lnTo>
                      <a:pt x="4662" y="6423"/>
                    </a:lnTo>
                    <a:lnTo>
                      <a:pt x="4750" y="6436"/>
                    </a:lnTo>
                    <a:lnTo>
                      <a:pt x="4750" y="4953"/>
                    </a:lnTo>
                    <a:lnTo>
                      <a:pt x="4720" y="4946"/>
                    </a:lnTo>
                    <a:lnTo>
                      <a:pt x="4718" y="4946"/>
                    </a:lnTo>
                    <a:lnTo>
                      <a:pt x="4602" y="4916"/>
                    </a:lnTo>
                    <a:lnTo>
                      <a:pt x="4596" y="4915"/>
                    </a:lnTo>
                    <a:lnTo>
                      <a:pt x="4479" y="4882"/>
                    </a:lnTo>
                    <a:lnTo>
                      <a:pt x="4470" y="4879"/>
                    </a:lnTo>
                    <a:lnTo>
                      <a:pt x="4354" y="4842"/>
                    </a:lnTo>
                    <a:lnTo>
                      <a:pt x="4342" y="4838"/>
                    </a:lnTo>
                    <a:lnTo>
                      <a:pt x="4229" y="4796"/>
                    </a:lnTo>
                    <a:lnTo>
                      <a:pt x="4214" y="4790"/>
                    </a:lnTo>
                    <a:lnTo>
                      <a:pt x="4106" y="4741"/>
                    </a:lnTo>
                    <a:lnTo>
                      <a:pt x="4087" y="4731"/>
                    </a:lnTo>
                    <a:lnTo>
                      <a:pt x="3987" y="4675"/>
                    </a:lnTo>
                    <a:lnTo>
                      <a:pt x="3964" y="4661"/>
                    </a:lnTo>
                    <a:lnTo>
                      <a:pt x="3873" y="4596"/>
                    </a:lnTo>
                    <a:lnTo>
                      <a:pt x="3847" y="4575"/>
                    </a:lnTo>
                    <a:lnTo>
                      <a:pt x="3768" y="4501"/>
                    </a:lnTo>
                    <a:lnTo>
                      <a:pt x="3741" y="4471"/>
                    </a:lnTo>
                    <a:lnTo>
                      <a:pt x="3676" y="4386"/>
                    </a:lnTo>
                    <a:lnTo>
                      <a:pt x="3651" y="4347"/>
                    </a:lnTo>
                    <a:lnTo>
                      <a:pt x="3602" y="4251"/>
                    </a:lnTo>
                    <a:lnTo>
                      <a:pt x="3584" y="4206"/>
                    </a:lnTo>
                    <a:lnTo>
                      <a:pt x="3553" y="4096"/>
                    </a:lnTo>
                    <a:lnTo>
                      <a:pt x="3545" y="4050"/>
                    </a:lnTo>
                    <a:lnTo>
                      <a:pt x="3534" y="3927"/>
                    </a:lnTo>
                    <a:lnTo>
                      <a:pt x="3533" y="3890"/>
                    </a:lnTo>
                    <a:lnTo>
                      <a:pt x="3541" y="3764"/>
                    </a:lnTo>
                    <a:lnTo>
                      <a:pt x="3544" y="3733"/>
                    </a:lnTo>
                    <a:lnTo>
                      <a:pt x="3566" y="3615"/>
                    </a:lnTo>
                    <a:lnTo>
                      <a:pt x="3574" y="3583"/>
                    </a:lnTo>
                    <a:lnTo>
                      <a:pt x="3610" y="3472"/>
                    </a:lnTo>
                    <a:lnTo>
                      <a:pt x="3622" y="3441"/>
                    </a:lnTo>
                    <a:lnTo>
                      <a:pt x="3671" y="3339"/>
                    </a:lnTo>
                    <a:lnTo>
                      <a:pt x="3687" y="3309"/>
                    </a:lnTo>
                    <a:lnTo>
                      <a:pt x="3749" y="3215"/>
                    </a:lnTo>
                    <a:lnTo>
                      <a:pt x="3769" y="3188"/>
                    </a:lnTo>
                    <a:lnTo>
                      <a:pt x="3843" y="3103"/>
                    </a:lnTo>
                    <a:lnTo>
                      <a:pt x="3866" y="3080"/>
                    </a:lnTo>
                    <a:lnTo>
                      <a:pt x="3951" y="3004"/>
                    </a:lnTo>
                    <a:lnTo>
                      <a:pt x="3975" y="2985"/>
                    </a:lnTo>
                    <a:lnTo>
                      <a:pt x="4072" y="2918"/>
                    </a:lnTo>
                    <a:lnTo>
                      <a:pt x="4097" y="2903"/>
                    </a:lnTo>
                    <a:lnTo>
                      <a:pt x="4204" y="2846"/>
                    </a:lnTo>
                    <a:lnTo>
                      <a:pt x="4228" y="2834"/>
                    </a:lnTo>
                    <a:lnTo>
                      <a:pt x="4346" y="2787"/>
                    </a:lnTo>
                    <a:lnTo>
                      <a:pt x="4369" y="2779"/>
                    </a:lnTo>
                    <a:lnTo>
                      <a:pt x="4496" y="2741"/>
                    </a:lnTo>
                    <a:lnTo>
                      <a:pt x="4518" y="2736"/>
                    </a:lnTo>
                    <a:lnTo>
                      <a:pt x="4654" y="2709"/>
                    </a:lnTo>
                    <a:lnTo>
                      <a:pt x="4674" y="2706"/>
                    </a:lnTo>
                    <a:lnTo>
                      <a:pt x="4779" y="2694"/>
                    </a:lnTo>
                    <a:lnTo>
                      <a:pt x="4783" y="2685"/>
                    </a:lnTo>
                    <a:lnTo>
                      <a:pt x="4802" y="2658"/>
                    </a:lnTo>
                    <a:lnTo>
                      <a:pt x="4823" y="2633"/>
                    </a:lnTo>
                    <a:lnTo>
                      <a:pt x="4848" y="2612"/>
                    </a:lnTo>
                    <a:lnTo>
                      <a:pt x="4875" y="2593"/>
                    </a:lnTo>
                    <a:lnTo>
                      <a:pt x="4904" y="2579"/>
                    </a:lnTo>
                    <a:lnTo>
                      <a:pt x="4935" y="2569"/>
                    </a:lnTo>
                    <a:lnTo>
                      <a:pt x="4967" y="2562"/>
                    </a:lnTo>
                    <a:lnTo>
                      <a:pt x="5000" y="2560"/>
                    </a:lnTo>
                    <a:lnTo>
                      <a:pt x="5033" y="2562"/>
                    </a:lnTo>
                    <a:lnTo>
                      <a:pt x="5065" y="2569"/>
                    </a:lnTo>
                    <a:lnTo>
                      <a:pt x="5096" y="2579"/>
                    </a:lnTo>
                    <a:lnTo>
                      <a:pt x="5125" y="2593"/>
                    </a:lnTo>
                    <a:lnTo>
                      <a:pt x="5152" y="2612"/>
                    </a:lnTo>
                    <a:lnTo>
                      <a:pt x="5177" y="2633"/>
                    </a:lnTo>
                    <a:lnTo>
                      <a:pt x="5198" y="2658"/>
                    </a:lnTo>
                    <a:lnTo>
                      <a:pt x="5217" y="2685"/>
                    </a:lnTo>
                    <a:lnTo>
                      <a:pt x="5222" y="2696"/>
                    </a:lnTo>
                    <a:lnTo>
                      <a:pt x="5240" y="2698"/>
                    </a:lnTo>
                    <a:lnTo>
                      <a:pt x="5256" y="2700"/>
                    </a:lnTo>
                    <a:lnTo>
                      <a:pt x="5365" y="2719"/>
                    </a:lnTo>
                    <a:lnTo>
                      <a:pt x="5381" y="2723"/>
                    </a:lnTo>
                    <a:lnTo>
                      <a:pt x="5489" y="2749"/>
                    </a:lnTo>
                    <a:lnTo>
                      <a:pt x="5506" y="2753"/>
                    </a:lnTo>
                    <a:lnTo>
                      <a:pt x="5611" y="2787"/>
                    </a:lnTo>
                    <a:lnTo>
                      <a:pt x="5629" y="2793"/>
                    </a:lnTo>
                    <a:lnTo>
                      <a:pt x="5730" y="2834"/>
                    </a:lnTo>
                    <a:lnTo>
                      <a:pt x="5749" y="2843"/>
                    </a:lnTo>
                    <a:lnTo>
                      <a:pt x="5844" y="2892"/>
                    </a:lnTo>
                    <a:lnTo>
                      <a:pt x="5865" y="2904"/>
                    </a:lnTo>
                    <a:lnTo>
                      <a:pt x="5952" y="2960"/>
                    </a:lnTo>
                    <a:lnTo>
                      <a:pt x="5975" y="2976"/>
                    </a:lnTo>
                    <a:lnTo>
                      <a:pt x="6053" y="3039"/>
                    </a:lnTo>
                    <a:lnTo>
                      <a:pt x="6076" y="3061"/>
                    </a:lnTo>
                    <a:lnTo>
                      <a:pt x="6144" y="3132"/>
                    </a:lnTo>
                    <a:lnTo>
                      <a:pt x="6167" y="3160"/>
                    </a:lnTo>
                    <a:lnTo>
                      <a:pt x="6223" y="3238"/>
                    </a:lnTo>
                    <a:lnTo>
                      <a:pt x="6243" y="3274"/>
                    </a:lnTo>
                    <a:lnTo>
                      <a:pt x="6285" y="3359"/>
                    </a:lnTo>
                    <a:lnTo>
                      <a:pt x="6301" y="3401"/>
                    </a:lnTo>
                    <a:lnTo>
                      <a:pt x="6327" y="3494"/>
                    </a:lnTo>
                    <a:close/>
                    <a:moveTo>
                      <a:pt x="5309" y="5092"/>
                    </a:moveTo>
                    <a:lnTo>
                      <a:pt x="5250" y="5075"/>
                    </a:lnTo>
                    <a:lnTo>
                      <a:pt x="5250" y="6427"/>
                    </a:lnTo>
                    <a:lnTo>
                      <a:pt x="5322" y="6412"/>
                    </a:lnTo>
                    <a:lnTo>
                      <a:pt x="5423" y="6381"/>
                    </a:lnTo>
                    <a:lnTo>
                      <a:pt x="5519" y="6342"/>
                    </a:lnTo>
                    <a:lnTo>
                      <a:pt x="5608" y="6296"/>
                    </a:lnTo>
                    <a:lnTo>
                      <a:pt x="5688" y="6243"/>
                    </a:lnTo>
                    <a:lnTo>
                      <a:pt x="5760" y="6184"/>
                    </a:lnTo>
                    <a:lnTo>
                      <a:pt x="5821" y="6121"/>
                    </a:lnTo>
                    <a:lnTo>
                      <a:pt x="5872" y="6053"/>
                    </a:lnTo>
                    <a:lnTo>
                      <a:pt x="5912" y="5980"/>
                    </a:lnTo>
                    <a:lnTo>
                      <a:pt x="5941" y="5903"/>
                    </a:lnTo>
                    <a:lnTo>
                      <a:pt x="5960" y="5820"/>
                    </a:lnTo>
                    <a:lnTo>
                      <a:pt x="5966" y="5730"/>
                    </a:lnTo>
                    <a:lnTo>
                      <a:pt x="5960" y="5643"/>
                    </a:lnTo>
                    <a:lnTo>
                      <a:pt x="5942" y="5567"/>
                    </a:lnTo>
                    <a:lnTo>
                      <a:pt x="5915" y="5499"/>
                    </a:lnTo>
                    <a:lnTo>
                      <a:pt x="5877" y="5437"/>
                    </a:lnTo>
                    <a:lnTo>
                      <a:pt x="5829" y="5378"/>
                    </a:lnTo>
                    <a:lnTo>
                      <a:pt x="5769" y="5322"/>
                    </a:lnTo>
                    <a:lnTo>
                      <a:pt x="5697" y="5269"/>
                    </a:lnTo>
                    <a:lnTo>
                      <a:pt x="5614" y="5219"/>
                    </a:lnTo>
                    <a:lnTo>
                      <a:pt x="5521" y="5173"/>
                    </a:lnTo>
                    <a:lnTo>
                      <a:pt x="5418" y="5130"/>
                    </a:lnTo>
                    <a:lnTo>
                      <a:pt x="5309" y="5092"/>
                    </a:lnTo>
                    <a:close/>
                    <a:moveTo>
                      <a:pt x="4727" y="4432"/>
                    </a:moveTo>
                    <a:lnTo>
                      <a:pt x="4750" y="4438"/>
                    </a:lnTo>
                    <a:lnTo>
                      <a:pt x="4750" y="3200"/>
                    </a:lnTo>
                    <a:lnTo>
                      <a:pt x="4741" y="3201"/>
                    </a:lnTo>
                    <a:lnTo>
                      <a:pt x="4626" y="3224"/>
                    </a:lnTo>
                    <a:lnTo>
                      <a:pt x="4522" y="3255"/>
                    </a:lnTo>
                    <a:lnTo>
                      <a:pt x="4428" y="3293"/>
                    </a:lnTo>
                    <a:lnTo>
                      <a:pt x="4345" y="3337"/>
                    </a:lnTo>
                    <a:lnTo>
                      <a:pt x="4273" y="3387"/>
                    </a:lnTo>
                    <a:lnTo>
                      <a:pt x="4211" y="3443"/>
                    </a:lnTo>
                    <a:lnTo>
                      <a:pt x="4158" y="3503"/>
                    </a:lnTo>
                    <a:lnTo>
                      <a:pt x="4115" y="3569"/>
                    </a:lnTo>
                    <a:lnTo>
                      <a:pt x="4081" y="3641"/>
                    </a:lnTo>
                    <a:lnTo>
                      <a:pt x="4055" y="3721"/>
                    </a:lnTo>
                    <a:lnTo>
                      <a:pt x="4039" y="3808"/>
                    </a:lnTo>
                    <a:lnTo>
                      <a:pt x="4034" y="3901"/>
                    </a:lnTo>
                    <a:lnTo>
                      <a:pt x="4041" y="3982"/>
                    </a:lnTo>
                    <a:lnTo>
                      <a:pt x="4059" y="4045"/>
                    </a:lnTo>
                    <a:lnTo>
                      <a:pt x="4086" y="4100"/>
                    </a:lnTo>
                    <a:lnTo>
                      <a:pt x="4125" y="4150"/>
                    </a:lnTo>
                    <a:lnTo>
                      <a:pt x="4177" y="4199"/>
                    </a:lnTo>
                    <a:lnTo>
                      <a:pt x="4243" y="4246"/>
                    </a:lnTo>
                    <a:lnTo>
                      <a:pt x="4322" y="4290"/>
                    </a:lnTo>
                    <a:lnTo>
                      <a:pt x="4412" y="4331"/>
                    </a:lnTo>
                    <a:lnTo>
                      <a:pt x="4511" y="4368"/>
                    </a:lnTo>
                    <a:lnTo>
                      <a:pt x="4617" y="4401"/>
                    </a:lnTo>
                    <a:lnTo>
                      <a:pt x="4727" y="443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01" name="Outline"/>
              <p:cNvSpPr/>
              <p:nvPr/>
            </p:nvSpPr>
            <p:spPr>
              <a:xfrm>
                <a:off x="8624067" y="176058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897" y="4858"/>
                    </a:moveTo>
                    <a:lnTo>
                      <a:pt x="8900" y="4995"/>
                    </a:lnTo>
                    <a:lnTo>
                      <a:pt x="8900" y="5005"/>
                    </a:lnTo>
                    <a:lnTo>
                      <a:pt x="8897" y="5142"/>
                    </a:lnTo>
                    <a:lnTo>
                      <a:pt x="8897" y="5151"/>
                    </a:lnTo>
                    <a:lnTo>
                      <a:pt x="8889" y="5288"/>
                    </a:lnTo>
                    <a:lnTo>
                      <a:pt x="8889" y="5297"/>
                    </a:lnTo>
                    <a:lnTo>
                      <a:pt x="8876" y="5433"/>
                    </a:lnTo>
                    <a:lnTo>
                      <a:pt x="8875" y="5443"/>
                    </a:lnTo>
                    <a:lnTo>
                      <a:pt x="8857" y="5578"/>
                    </a:lnTo>
                    <a:lnTo>
                      <a:pt x="8855" y="5587"/>
                    </a:lnTo>
                    <a:lnTo>
                      <a:pt x="8833" y="5721"/>
                    </a:lnTo>
                    <a:lnTo>
                      <a:pt x="8831" y="5731"/>
                    </a:lnTo>
                    <a:lnTo>
                      <a:pt x="8803" y="5864"/>
                    </a:lnTo>
                    <a:lnTo>
                      <a:pt x="8801" y="5873"/>
                    </a:lnTo>
                    <a:lnTo>
                      <a:pt x="8768" y="6005"/>
                    </a:lnTo>
                    <a:lnTo>
                      <a:pt x="8766" y="6014"/>
                    </a:lnTo>
                    <a:lnTo>
                      <a:pt x="8728" y="6145"/>
                    </a:lnTo>
                    <a:lnTo>
                      <a:pt x="8725" y="6154"/>
                    </a:lnTo>
                    <a:lnTo>
                      <a:pt x="8683" y="6283"/>
                    </a:lnTo>
                    <a:lnTo>
                      <a:pt x="8680" y="6292"/>
                    </a:lnTo>
                    <a:lnTo>
                      <a:pt x="8632" y="6420"/>
                    </a:lnTo>
                    <a:lnTo>
                      <a:pt x="8629" y="6428"/>
                    </a:lnTo>
                    <a:lnTo>
                      <a:pt x="8577" y="6554"/>
                    </a:lnTo>
                    <a:lnTo>
                      <a:pt x="8573" y="6563"/>
                    </a:lnTo>
                    <a:lnTo>
                      <a:pt x="8516" y="6687"/>
                    </a:lnTo>
                    <a:lnTo>
                      <a:pt x="8512" y="6695"/>
                    </a:lnTo>
                    <a:lnTo>
                      <a:pt x="8450" y="6818"/>
                    </a:lnTo>
                    <a:lnTo>
                      <a:pt x="8446" y="6826"/>
                    </a:lnTo>
                    <a:lnTo>
                      <a:pt x="8380" y="6946"/>
                    </a:lnTo>
                    <a:lnTo>
                      <a:pt x="8375" y="6954"/>
                    </a:lnTo>
                    <a:lnTo>
                      <a:pt x="8304" y="7071"/>
                    </a:lnTo>
                    <a:lnTo>
                      <a:pt x="8299" y="7079"/>
                    </a:lnTo>
                    <a:lnTo>
                      <a:pt x="8225" y="7194"/>
                    </a:lnTo>
                    <a:lnTo>
                      <a:pt x="8219" y="7202"/>
                    </a:lnTo>
                    <a:lnTo>
                      <a:pt x="8140" y="7313"/>
                    </a:lnTo>
                    <a:lnTo>
                      <a:pt x="8135" y="7321"/>
                    </a:lnTo>
                    <a:lnTo>
                      <a:pt x="8052" y="7429"/>
                    </a:lnTo>
                    <a:lnTo>
                      <a:pt x="8046" y="7436"/>
                    </a:lnTo>
                    <a:lnTo>
                      <a:pt x="7959" y="7541"/>
                    </a:lnTo>
                    <a:lnTo>
                      <a:pt x="7953" y="7548"/>
                    </a:lnTo>
                    <a:lnTo>
                      <a:pt x="7862" y="7650"/>
                    </a:lnTo>
                    <a:lnTo>
                      <a:pt x="7856" y="7657"/>
                    </a:lnTo>
                    <a:lnTo>
                      <a:pt x="7761" y="7755"/>
                    </a:lnTo>
                    <a:lnTo>
                      <a:pt x="7755" y="7761"/>
                    </a:lnTo>
                    <a:lnTo>
                      <a:pt x="7657" y="7856"/>
                    </a:lnTo>
                    <a:lnTo>
                      <a:pt x="7650" y="7862"/>
                    </a:lnTo>
                    <a:lnTo>
                      <a:pt x="7548" y="7953"/>
                    </a:lnTo>
                    <a:lnTo>
                      <a:pt x="7541" y="7959"/>
                    </a:lnTo>
                    <a:lnTo>
                      <a:pt x="7436" y="8046"/>
                    </a:lnTo>
                    <a:lnTo>
                      <a:pt x="7429" y="8052"/>
                    </a:lnTo>
                    <a:lnTo>
                      <a:pt x="7321" y="8135"/>
                    </a:lnTo>
                    <a:lnTo>
                      <a:pt x="7313" y="8140"/>
                    </a:lnTo>
                    <a:lnTo>
                      <a:pt x="7202" y="8219"/>
                    </a:lnTo>
                    <a:lnTo>
                      <a:pt x="7194" y="8225"/>
                    </a:lnTo>
                    <a:lnTo>
                      <a:pt x="7079" y="8299"/>
                    </a:lnTo>
                    <a:lnTo>
                      <a:pt x="7071" y="8304"/>
                    </a:lnTo>
                    <a:lnTo>
                      <a:pt x="6954" y="8375"/>
                    </a:lnTo>
                    <a:lnTo>
                      <a:pt x="6946" y="8380"/>
                    </a:lnTo>
                    <a:lnTo>
                      <a:pt x="6826" y="8446"/>
                    </a:lnTo>
                    <a:lnTo>
                      <a:pt x="6818" y="8450"/>
                    </a:lnTo>
                    <a:lnTo>
                      <a:pt x="6695" y="8512"/>
                    </a:lnTo>
                    <a:lnTo>
                      <a:pt x="6687" y="8516"/>
                    </a:lnTo>
                    <a:lnTo>
                      <a:pt x="6563" y="8573"/>
                    </a:lnTo>
                    <a:lnTo>
                      <a:pt x="6554" y="8577"/>
                    </a:lnTo>
                    <a:lnTo>
                      <a:pt x="6428" y="8629"/>
                    </a:lnTo>
                    <a:lnTo>
                      <a:pt x="6420" y="8632"/>
                    </a:lnTo>
                    <a:lnTo>
                      <a:pt x="6292" y="8680"/>
                    </a:lnTo>
                    <a:lnTo>
                      <a:pt x="6283" y="8683"/>
                    </a:lnTo>
                    <a:lnTo>
                      <a:pt x="6154" y="8725"/>
                    </a:lnTo>
                    <a:lnTo>
                      <a:pt x="6145" y="8728"/>
                    </a:lnTo>
                    <a:lnTo>
                      <a:pt x="6014" y="8766"/>
                    </a:lnTo>
                    <a:lnTo>
                      <a:pt x="6005" y="8768"/>
                    </a:lnTo>
                    <a:lnTo>
                      <a:pt x="5873" y="8801"/>
                    </a:lnTo>
                    <a:lnTo>
                      <a:pt x="5864" y="8803"/>
                    </a:lnTo>
                    <a:lnTo>
                      <a:pt x="5731" y="8831"/>
                    </a:lnTo>
                    <a:lnTo>
                      <a:pt x="5721" y="8833"/>
                    </a:lnTo>
                    <a:lnTo>
                      <a:pt x="5587" y="8855"/>
                    </a:lnTo>
                    <a:lnTo>
                      <a:pt x="5578" y="8857"/>
                    </a:lnTo>
                    <a:lnTo>
                      <a:pt x="5443" y="8875"/>
                    </a:lnTo>
                    <a:lnTo>
                      <a:pt x="5433" y="8876"/>
                    </a:lnTo>
                    <a:lnTo>
                      <a:pt x="5297" y="8889"/>
                    </a:lnTo>
                    <a:lnTo>
                      <a:pt x="5288" y="8889"/>
                    </a:lnTo>
                    <a:lnTo>
                      <a:pt x="5151" y="8897"/>
                    </a:lnTo>
                    <a:lnTo>
                      <a:pt x="5142" y="8897"/>
                    </a:lnTo>
                    <a:lnTo>
                      <a:pt x="5005" y="8900"/>
                    </a:lnTo>
                    <a:lnTo>
                      <a:pt x="4995" y="8900"/>
                    </a:lnTo>
                    <a:lnTo>
                      <a:pt x="4858" y="8897"/>
                    </a:lnTo>
                    <a:lnTo>
                      <a:pt x="4849" y="8897"/>
                    </a:lnTo>
                    <a:lnTo>
                      <a:pt x="4712" y="8889"/>
                    </a:lnTo>
                    <a:lnTo>
                      <a:pt x="4703" y="8889"/>
                    </a:lnTo>
                    <a:lnTo>
                      <a:pt x="4567" y="8876"/>
                    </a:lnTo>
                    <a:lnTo>
                      <a:pt x="4557" y="8875"/>
                    </a:lnTo>
                    <a:lnTo>
                      <a:pt x="4422" y="8857"/>
                    </a:lnTo>
                    <a:lnTo>
                      <a:pt x="4413" y="8855"/>
                    </a:lnTo>
                    <a:lnTo>
                      <a:pt x="4279" y="8833"/>
                    </a:lnTo>
                    <a:lnTo>
                      <a:pt x="4269" y="8831"/>
                    </a:lnTo>
                    <a:lnTo>
                      <a:pt x="4136" y="8803"/>
                    </a:lnTo>
                    <a:lnTo>
                      <a:pt x="4127" y="8801"/>
                    </a:lnTo>
                    <a:lnTo>
                      <a:pt x="3995" y="8768"/>
                    </a:lnTo>
                    <a:lnTo>
                      <a:pt x="3986" y="8766"/>
                    </a:lnTo>
                    <a:lnTo>
                      <a:pt x="3855" y="8728"/>
                    </a:lnTo>
                    <a:lnTo>
                      <a:pt x="3846" y="8725"/>
                    </a:lnTo>
                    <a:lnTo>
                      <a:pt x="3717" y="8683"/>
                    </a:lnTo>
                    <a:lnTo>
                      <a:pt x="3708" y="8680"/>
                    </a:lnTo>
                    <a:lnTo>
                      <a:pt x="3580" y="8632"/>
                    </a:lnTo>
                    <a:lnTo>
                      <a:pt x="3572" y="8629"/>
                    </a:lnTo>
                    <a:lnTo>
                      <a:pt x="3446" y="8577"/>
                    </a:lnTo>
                    <a:lnTo>
                      <a:pt x="3437" y="8573"/>
                    </a:lnTo>
                    <a:lnTo>
                      <a:pt x="3313" y="8516"/>
                    </a:lnTo>
                    <a:lnTo>
                      <a:pt x="3305" y="8512"/>
                    </a:lnTo>
                    <a:lnTo>
                      <a:pt x="3182" y="8450"/>
                    </a:lnTo>
                    <a:lnTo>
                      <a:pt x="3174" y="8446"/>
                    </a:lnTo>
                    <a:lnTo>
                      <a:pt x="3054" y="8380"/>
                    </a:lnTo>
                    <a:lnTo>
                      <a:pt x="3046" y="8375"/>
                    </a:lnTo>
                    <a:lnTo>
                      <a:pt x="2929" y="8304"/>
                    </a:lnTo>
                    <a:lnTo>
                      <a:pt x="2921" y="8299"/>
                    </a:lnTo>
                    <a:lnTo>
                      <a:pt x="2806" y="8225"/>
                    </a:lnTo>
                    <a:lnTo>
                      <a:pt x="2798" y="8219"/>
                    </a:lnTo>
                    <a:lnTo>
                      <a:pt x="2687" y="8140"/>
                    </a:lnTo>
                    <a:lnTo>
                      <a:pt x="2679" y="8135"/>
                    </a:lnTo>
                    <a:lnTo>
                      <a:pt x="2571" y="8052"/>
                    </a:lnTo>
                    <a:lnTo>
                      <a:pt x="2564" y="8046"/>
                    </a:lnTo>
                    <a:lnTo>
                      <a:pt x="2459" y="7959"/>
                    </a:lnTo>
                    <a:lnTo>
                      <a:pt x="2452" y="7953"/>
                    </a:lnTo>
                    <a:lnTo>
                      <a:pt x="2350" y="7862"/>
                    </a:lnTo>
                    <a:lnTo>
                      <a:pt x="2343" y="7856"/>
                    </a:lnTo>
                    <a:lnTo>
                      <a:pt x="2245" y="7761"/>
                    </a:lnTo>
                    <a:lnTo>
                      <a:pt x="2239" y="7755"/>
                    </a:lnTo>
                    <a:lnTo>
                      <a:pt x="2144" y="7657"/>
                    </a:lnTo>
                    <a:lnTo>
                      <a:pt x="2138" y="7650"/>
                    </a:lnTo>
                    <a:lnTo>
                      <a:pt x="2047" y="7548"/>
                    </a:lnTo>
                    <a:lnTo>
                      <a:pt x="2041" y="7541"/>
                    </a:lnTo>
                    <a:lnTo>
                      <a:pt x="1954" y="7436"/>
                    </a:lnTo>
                    <a:lnTo>
                      <a:pt x="1948" y="7429"/>
                    </a:lnTo>
                    <a:lnTo>
                      <a:pt x="1865" y="7321"/>
                    </a:lnTo>
                    <a:lnTo>
                      <a:pt x="1860" y="7313"/>
                    </a:lnTo>
                    <a:lnTo>
                      <a:pt x="1781" y="7202"/>
                    </a:lnTo>
                    <a:lnTo>
                      <a:pt x="1775" y="7194"/>
                    </a:lnTo>
                    <a:lnTo>
                      <a:pt x="1701" y="7079"/>
                    </a:lnTo>
                    <a:lnTo>
                      <a:pt x="1696" y="7071"/>
                    </a:lnTo>
                    <a:lnTo>
                      <a:pt x="1625" y="6954"/>
                    </a:lnTo>
                    <a:lnTo>
                      <a:pt x="1620" y="6946"/>
                    </a:lnTo>
                    <a:lnTo>
                      <a:pt x="1554" y="6826"/>
                    </a:lnTo>
                    <a:lnTo>
                      <a:pt x="1550" y="6818"/>
                    </a:lnTo>
                    <a:lnTo>
                      <a:pt x="1488" y="6695"/>
                    </a:lnTo>
                    <a:lnTo>
                      <a:pt x="1484" y="6687"/>
                    </a:lnTo>
                    <a:lnTo>
                      <a:pt x="1427" y="6563"/>
                    </a:lnTo>
                    <a:lnTo>
                      <a:pt x="1423" y="6554"/>
                    </a:lnTo>
                    <a:lnTo>
                      <a:pt x="1371" y="6428"/>
                    </a:lnTo>
                    <a:lnTo>
                      <a:pt x="1368" y="6420"/>
                    </a:lnTo>
                    <a:lnTo>
                      <a:pt x="1320" y="6292"/>
                    </a:lnTo>
                    <a:lnTo>
                      <a:pt x="1317" y="6283"/>
                    </a:lnTo>
                    <a:lnTo>
                      <a:pt x="1275" y="6154"/>
                    </a:lnTo>
                    <a:lnTo>
                      <a:pt x="1272" y="6145"/>
                    </a:lnTo>
                    <a:lnTo>
                      <a:pt x="1234" y="6014"/>
                    </a:lnTo>
                    <a:lnTo>
                      <a:pt x="1232" y="6005"/>
                    </a:lnTo>
                    <a:lnTo>
                      <a:pt x="1199" y="5873"/>
                    </a:lnTo>
                    <a:lnTo>
                      <a:pt x="1197" y="5864"/>
                    </a:lnTo>
                    <a:lnTo>
                      <a:pt x="1169" y="5731"/>
                    </a:lnTo>
                    <a:lnTo>
                      <a:pt x="1167" y="5721"/>
                    </a:lnTo>
                    <a:lnTo>
                      <a:pt x="1145" y="5587"/>
                    </a:lnTo>
                    <a:lnTo>
                      <a:pt x="1143" y="5578"/>
                    </a:lnTo>
                    <a:lnTo>
                      <a:pt x="1125" y="5443"/>
                    </a:lnTo>
                    <a:lnTo>
                      <a:pt x="1124" y="5433"/>
                    </a:lnTo>
                    <a:lnTo>
                      <a:pt x="1111" y="5297"/>
                    </a:lnTo>
                    <a:lnTo>
                      <a:pt x="1111" y="5288"/>
                    </a:lnTo>
                    <a:lnTo>
                      <a:pt x="1103" y="5151"/>
                    </a:lnTo>
                    <a:lnTo>
                      <a:pt x="1103" y="5142"/>
                    </a:lnTo>
                    <a:lnTo>
                      <a:pt x="1100" y="5005"/>
                    </a:lnTo>
                    <a:lnTo>
                      <a:pt x="1100" y="4995"/>
                    </a:lnTo>
                    <a:lnTo>
                      <a:pt x="1103" y="4858"/>
                    </a:lnTo>
                    <a:lnTo>
                      <a:pt x="1103" y="4849"/>
                    </a:lnTo>
                    <a:lnTo>
                      <a:pt x="1111" y="4712"/>
                    </a:lnTo>
                    <a:lnTo>
                      <a:pt x="1111" y="4703"/>
                    </a:lnTo>
                    <a:lnTo>
                      <a:pt x="1124" y="4567"/>
                    </a:lnTo>
                    <a:lnTo>
                      <a:pt x="1125" y="4557"/>
                    </a:lnTo>
                    <a:lnTo>
                      <a:pt x="1143" y="4422"/>
                    </a:lnTo>
                    <a:lnTo>
                      <a:pt x="1145" y="4413"/>
                    </a:lnTo>
                    <a:lnTo>
                      <a:pt x="1167" y="4279"/>
                    </a:lnTo>
                    <a:lnTo>
                      <a:pt x="1169" y="4269"/>
                    </a:lnTo>
                    <a:lnTo>
                      <a:pt x="1197" y="4136"/>
                    </a:lnTo>
                    <a:lnTo>
                      <a:pt x="1199" y="4127"/>
                    </a:lnTo>
                    <a:lnTo>
                      <a:pt x="1232" y="3995"/>
                    </a:lnTo>
                    <a:lnTo>
                      <a:pt x="1234" y="3986"/>
                    </a:lnTo>
                    <a:lnTo>
                      <a:pt x="1272" y="3855"/>
                    </a:lnTo>
                    <a:lnTo>
                      <a:pt x="1275" y="3846"/>
                    </a:lnTo>
                    <a:lnTo>
                      <a:pt x="1317" y="3717"/>
                    </a:lnTo>
                    <a:lnTo>
                      <a:pt x="1320" y="3708"/>
                    </a:lnTo>
                    <a:lnTo>
                      <a:pt x="1368" y="3580"/>
                    </a:lnTo>
                    <a:lnTo>
                      <a:pt x="1371" y="3572"/>
                    </a:lnTo>
                    <a:lnTo>
                      <a:pt x="1423" y="3446"/>
                    </a:lnTo>
                    <a:lnTo>
                      <a:pt x="1427" y="3437"/>
                    </a:lnTo>
                    <a:lnTo>
                      <a:pt x="1484" y="3313"/>
                    </a:lnTo>
                    <a:lnTo>
                      <a:pt x="1488" y="3305"/>
                    </a:lnTo>
                    <a:lnTo>
                      <a:pt x="1550" y="3182"/>
                    </a:lnTo>
                    <a:lnTo>
                      <a:pt x="1554" y="3174"/>
                    </a:lnTo>
                    <a:lnTo>
                      <a:pt x="1620" y="3054"/>
                    </a:lnTo>
                    <a:lnTo>
                      <a:pt x="1625" y="3046"/>
                    </a:lnTo>
                    <a:lnTo>
                      <a:pt x="1696" y="2929"/>
                    </a:lnTo>
                    <a:lnTo>
                      <a:pt x="1701" y="2921"/>
                    </a:lnTo>
                    <a:lnTo>
                      <a:pt x="1775" y="2806"/>
                    </a:lnTo>
                    <a:lnTo>
                      <a:pt x="1781" y="2798"/>
                    </a:lnTo>
                    <a:lnTo>
                      <a:pt x="1860" y="2687"/>
                    </a:lnTo>
                    <a:lnTo>
                      <a:pt x="1865" y="2679"/>
                    </a:lnTo>
                    <a:lnTo>
                      <a:pt x="1948" y="2571"/>
                    </a:lnTo>
                    <a:lnTo>
                      <a:pt x="1954" y="2564"/>
                    </a:lnTo>
                    <a:lnTo>
                      <a:pt x="2041" y="2459"/>
                    </a:lnTo>
                    <a:lnTo>
                      <a:pt x="2047" y="2452"/>
                    </a:lnTo>
                    <a:lnTo>
                      <a:pt x="2138" y="2350"/>
                    </a:lnTo>
                    <a:lnTo>
                      <a:pt x="2144" y="2343"/>
                    </a:lnTo>
                    <a:lnTo>
                      <a:pt x="2239" y="2245"/>
                    </a:lnTo>
                    <a:lnTo>
                      <a:pt x="2245" y="2239"/>
                    </a:lnTo>
                    <a:lnTo>
                      <a:pt x="2343" y="2144"/>
                    </a:lnTo>
                    <a:lnTo>
                      <a:pt x="2350" y="2138"/>
                    </a:lnTo>
                    <a:lnTo>
                      <a:pt x="2452" y="2047"/>
                    </a:lnTo>
                    <a:lnTo>
                      <a:pt x="2459" y="2041"/>
                    </a:lnTo>
                    <a:lnTo>
                      <a:pt x="2564" y="1954"/>
                    </a:lnTo>
                    <a:lnTo>
                      <a:pt x="2571" y="1948"/>
                    </a:lnTo>
                    <a:lnTo>
                      <a:pt x="2679" y="1865"/>
                    </a:lnTo>
                    <a:lnTo>
                      <a:pt x="2687" y="1860"/>
                    </a:lnTo>
                    <a:lnTo>
                      <a:pt x="2798" y="1781"/>
                    </a:lnTo>
                    <a:lnTo>
                      <a:pt x="2806" y="1775"/>
                    </a:lnTo>
                    <a:lnTo>
                      <a:pt x="2921" y="1701"/>
                    </a:lnTo>
                    <a:lnTo>
                      <a:pt x="2929" y="1696"/>
                    </a:lnTo>
                    <a:lnTo>
                      <a:pt x="3046" y="1625"/>
                    </a:lnTo>
                    <a:lnTo>
                      <a:pt x="3054" y="1620"/>
                    </a:lnTo>
                    <a:lnTo>
                      <a:pt x="3174" y="1554"/>
                    </a:lnTo>
                    <a:lnTo>
                      <a:pt x="3182" y="1550"/>
                    </a:lnTo>
                    <a:lnTo>
                      <a:pt x="3305" y="1488"/>
                    </a:lnTo>
                    <a:lnTo>
                      <a:pt x="3313" y="1484"/>
                    </a:lnTo>
                    <a:lnTo>
                      <a:pt x="3437" y="1427"/>
                    </a:lnTo>
                    <a:lnTo>
                      <a:pt x="3446" y="1423"/>
                    </a:lnTo>
                    <a:lnTo>
                      <a:pt x="3572" y="1371"/>
                    </a:lnTo>
                    <a:lnTo>
                      <a:pt x="3580" y="1368"/>
                    </a:lnTo>
                    <a:lnTo>
                      <a:pt x="3708" y="1320"/>
                    </a:lnTo>
                    <a:lnTo>
                      <a:pt x="3717" y="1317"/>
                    </a:lnTo>
                    <a:lnTo>
                      <a:pt x="3846" y="1275"/>
                    </a:lnTo>
                    <a:lnTo>
                      <a:pt x="3855" y="1272"/>
                    </a:lnTo>
                    <a:lnTo>
                      <a:pt x="3986" y="1234"/>
                    </a:lnTo>
                    <a:lnTo>
                      <a:pt x="3995" y="1232"/>
                    </a:lnTo>
                    <a:lnTo>
                      <a:pt x="4127" y="1199"/>
                    </a:lnTo>
                    <a:lnTo>
                      <a:pt x="4136" y="1197"/>
                    </a:lnTo>
                    <a:lnTo>
                      <a:pt x="4269" y="1169"/>
                    </a:lnTo>
                    <a:lnTo>
                      <a:pt x="4279" y="1167"/>
                    </a:lnTo>
                    <a:lnTo>
                      <a:pt x="4413" y="1145"/>
                    </a:lnTo>
                    <a:lnTo>
                      <a:pt x="4422" y="1143"/>
                    </a:lnTo>
                    <a:lnTo>
                      <a:pt x="4557" y="1125"/>
                    </a:lnTo>
                    <a:lnTo>
                      <a:pt x="4567" y="1124"/>
                    </a:lnTo>
                    <a:lnTo>
                      <a:pt x="4703" y="1111"/>
                    </a:lnTo>
                    <a:lnTo>
                      <a:pt x="4712" y="1111"/>
                    </a:lnTo>
                    <a:lnTo>
                      <a:pt x="4849" y="1103"/>
                    </a:lnTo>
                    <a:lnTo>
                      <a:pt x="4858" y="1103"/>
                    </a:lnTo>
                    <a:lnTo>
                      <a:pt x="4995" y="1100"/>
                    </a:lnTo>
                    <a:lnTo>
                      <a:pt x="5005" y="1100"/>
                    </a:lnTo>
                    <a:lnTo>
                      <a:pt x="5142" y="1103"/>
                    </a:lnTo>
                    <a:lnTo>
                      <a:pt x="5151" y="1103"/>
                    </a:lnTo>
                    <a:lnTo>
                      <a:pt x="5288" y="1111"/>
                    </a:lnTo>
                    <a:lnTo>
                      <a:pt x="5297" y="1111"/>
                    </a:lnTo>
                    <a:lnTo>
                      <a:pt x="5433" y="1124"/>
                    </a:lnTo>
                    <a:lnTo>
                      <a:pt x="5443" y="1125"/>
                    </a:lnTo>
                    <a:lnTo>
                      <a:pt x="5578" y="1143"/>
                    </a:lnTo>
                    <a:lnTo>
                      <a:pt x="5587" y="1145"/>
                    </a:lnTo>
                    <a:lnTo>
                      <a:pt x="5721" y="1167"/>
                    </a:lnTo>
                    <a:lnTo>
                      <a:pt x="5731" y="1169"/>
                    </a:lnTo>
                    <a:lnTo>
                      <a:pt x="5864" y="1197"/>
                    </a:lnTo>
                    <a:lnTo>
                      <a:pt x="5873" y="1199"/>
                    </a:lnTo>
                    <a:lnTo>
                      <a:pt x="6005" y="1232"/>
                    </a:lnTo>
                    <a:lnTo>
                      <a:pt x="6014" y="1234"/>
                    </a:lnTo>
                    <a:lnTo>
                      <a:pt x="6145" y="1272"/>
                    </a:lnTo>
                    <a:lnTo>
                      <a:pt x="6154" y="1275"/>
                    </a:lnTo>
                    <a:lnTo>
                      <a:pt x="6283" y="1317"/>
                    </a:lnTo>
                    <a:lnTo>
                      <a:pt x="6292" y="1320"/>
                    </a:lnTo>
                    <a:lnTo>
                      <a:pt x="6420" y="1368"/>
                    </a:lnTo>
                    <a:lnTo>
                      <a:pt x="6428" y="1371"/>
                    </a:lnTo>
                    <a:lnTo>
                      <a:pt x="6554" y="1423"/>
                    </a:lnTo>
                    <a:lnTo>
                      <a:pt x="6563" y="1427"/>
                    </a:lnTo>
                    <a:lnTo>
                      <a:pt x="6687" y="1484"/>
                    </a:lnTo>
                    <a:lnTo>
                      <a:pt x="6695" y="1488"/>
                    </a:lnTo>
                    <a:lnTo>
                      <a:pt x="6818" y="1550"/>
                    </a:lnTo>
                    <a:lnTo>
                      <a:pt x="6826" y="1554"/>
                    </a:lnTo>
                    <a:lnTo>
                      <a:pt x="6946" y="1620"/>
                    </a:lnTo>
                    <a:lnTo>
                      <a:pt x="6954" y="1625"/>
                    </a:lnTo>
                    <a:lnTo>
                      <a:pt x="7071" y="1696"/>
                    </a:lnTo>
                    <a:lnTo>
                      <a:pt x="7079" y="1701"/>
                    </a:lnTo>
                    <a:lnTo>
                      <a:pt x="7194" y="1775"/>
                    </a:lnTo>
                    <a:lnTo>
                      <a:pt x="7202" y="1781"/>
                    </a:lnTo>
                    <a:lnTo>
                      <a:pt x="7313" y="1860"/>
                    </a:lnTo>
                    <a:lnTo>
                      <a:pt x="7321" y="1865"/>
                    </a:lnTo>
                    <a:lnTo>
                      <a:pt x="7429" y="1948"/>
                    </a:lnTo>
                    <a:lnTo>
                      <a:pt x="7436" y="1954"/>
                    </a:lnTo>
                    <a:lnTo>
                      <a:pt x="7541" y="2041"/>
                    </a:lnTo>
                    <a:lnTo>
                      <a:pt x="7548" y="2047"/>
                    </a:lnTo>
                    <a:lnTo>
                      <a:pt x="7650" y="2138"/>
                    </a:lnTo>
                    <a:lnTo>
                      <a:pt x="7657" y="2144"/>
                    </a:lnTo>
                    <a:lnTo>
                      <a:pt x="7755" y="2239"/>
                    </a:lnTo>
                    <a:lnTo>
                      <a:pt x="7761" y="2245"/>
                    </a:lnTo>
                    <a:lnTo>
                      <a:pt x="7856" y="2343"/>
                    </a:lnTo>
                    <a:lnTo>
                      <a:pt x="7862" y="2350"/>
                    </a:lnTo>
                    <a:lnTo>
                      <a:pt x="7953" y="2452"/>
                    </a:lnTo>
                    <a:lnTo>
                      <a:pt x="7959" y="2459"/>
                    </a:lnTo>
                    <a:lnTo>
                      <a:pt x="8046" y="2564"/>
                    </a:lnTo>
                    <a:lnTo>
                      <a:pt x="8052" y="2571"/>
                    </a:lnTo>
                    <a:lnTo>
                      <a:pt x="8135" y="2679"/>
                    </a:lnTo>
                    <a:lnTo>
                      <a:pt x="8140" y="2687"/>
                    </a:lnTo>
                    <a:lnTo>
                      <a:pt x="8219" y="2798"/>
                    </a:lnTo>
                    <a:lnTo>
                      <a:pt x="8225" y="2806"/>
                    </a:lnTo>
                    <a:lnTo>
                      <a:pt x="8299" y="2921"/>
                    </a:lnTo>
                    <a:lnTo>
                      <a:pt x="8304" y="2929"/>
                    </a:lnTo>
                    <a:lnTo>
                      <a:pt x="8375" y="3046"/>
                    </a:lnTo>
                    <a:lnTo>
                      <a:pt x="8380" y="3054"/>
                    </a:lnTo>
                    <a:lnTo>
                      <a:pt x="8446" y="3174"/>
                    </a:lnTo>
                    <a:lnTo>
                      <a:pt x="8450" y="3182"/>
                    </a:lnTo>
                    <a:lnTo>
                      <a:pt x="8512" y="3305"/>
                    </a:lnTo>
                    <a:lnTo>
                      <a:pt x="8516" y="3313"/>
                    </a:lnTo>
                    <a:lnTo>
                      <a:pt x="8573" y="3437"/>
                    </a:lnTo>
                    <a:lnTo>
                      <a:pt x="8577" y="3446"/>
                    </a:lnTo>
                    <a:lnTo>
                      <a:pt x="8629" y="3572"/>
                    </a:lnTo>
                    <a:lnTo>
                      <a:pt x="8632" y="3580"/>
                    </a:lnTo>
                    <a:lnTo>
                      <a:pt x="8680" y="3708"/>
                    </a:lnTo>
                    <a:lnTo>
                      <a:pt x="8683" y="3717"/>
                    </a:lnTo>
                    <a:lnTo>
                      <a:pt x="8725" y="3846"/>
                    </a:lnTo>
                    <a:lnTo>
                      <a:pt x="8728" y="3855"/>
                    </a:lnTo>
                    <a:lnTo>
                      <a:pt x="8766" y="3986"/>
                    </a:lnTo>
                    <a:lnTo>
                      <a:pt x="8768" y="3995"/>
                    </a:lnTo>
                    <a:lnTo>
                      <a:pt x="8801" y="4127"/>
                    </a:lnTo>
                    <a:lnTo>
                      <a:pt x="8803" y="4136"/>
                    </a:lnTo>
                    <a:lnTo>
                      <a:pt x="8831" y="4269"/>
                    </a:lnTo>
                    <a:lnTo>
                      <a:pt x="8833" y="4279"/>
                    </a:lnTo>
                    <a:lnTo>
                      <a:pt x="8855" y="4413"/>
                    </a:lnTo>
                    <a:lnTo>
                      <a:pt x="8857" y="4422"/>
                    </a:lnTo>
                    <a:lnTo>
                      <a:pt x="8875" y="4557"/>
                    </a:lnTo>
                    <a:lnTo>
                      <a:pt x="8876" y="4567"/>
                    </a:lnTo>
                    <a:lnTo>
                      <a:pt x="8889" y="4703"/>
                    </a:lnTo>
                    <a:lnTo>
                      <a:pt x="8889" y="4712"/>
                    </a:lnTo>
                    <a:lnTo>
                      <a:pt x="8897" y="4849"/>
                    </a:lnTo>
                    <a:lnTo>
                      <a:pt x="8897" y="4858"/>
                    </a:lnTo>
                    <a:close/>
                    <a:moveTo>
                      <a:pt x="8398" y="5128"/>
                    </a:moveTo>
                    <a:lnTo>
                      <a:pt x="8400" y="5000"/>
                    </a:lnTo>
                    <a:lnTo>
                      <a:pt x="8398" y="4872"/>
                    </a:lnTo>
                    <a:lnTo>
                      <a:pt x="8390" y="4745"/>
                    </a:lnTo>
                    <a:lnTo>
                      <a:pt x="8378" y="4618"/>
                    </a:lnTo>
                    <a:lnTo>
                      <a:pt x="8362" y="4492"/>
                    </a:lnTo>
                    <a:lnTo>
                      <a:pt x="8340" y="4367"/>
                    </a:lnTo>
                    <a:lnTo>
                      <a:pt x="8315" y="4243"/>
                    </a:lnTo>
                    <a:lnTo>
                      <a:pt x="8284" y="4120"/>
                    </a:lnTo>
                    <a:lnTo>
                      <a:pt x="8249" y="3998"/>
                    </a:lnTo>
                    <a:lnTo>
                      <a:pt x="8209" y="3878"/>
                    </a:lnTo>
                    <a:lnTo>
                      <a:pt x="8165" y="3759"/>
                    </a:lnTo>
                    <a:lnTo>
                      <a:pt x="8117" y="3641"/>
                    </a:lnTo>
                    <a:lnTo>
                      <a:pt x="8064" y="3526"/>
                    </a:lnTo>
                    <a:lnTo>
                      <a:pt x="8006" y="3412"/>
                    </a:lnTo>
                    <a:lnTo>
                      <a:pt x="7944" y="3300"/>
                    </a:lnTo>
                    <a:lnTo>
                      <a:pt x="7879" y="3190"/>
                    </a:lnTo>
                    <a:lnTo>
                      <a:pt x="7809" y="3084"/>
                    </a:lnTo>
                    <a:lnTo>
                      <a:pt x="7735" y="2980"/>
                    </a:lnTo>
                    <a:lnTo>
                      <a:pt x="7658" y="2879"/>
                    </a:lnTo>
                    <a:lnTo>
                      <a:pt x="7577" y="2782"/>
                    </a:lnTo>
                    <a:lnTo>
                      <a:pt x="7492" y="2687"/>
                    </a:lnTo>
                    <a:lnTo>
                      <a:pt x="7404" y="2596"/>
                    </a:lnTo>
                    <a:lnTo>
                      <a:pt x="7313" y="2508"/>
                    </a:lnTo>
                    <a:lnTo>
                      <a:pt x="7218" y="2423"/>
                    </a:lnTo>
                    <a:lnTo>
                      <a:pt x="7121" y="2342"/>
                    </a:lnTo>
                    <a:lnTo>
                      <a:pt x="7020" y="2265"/>
                    </a:lnTo>
                    <a:lnTo>
                      <a:pt x="6916" y="2191"/>
                    </a:lnTo>
                    <a:lnTo>
                      <a:pt x="6810" y="2121"/>
                    </a:lnTo>
                    <a:lnTo>
                      <a:pt x="6700" y="2056"/>
                    </a:lnTo>
                    <a:lnTo>
                      <a:pt x="6588" y="1994"/>
                    </a:lnTo>
                    <a:lnTo>
                      <a:pt x="6474" y="1936"/>
                    </a:lnTo>
                    <a:lnTo>
                      <a:pt x="6359" y="1883"/>
                    </a:lnTo>
                    <a:lnTo>
                      <a:pt x="6241" y="1835"/>
                    </a:lnTo>
                    <a:lnTo>
                      <a:pt x="6122" y="1791"/>
                    </a:lnTo>
                    <a:lnTo>
                      <a:pt x="6002" y="1751"/>
                    </a:lnTo>
                    <a:lnTo>
                      <a:pt x="5880" y="1716"/>
                    </a:lnTo>
                    <a:lnTo>
                      <a:pt x="5757" y="1685"/>
                    </a:lnTo>
                    <a:lnTo>
                      <a:pt x="5633" y="1660"/>
                    </a:lnTo>
                    <a:lnTo>
                      <a:pt x="5508" y="1638"/>
                    </a:lnTo>
                    <a:lnTo>
                      <a:pt x="5382" y="1622"/>
                    </a:lnTo>
                    <a:lnTo>
                      <a:pt x="5255" y="1610"/>
                    </a:lnTo>
                    <a:lnTo>
                      <a:pt x="5128" y="1602"/>
                    </a:lnTo>
                    <a:lnTo>
                      <a:pt x="5000" y="1600"/>
                    </a:lnTo>
                    <a:lnTo>
                      <a:pt x="4872" y="1602"/>
                    </a:lnTo>
                    <a:lnTo>
                      <a:pt x="4745" y="1610"/>
                    </a:lnTo>
                    <a:lnTo>
                      <a:pt x="4618" y="1622"/>
                    </a:lnTo>
                    <a:lnTo>
                      <a:pt x="4492" y="1638"/>
                    </a:lnTo>
                    <a:lnTo>
                      <a:pt x="4367" y="1660"/>
                    </a:lnTo>
                    <a:lnTo>
                      <a:pt x="4243" y="1685"/>
                    </a:lnTo>
                    <a:lnTo>
                      <a:pt x="4120" y="1716"/>
                    </a:lnTo>
                    <a:lnTo>
                      <a:pt x="3998" y="1751"/>
                    </a:lnTo>
                    <a:lnTo>
                      <a:pt x="3878" y="1791"/>
                    </a:lnTo>
                    <a:lnTo>
                      <a:pt x="3759" y="1835"/>
                    </a:lnTo>
                    <a:lnTo>
                      <a:pt x="3641" y="1883"/>
                    </a:lnTo>
                    <a:lnTo>
                      <a:pt x="3526" y="1936"/>
                    </a:lnTo>
                    <a:lnTo>
                      <a:pt x="3412" y="1994"/>
                    </a:lnTo>
                    <a:lnTo>
                      <a:pt x="3300" y="2056"/>
                    </a:lnTo>
                    <a:lnTo>
                      <a:pt x="3190" y="2121"/>
                    </a:lnTo>
                    <a:lnTo>
                      <a:pt x="3084" y="2191"/>
                    </a:lnTo>
                    <a:lnTo>
                      <a:pt x="2980" y="2265"/>
                    </a:lnTo>
                    <a:lnTo>
                      <a:pt x="2879" y="2342"/>
                    </a:lnTo>
                    <a:lnTo>
                      <a:pt x="2782" y="2423"/>
                    </a:lnTo>
                    <a:lnTo>
                      <a:pt x="2687" y="2508"/>
                    </a:lnTo>
                    <a:lnTo>
                      <a:pt x="2596" y="2596"/>
                    </a:lnTo>
                    <a:lnTo>
                      <a:pt x="2508" y="2687"/>
                    </a:lnTo>
                    <a:lnTo>
                      <a:pt x="2423" y="2782"/>
                    </a:lnTo>
                    <a:lnTo>
                      <a:pt x="2342" y="2879"/>
                    </a:lnTo>
                    <a:lnTo>
                      <a:pt x="2265" y="2980"/>
                    </a:lnTo>
                    <a:lnTo>
                      <a:pt x="2191" y="3084"/>
                    </a:lnTo>
                    <a:lnTo>
                      <a:pt x="2121" y="3190"/>
                    </a:lnTo>
                    <a:lnTo>
                      <a:pt x="2056" y="3300"/>
                    </a:lnTo>
                    <a:lnTo>
                      <a:pt x="1994" y="3412"/>
                    </a:lnTo>
                    <a:lnTo>
                      <a:pt x="1936" y="3526"/>
                    </a:lnTo>
                    <a:lnTo>
                      <a:pt x="1883" y="3641"/>
                    </a:lnTo>
                    <a:lnTo>
                      <a:pt x="1835" y="3759"/>
                    </a:lnTo>
                    <a:lnTo>
                      <a:pt x="1791" y="3878"/>
                    </a:lnTo>
                    <a:lnTo>
                      <a:pt x="1751" y="3998"/>
                    </a:lnTo>
                    <a:lnTo>
                      <a:pt x="1716" y="4120"/>
                    </a:lnTo>
                    <a:lnTo>
                      <a:pt x="1685" y="4243"/>
                    </a:lnTo>
                    <a:lnTo>
                      <a:pt x="1660" y="4367"/>
                    </a:lnTo>
                    <a:lnTo>
                      <a:pt x="1638" y="4492"/>
                    </a:lnTo>
                    <a:lnTo>
                      <a:pt x="1622" y="4618"/>
                    </a:lnTo>
                    <a:lnTo>
                      <a:pt x="1610" y="4745"/>
                    </a:lnTo>
                    <a:lnTo>
                      <a:pt x="1602" y="4872"/>
                    </a:lnTo>
                    <a:lnTo>
                      <a:pt x="1600" y="5000"/>
                    </a:lnTo>
                    <a:lnTo>
                      <a:pt x="1602" y="5128"/>
                    </a:lnTo>
                    <a:lnTo>
                      <a:pt x="1610" y="5255"/>
                    </a:lnTo>
                    <a:lnTo>
                      <a:pt x="1622" y="5382"/>
                    </a:lnTo>
                    <a:lnTo>
                      <a:pt x="1638" y="5508"/>
                    </a:lnTo>
                    <a:lnTo>
                      <a:pt x="1660" y="5633"/>
                    </a:lnTo>
                    <a:lnTo>
                      <a:pt x="1685" y="5757"/>
                    </a:lnTo>
                    <a:lnTo>
                      <a:pt x="1716" y="5880"/>
                    </a:lnTo>
                    <a:lnTo>
                      <a:pt x="1751" y="6002"/>
                    </a:lnTo>
                    <a:lnTo>
                      <a:pt x="1791" y="6122"/>
                    </a:lnTo>
                    <a:lnTo>
                      <a:pt x="1835" y="6241"/>
                    </a:lnTo>
                    <a:lnTo>
                      <a:pt x="1883" y="6359"/>
                    </a:lnTo>
                    <a:lnTo>
                      <a:pt x="1936" y="6474"/>
                    </a:lnTo>
                    <a:lnTo>
                      <a:pt x="1994" y="6588"/>
                    </a:lnTo>
                    <a:lnTo>
                      <a:pt x="2056" y="6700"/>
                    </a:lnTo>
                    <a:lnTo>
                      <a:pt x="2121" y="6810"/>
                    </a:lnTo>
                    <a:lnTo>
                      <a:pt x="2191" y="6916"/>
                    </a:lnTo>
                    <a:lnTo>
                      <a:pt x="2265" y="7020"/>
                    </a:lnTo>
                    <a:lnTo>
                      <a:pt x="2342" y="7121"/>
                    </a:lnTo>
                    <a:lnTo>
                      <a:pt x="2423" y="7218"/>
                    </a:lnTo>
                    <a:lnTo>
                      <a:pt x="2508" y="7313"/>
                    </a:lnTo>
                    <a:lnTo>
                      <a:pt x="2596" y="7404"/>
                    </a:lnTo>
                    <a:lnTo>
                      <a:pt x="2687" y="7492"/>
                    </a:lnTo>
                    <a:lnTo>
                      <a:pt x="2782" y="7577"/>
                    </a:lnTo>
                    <a:lnTo>
                      <a:pt x="2879" y="7658"/>
                    </a:lnTo>
                    <a:lnTo>
                      <a:pt x="2980" y="7735"/>
                    </a:lnTo>
                    <a:lnTo>
                      <a:pt x="3084" y="7809"/>
                    </a:lnTo>
                    <a:lnTo>
                      <a:pt x="3190" y="7879"/>
                    </a:lnTo>
                    <a:lnTo>
                      <a:pt x="3300" y="7944"/>
                    </a:lnTo>
                    <a:lnTo>
                      <a:pt x="3412" y="8006"/>
                    </a:lnTo>
                    <a:lnTo>
                      <a:pt x="3526" y="8064"/>
                    </a:lnTo>
                    <a:lnTo>
                      <a:pt x="3641" y="8117"/>
                    </a:lnTo>
                    <a:lnTo>
                      <a:pt x="3759" y="8165"/>
                    </a:lnTo>
                    <a:lnTo>
                      <a:pt x="3878" y="8209"/>
                    </a:lnTo>
                    <a:lnTo>
                      <a:pt x="3998" y="8249"/>
                    </a:lnTo>
                    <a:lnTo>
                      <a:pt x="4120" y="8284"/>
                    </a:lnTo>
                    <a:lnTo>
                      <a:pt x="4243" y="8315"/>
                    </a:lnTo>
                    <a:lnTo>
                      <a:pt x="4367" y="8340"/>
                    </a:lnTo>
                    <a:lnTo>
                      <a:pt x="4492" y="8362"/>
                    </a:lnTo>
                    <a:lnTo>
                      <a:pt x="4618" y="8378"/>
                    </a:lnTo>
                    <a:lnTo>
                      <a:pt x="4745" y="8390"/>
                    </a:lnTo>
                    <a:lnTo>
                      <a:pt x="4872" y="8398"/>
                    </a:lnTo>
                    <a:lnTo>
                      <a:pt x="5000" y="8400"/>
                    </a:lnTo>
                    <a:lnTo>
                      <a:pt x="5128" y="8398"/>
                    </a:lnTo>
                    <a:lnTo>
                      <a:pt x="5255" y="8390"/>
                    </a:lnTo>
                    <a:lnTo>
                      <a:pt x="5382" y="8378"/>
                    </a:lnTo>
                    <a:lnTo>
                      <a:pt x="5508" y="8362"/>
                    </a:lnTo>
                    <a:lnTo>
                      <a:pt x="5633" y="8340"/>
                    </a:lnTo>
                    <a:lnTo>
                      <a:pt x="5757" y="8315"/>
                    </a:lnTo>
                    <a:lnTo>
                      <a:pt x="5880" y="8284"/>
                    </a:lnTo>
                    <a:lnTo>
                      <a:pt x="6002" y="8249"/>
                    </a:lnTo>
                    <a:lnTo>
                      <a:pt x="6122" y="8209"/>
                    </a:lnTo>
                    <a:lnTo>
                      <a:pt x="6241" y="8165"/>
                    </a:lnTo>
                    <a:lnTo>
                      <a:pt x="6359" y="8117"/>
                    </a:lnTo>
                    <a:lnTo>
                      <a:pt x="6474" y="8064"/>
                    </a:lnTo>
                    <a:lnTo>
                      <a:pt x="6588" y="8006"/>
                    </a:lnTo>
                    <a:lnTo>
                      <a:pt x="6700" y="7944"/>
                    </a:lnTo>
                    <a:lnTo>
                      <a:pt x="6810" y="7879"/>
                    </a:lnTo>
                    <a:lnTo>
                      <a:pt x="6916" y="7809"/>
                    </a:lnTo>
                    <a:lnTo>
                      <a:pt x="7020" y="7735"/>
                    </a:lnTo>
                    <a:lnTo>
                      <a:pt x="7121" y="7658"/>
                    </a:lnTo>
                    <a:lnTo>
                      <a:pt x="7218" y="7577"/>
                    </a:lnTo>
                    <a:lnTo>
                      <a:pt x="7313" y="7492"/>
                    </a:lnTo>
                    <a:lnTo>
                      <a:pt x="7404" y="7404"/>
                    </a:lnTo>
                    <a:lnTo>
                      <a:pt x="7492" y="7313"/>
                    </a:lnTo>
                    <a:lnTo>
                      <a:pt x="7577" y="7218"/>
                    </a:lnTo>
                    <a:lnTo>
                      <a:pt x="7658" y="7121"/>
                    </a:lnTo>
                    <a:lnTo>
                      <a:pt x="7735" y="7020"/>
                    </a:lnTo>
                    <a:lnTo>
                      <a:pt x="7809" y="6916"/>
                    </a:lnTo>
                    <a:lnTo>
                      <a:pt x="7879" y="6810"/>
                    </a:lnTo>
                    <a:lnTo>
                      <a:pt x="7944" y="6700"/>
                    </a:lnTo>
                    <a:lnTo>
                      <a:pt x="8006" y="6588"/>
                    </a:lnTo>
                    <a:lnTo>
                      <a:pt x="8064" y="6474"/>
                    </a:lnTo>
                    <a:lnTo>
                      <a:pt x="8117" y="6359"/>
                    </a:lnTo>
                    <a:lnTo>
                      <a:pt x="8165" y="6241"/>
                    </a:lnTo>
                    <a:lnTo>
                      <a:pt x="8209" y="6122"/>
                    </a:lnTo>
                    <a:lnTo>
                      <a:pt x="8249" y="6002"/>
                    </a:lnTo>
                    <a:lnTo>
                      <a:pt x="8284" y="5880"/>
                    </a:lnTo>
                    <a:lnTo>
                      <a:pt x="8315" y="5757"/>
                    </a:lnTo>
                    <a:lnTo>
                      <a:pt x="8340" y="5633"/>
                    </a:lnTo>
                    <a:lnTo>
                      <a:pt x="8362" y="5508"/>
                    </a:lnTo>
                    <a:lnTo>
                      <a:pt x="8378" y="5382"/>
                    </a:lnTo>
                    <a:lnTo>
                      <a:pt x="8390" y="5255"/>
                    </a:lnTo>
                    <a:lnTo>
                      <a:pt x="8398" y="5128"/>
                    </a:lnTo>
                    <a:close/>
                    <a:moveTo>
                      <a:pt x="7946" y="4892"/>
                    </a:moveTo>
                    <a:lnTo>
                      <a:pt x="7948" y="4997"/>
                    </a:lnTo>
                    <a:lnTo>
                      <a:pt x="7948" y="5003"/>
                    </a:lnTo>
                    <a:lnTo>
                      <a:pt x="7946" y="5108"/>
                    </a:lnTo>
                    <a:lnTo>
                      <a:pt x="7946" y="5114"/>
                    </a:lnTo>
                    <a:lnTo>
                      <a:pt x="7940" y="5218"/>
                    </a:lnTo>
                    <a:lnTo>
                      <a:pt x="7939" y="5224"/>
                    </a:lnTo>
                    <a:lnTo>
                      <a:pt x="7930" y="5328"/>
                    </a:lnTo>
                    <a:lnTo>
                      <a:pt x="7929" y="5334"/>
                    </a:lnTo>
                    <a:lnTo>
                      <a:pt x="7915" y="5437"/>
                    </a:lnTo>
                    <a:lnTo>
                      <a:pt x="7915" y="5443"/>
                    </a:lnTo>
                    <a:lnTo>
                      <a:pt x="7897" y="5546"/>
                    </a:lnTo>
                    <a:lnTo>
                      <a:pt x="7896" y="5551"/>
                    </a:lnTo>
                    <a:lnTo>
                      <a:pt x="7875" y="5654"/>
                    </a:lnTo>
                    <a:lnTo>
                      <a:pt x="7873" y="5659"/>
                    </a:lnTo>
                    <a:lnTo>
                      <a:pt x="7848" y="5760"/>
                    </a:lnTo>
                    <a:lnTo>
                      <a:pt x="7847" y="5766"/>
                    </a:lnTo>
                    <a:lnTo>
                      <a:pt x="7818" y="5866"/>
                    </a:lnTo>
                    <a:lnTo>
                      <a:pt x="7816" y="5871"/>
                    </a:lnTo>
                    <a:lnTo>
                      <a:pt x="7784" y="5971"/>
                    </a:lnTo>
                    <a:lnTo>
                      <a:pt x="7782" y="5976"/>
                    </a:lnTo>
                    <a:lnTo>
                      <a:pt x="7746" y="6074"/>
                    </a:lnTo>
                    <a:lnTo>
                      <a:pt x="7744" y="6079"/>
                    </a:lnTo>
                    <a:lnTo>
                      <a:pt x="7703" y="6176"/>
                    </a:lnTo>
                    <a:lnTo>
                      <a:pt x="7701" y="6181"/>
                    </a:lnTo>
                    <a:lnTo>
                      <a:pt x="7658" y="6276"/>
                    </a:lnTo>
                    <a:lnTo>
                      <a:pt x="7655" y="6281"/>
                    </a:lnTo>
                    <a:lnTo>
                      <a:pt x="7608" y="6375"/>
                    </a:lnTo>
                    <a:lnTo>
                      <a:pt x="7605" y="6380"/>
                    </a:lnTo>
                    <a:lnTo>
                      <a:pt x="7554" y="6472"/>
                    </a:lnTo>
                    <a:lnTo>
                      <a:pt x="7552" y="6476"/>
                    </a:lnTo>
                    <a:lnTo>
                      <a:pt x="7497" y="6566"/>
                    </a:lnTo>
                    <a:lnTo>
                      <a:pt x="7494" y="6571"/>
                    </a:lnTo>
                    <a:lnTo>
                      <a:pt x="7437" y="6659"/>
                    </a:lnTo>
                    <a:lnTo>
                      <a:pt x="7434" y="6664"/>
                    </a:lnTo>
                    <a:lnTo>
                      <a:pt x="7373" y="6749"/>
                    </a:lnTo>
                    <a:lnTo>
                      <a:pt x="7370" y="6754"/>
                    </a:lnTo>
                    <a:lnTo>
                      <a:pt x="7306" y="6837"/>
                    </a:lnTo>
                    <a:lnTo>
                      <a:pt x="7303" y="6841"/>
                    </a:lnTo>
                    <a:lnTo>
                      <a:pt x="7236" y="6922"/>
                    </a:lnTo>
                    <a:lnTo>
                      <a:pt x="7233" y="6926"/>
                    </a:lnTo>
                    <a:lnTo>
                      <a:pt x="7163" y="7004"/>
                    </a:lnTo>
                    <a:lnTo>
                      <a:pt x="7159" y="7008"/>
                    </a:lnTo>
                    <a:lnTo>
                      <a:pt x="7087" y="7083"/>
                    </a:lnTo>
                    <a:lnTo>
                      <a:pt x="7083" y="7087"/>
                    </a:lnTo>
                    <a:lnTo>
                      <a:pt x="7008" y="7159"/>
                    </a:lnTo>
                    <a:lnTo>
                      <a:pt x="7004" y="7163"/>
                    </a:lnTo>
                    <a:lnTo>
                      <a:pt x="6926" y="7233"/>
                    </a:lnTo>
                    <a:lnTo>
                      <a:pt x="6922" y="7236"/>
                    </a:lnTo>
                    <a:lnTo>
                      <a:pt x="6841" y="7303"/>
                    </a:lnTo>
                    <a:lnTo>
                      <a:pt x="6837" y="7306"/>
                    </a:lnTo>
                    <a:lnTo>
                      <a:pt x="6754" y="7370"/>
                    </a:lnTo>
                    <a:lnTo>
                      <a:pt x="6749" y="7373"/>
                    </a:lnTo>
                    <a:lnTo>
                      <a:pt x="6664" y="7434"/>
                    </a:lnTo>
                    <a:lnTo>
                      <a:pt x="6659" y="7437"/>
                    </a:lnTo>
                    <a:lnTo>
                      <a:pt x="6571" y="7494"/>
                    </a:lnTo>
                    <a:lnTo>
                      <a:pt x="6566" y="7497"/>
                    </a:lnTo>
                    <a:lnTo>
                      <a:pt x="6476" y="7552"/>
                    </a:lnTo>
                    <a:lnTo>
                      <a:pt x="6472" y="7554"/>
                    </a:lnTo>
                    <a:lnTo>
                      <a:pt x="6380" y="7605"/>
                    </a:lnTo>
                    <a:lnTo>
                      <a:pt x="6375" y="7608"/>
                    </a:lnTo>
                    <a:lnTo>
                      <a:pt x="6281" y="7655"/>
                    </a:lnTo>
                    <a:lnTo>
                      <a:pt x="6276" y="7658"/>
                    </a:lnTo>
                    <a:lnTo>
                      <a:pt x="6181" y="7701"/>
                    </a:lnTo>
                    <a:lnTo>
                      <a:pt x="6176" y="7703"/>
                    </a:lnTo>
                    <a:lnTo>
                      <a:pt x="6079" y="7744"/>
                    </a:lnTo>
                    <a:lnTo>
                      <a:pt x="6074" y="7746"/>
                    </a:lnTo>
                    <a:lnTo>
                      <a:pt x="5976" y="7782"/>
                    </a:lnTo>
                    <a:lnTo>
                      <a:pt x="5971" y="7784"/>
                    </a:lnTo>
                    <a:lnTo>
                      <a:pt x="5871" y="7816"/>
                    </a:lnTo>
                    <a:lnTo>
                      <a:pt x="5866" y="7818"/>
                    </a:lnTo>
                    <a:lnTo>
                      <a:pt x="5766" y="7847"/>
                    </a:lnTo>
                    <a:lnTo>
                      <a:pt x="5760" y="7848"/>
                    </a:lnTo>
                    <a:lnTo>
                      <a:pt x="5659" y="7873"/>
                    </a:lnTo>
                    <a:lnTo>
                      <a:pt x="5654" y="7875"/>
                    </a:lnTo>
                    <a:lnTo>
                      <a:pt x="5551" y="7896"/>
                    </a:lnTo>
                    <a:lnTo>
                      <a:pt x="5546" y="7897"/>
                    </a:lnTo>
                    <a:lnTo>
                      <a:pt x="5443" y="7915"/>
                    </a:lnTo>
                    <a:lnTo>
                      <a:pt x="5437" y="7915"/>
                    </a:lnTo>
                    <a:lnTo>
                      <a:pt x="5334" y="7929"/>
                    </a:lnTo>
                    <a:lnTo>
                      <a:pt x="5328" y="7930"/>
                    </a:lnTo>
                    <a:lnTo>
                      <a:pt x="5224" y="7939"/>
                    </a:lnTo>
                    <a:lnTo>
                      <a:pt x="5218" y="7940"/>
                    </a:lnTo>
                    <a:lnTo>
                      <a:pt x="5114" y="7946"/>
                    </a:lnTo>
                    <a:lnTo>
                      <a:pt x="5108" y="7946"/>
                    </a:lnTo>
                    <a:lnTo>
                      <a:pt x="5003" y="7948"/>
                    </a:lnTo>
                    <a:lnTo>
                      <a:pt x="4997" y="7948"/>
                    </a:lnTo>
                    <a:lnTo>
                      <a:pt x="4892" y="7946"/>
                    </a:lnTo>
                    <a:lnTo>
                      <a:pt x="4886" y="7946"/>
                    </a:lnTo>
                    <a:lnTo>
                      <a:pt x="4782" y="7940"/>
                    </a:lnTo>
                    <a:lnTo>
                      <a:pt x="4776" y="7939"/>
                    </a:lnTo>
                    <a:lnTo>
                      <a:pt x="4672" y="7930"/>
                    </a:lnTo>
                    <a:lnTo>
                      <a:pt x="4666" y="7929"/>
                    </a:lnTo>
                    <a:lnTo>
                      <a:pt x="4563" y="7915"/>
                    </a:lnTo>
                    <a:lnTo>
                      <a:pt x="4557" y="7915"/>
                    </a:lnTo>
                    <a:lnTo>
                      <a:pt x="4454" y="7897"/>
                    </a:lnTo>
                    <a:lnTo>
                      <a:pt x="4449" y="7896"/>
                    </a:lnTo>
                    <a:lnTo>
                      <a:pt x="4346" y="7875"/>
                    </a:lnTo>
                    <a:lnTo>
                      <a:pt x="4341" y="7873"/>
                    </a:lnTo>
                    <a:lnTo>
                      <a:pt x="4240" y="7848"/>
                    </a:lnTo>
                    <a:lnTo>
                      <a:pt x="4234" y="7847"/>
                    </a:lnTo>
                    <a:lnTo>
                      <a:pt x="4134" y="7818"/>
                    </a:lnTo>
                    <a:lnTo>
                      <a:pt x="4129" y="7816"/>
                    </a:lnTo>
                    <a:lnTo>
                      <a:pt x="4029" y="7784"/>
                    </a:lnTo>
                    <a:lnTo>
                      <a:pt x="4024" y="7782"/>
                    </a:lnTo>
                    <a:lnTo>
                      <a:pt x="3926" y="7746"/>
                    </a:lnTo>
                    <a:lnTo>
                      <a:pt x="3921" y="7744"/>
                    </a:lnTo>
                    <a:lnTo>
                      <a:pt x="3824" y="7703"/>
                    </a:lnTo>
                    <a:lnTo>
                      <a:pt x="3819" y="7701"/>
                    </a:lnTo>
                    <a:lnTo>
                      <a:pt x="3724" y="7658"/>
                    </a:lnTo>
                    <a:lnTo>
                      <a:pt x="3719" y="7655"/>
                    </a:lnTo>
                    <a:lnTo>
                      <a:pt x="3625" y="7608"/>
                    </a:lnTo>
                    <a:lnTo>
                      <a:pt x="3620" y="7605"/>
                    </a:lnTo>
                    <a:lnTo>
                      <a:pt x="3528" y="7554"/>
                    </a:lnTo>
                    <a:lnTo>
                      <a:pt x="3524" y="7552"/>
                    </a:lnTo>
                    <a:lnTo>
                      <a:pt x="3434" y="7497"/>
                    </a:lnTo>
                    <a:lnTo>
                      <a:pt x="3429" y="7494"/>
                    </a:lnTo>
                    <a:lnTo>
                      <a:pt x="3341" y="7437"/>
                    </a:lnTo>
                    <a:lnTo>
                      <a:pt x="3336" y="7434"/>
                    </a:lnTo>
                    <a:lnTo>
                      <a:pt x="3251" y="7373"/>
                    </a:lnTo>
                    <a:lnTo>
                      <a:pt x="3246" y="7370"/>
                    </a:lnTo>
                    <a:lnTo>
                      <a:pt x="3163" y="7306"/>
                    </a:lnTo>
                    <a:lnTo>
                      <a:pt x="3159" y="7303"/>
                    </a:lnTo>
                    <a:lnTo>
                      <a:pt x="3078" y="7236"/>
                    </a:lnTo>
                    <a:lnTo>
                      <a:pt x="3074" y="7233"/>
                    </a:lnTo>
                    <a:lnTo>
                      <a:pt x="2996" y="7163"/>
                    </a:lnTo>
                    <a:lnTo>
                      <a:pt x="2992" y="7159"/>
                    </a:lnTo>
                    <a:lnTo>
                      <a:pt x="2917" y="7087"/>
                    </a:lnTo>
                    <a:lnTo>
                      <a:pt x="2913" y="7083"/>
                    </a:lnTo>
                    <a:lnTo>
                      <a:pt x="2841" y="7008"/>
                    </a:lnTo>
                    <a:lnTo>
                      <a:pt x="2837" y="7004"/>
                    </a:lnTo>
                    <a:lnTo>
                      <a:pt x="2767" y="6926"/>
                    </a:lnTo>
                    <a:lnTo>
                      <a:pt x="2764" y="6922"/>
                    </a:lnTo>
                    <a:lnTo>
                      <a:pt x="2697" y="6841"/>
                    </a:lnTo>
                    <a:lnTo>
                      <a:pt x="2694" y="6837"/>
                    </a:lnTo>
                    <a:lnTo>
                      <a:pt x="2630" y="6754"/>
                    </a:lnTo>
                    <a:lnTo>
                      <a:pt x="2627" y="6749"/>
                    </a:lnTo>
                    <a:lnTo>
                      <a:pt x="2566" y="6664"/>
                    </a:lnTo>
                    <a:lnTo>
                      <a:pt x="2563" y="6659"/>
                    </a:lnTo>
                    <a:lnTo>
                      <a:pt x="2506" y="6571"/>
                    </a:lnTo>
                    <a:lnTo>
                      <a:pt x="2503" y="6566"/>
                    </a:lnTo>
                    <a:lnTo>
                      <a:pt x="2448" y="6476"/>
                    </a:lnTo>
                    <a:lnTo>
                      <a:pt x="2446" y="6472"/>
                    </a:lnTo>
                    <a:lnTo>
                      <a:pt x="2395" y="6380"/>
                    </a:lnTo>
                    <a:lnTo>
                      <a:pt x="2392" y="6375"/>
                    </a:lnTo>
                    <a:lnTo>
                      <a:pt x="2345" y="6281"/>
                    </a:lnTo>
                    <a:lnTo>
                      <a:pt x="2342" y="6276"/>
                    </a:lnTo>
                    <a:lnTo>
                      <a:pt x="2299" y="6181"/>
                    </a:lnTo>
                    <a:lnTo>
                      <a:pt x="2297" y="6176"/>
                    </a:lnTo>
                    <a:lnTo>
                      <a:pt x="2256" y="6079"/>
                    </a:lnTo>
                    <a:lnTo>
                      <a:pt x="2254" y="6074"/>
                    </a:lnTo>
                    <a:lnTo>
                      <a:pt x="2218" y="5976"/>
                    </a:lnTo>
                    <a:lnTo>
                      <a:pt x="2216" y="5971"/>
                    </a:lnTo>
                    <a:lnTo>
                      <a:pt x="2184" y="5871"/>
                    </a:lnTo>
                    <a:lnTo>
                      <a:pt x="2182" y="5866"/>
                    </a:lnTo>
                    <a:lnTo>
                      <a:pt x="2153" y="5766"/>
                    </a:lnTo>
                    <a:lnTo>
                      <a:pt x="2152" y="5760"/>
                    </a:lnTo>
                    <a:lnTo>
                      <a:pt x="2127" y="5659"/>
                    </a:lnTo>
                    <a:lnTo>
                      <a:pt x="2125" y="5654"/>
                    </a:lnTo>
                    <a:lnTo>
                      <a:pt x="2104" y="5551"/>
                    </a:lnTo>
                    <a:lnTo>
                      <a:pt x="2103" y="5546"/>
                    </a:lnTo>
                    <a:lnTo>
                      <a:pt x="2085" y="5443"/>
                    </a:lnTo>
                    <a:lnTo>
                      <a:pt x="2085" y="5437"/>
                    </a:lnTo>
                    <a:lnTo>
                      <a:pt x="2071" y="5334"/>
                    </a:lnTo>
                    <a:lnTo>
                      <a:pt x="2070" y="5328"/>
                    </a:lnTo>
                    <a:lnTo>
                      <a:pt x="2061" y="5224"/>
                    </a:lnTo>
                    <a:lnTo>
                      <a:pt x="2060" y="5218"/>
                    </a:lnTo>
                    <a:lnTo>
                      <a:pt x="2054" y="5114"/>
                    </a:lnTo>
                    <a:lnTo>
                      <a:pt x="2054" y="5108"/>
                    </a:lnTo>
                    <a:lnTo>
                      <a:pt x="2052" y="5003"/>
                    </a:lnTo>
                    <a:lnTo>
                      <a:pt x="2052" y="4997"/>
                    </a:lnTo>
                    <a:lnTo>
                      <a:pt x="2054" y="4892"/>
                    </a:lnTo>
                    <a:lnTo>
                      <a:pt x="2054" y="4886"/>
                    </a:lnTo>
                    <a:lnTo>
                      <a:pt x="2060" y="4782"/>
                    </a:lnTo>
                    <a:lnTo>
                      <a:pt x="2061" y="4776"/>
                    </a:lnTo>
                    <a:lnTo>
                      <a:pt x="2070" y="4672"/>
                    </a:lnTo>
                    <a:lnTo>
                      <a:pt x="2071" y="4666"/>
                    </a:lnTo>
                    <a:lnTo>
                      <a:pt x="2085" y="4563"/>
                    </a:lnTo>
                    <a:lnTo>
                      <a:pt x="2085" y="4557"/>
                    </a:lnTo>
                    <a:lnTo>
                      <a:pt x="2103" y="4454"/>
                    </a:lnTo>
                    <a:lnTo>
                      <a:pt x="2104" y="4449"/>
                    </a:lnTo>
                    <a:lnTo>
                      <a:pt x="2125" y="4346"/>
                    </a:lnTo>
                    <a:lnTo>
                      <a:pt x="2127" y="4341"/>
                    </a:lnTo>
                    <a:lnTo>
                      <a:pt x="2152" y="4240"/>
                    </a:lnTo>
                    <a:lnTo>
                      <a:pt x="2153" y="4234"/>
                    </a:lnTo>
                    <a:lnTo>
                      <a:pt x="2182" y="4134"/>
                    </a:lnTo>
                    <a:lnTo>
                      <a:pt x="2184" y="4129"/>
                    </a:lnTo>
                    <a:lnTo>
                      <a:pt x="2216" y="4029"/>
                    </a:lnTo>
                    <a:lnTo>
                      <a:pt x="2218" y="4024"/>
                    </a:lnTo>
                    <a:lnTo>
                      <a:pt x="2254" y="3926"/>
                    </a:lnTo>
                    <a:lnTo>
                      <a:pt x="2256" y="3921"/>
                    </a:lnTo>
                    <a:lnTo>
                      <a:pt x="2297" y="3824"/>
                    </a:lnTo>
                    <a:lnTo>
                      <a:pt x="2299" y="3819"/>
                    </a:lnTo>
                    <a:lnTo>
                      <a:pt x="2342" y="3724"/>
                    </a:lnTo>
                    <a:lnTo>
                      <a:pt x="2345" y="3719"/>
                    </a:lnTo>
                    <a:lnTo>
                      <a:pt x="2392" y="3625"/>
                    </a:lnTo>
                    <a:lnTo>
                      <a:pt x="2395" y="3620"/>
                    </a:lnTo>
                    <a:lnTo>
                      <a:pt x="2446" y="3528"/>
                    </a:lnTo>
                    <a:lnTo>
                      <a:pt x="2448" y="3524"/>
                    </a:lnTo>
                    <a:lnTo>
                      <a:pt x="2503" y="3434"/>
                    </a:lnTo>
                    <a:lnTo>
                      <a:pt x="2506" y="3429"/>
                    </a:lnTo>
                    <a:lnTo>
                      <a:pt x="2563" y="3341"/>
                    </a:lnTo>
                    <a:lnTo>
                      <a:pt x="2566" y="3336"/>
                    </a:lnTo>
                    <a:lnTo>
                      <a:pt x="2627" y="3251"/>
                    </a:lnTo>
                    <a:lnTo>
                      <a:pt x="2630" y="3246"/>
                    </a:lnTo>
                    <a:lnTo>
                      <a:pt x="2694" y="3163"/>
                    </a:lnTo>
                    <a:lnTo>
                      <a:pt x="2697" y="3159"/>
                    </a:lnTo>
                    <a:lnTo>
                      <a:pt x="2764" y="3078"/>
                    </a:lnTo>
                    <a:lnTo>
                      <a:pt x="2767" y="3074"/>
                    </a:lnTo>
                    <a:lnTo>
                      <a:pt x="2837" y="2996"/>
                    </a:lnTo>
                    <a:lnTo>
                      <a:pt x="2841" y="2992"/>
                    </a:lnTo>
                    <a:lnTo>
                      <a:pt x="2913" y="2917"/>
                    </a:lnTo>
                    <a:lnTo>
                      <a:pt x="2917" y="2913"/>
                    </a:lnTo>
                    <a:lnTo>
                      <a:pt x="2992" y="2841"/>
                    </a:lnTo>
                    <a:lnTo>
                      <a:pt x="2996" y="2837"/>
                    </a:lnTo>
                    <a:lnTo>
                      <a:pt x="3074" y="2767"/>
                    </a:lnTo>
                    <a:lnTo>
                      <a:pt x="3078" y="2764"/>
                    </a:lnTo>
                    <a:lnTo>
                      <a:pt x="3159" y="2697"/>
                    </a:lnTo>
                    <a:lnTo>
                      <a:pt x="3163" y="2694"/>
                    </a:lnTo>
                    <a:lnTo>
                      <a:pt x="3246" y="2630"/>
                    </a:lnTo>
                    <a:lnTo>
                      <a:pt x="3251" y="2627"/>
                    </a:lnTo>
                    <a:lnTo>
                      <a:pt x="3336" y="2566"/>
                    </a:lnTo>
                    <a:lnTo>
                      <a:pt x="3341" y="2563"/>
                    </a:lnTo>
                    <a:lnTo>
                      <a:pt x="3429" y="2506"/>
                    </a:lnTo>
                    <a:lnTo>
                      <a:pt x="3434" y="2503"/>
                    </a:lnTo>
                    <a:lnTo>
                      <a:pt x="3524" y="2448"/>
                    </a:lnTo>
                    <a:lnTo>
                      <a:pt x="3528" y="2446"/>
                    </a:lnTo>
                    <a:lnTo>
                      <a:pt x="3620" y="2395"/>
                    </a:lnTo>
                    <a:lnTo>
                      <a:pt x="3625" y="2392"/>
                    </a:lnTo>
                    <a:lnTo>
                      <a:pt x="3719" y="2345"/>
                    </a:lnTo>
                    <a:lnTo>
                      <a:pt x="3724" y="2342"/>
                    </a:lnTo>
                    <a:lnTo>
                      <a:pt x="3819" y="2299"/>
                    </a:lnTo>
                    <a:lnTo>
                      <a:pt x="3824" y="2297"/>
                    </a:lnTo>
                    <a:lnTo>
                      <a:pt x="3921" y="2256"/>
                    </a:lnTo>
                    <a:lnTo>
                      <a:pt x="3926" y="2254"/>
                    </a:lnTo>
                    <a:lnTo>
                      <a:pt x="4024" y="2218"/>
                    </a:lnTo>
                    <a:lnTo>
                      <a:pt x="4029" y="2216"/>
                    </a:lnTo>
                    <a:lnTo>
                      <a:pt x="4129" y="2184"/>
                    </a:lnTo>
                    <a:lnTo>
                      <a:pt x="4134" y="2182"/>
                    </a:lnTo>
                    <a:lnTo>
                      <a:pt x="4234" y="2153"/>
                    </a:lnTo>
                    <a:lnTo>
                      <a:pt x="4240" y="2152"/>
                    </a:lnTo>
                    <a:lnTo>
                      <a:pt x="4341" y="2127"/>
                    </a:lnTo>
                    <a:lnTo>
                      <a:pt x="4346" y="2125"/>
                    </a:lnTo>
                    <a:lnTo>
                      <a:pt x="4449" y="2104"/>
                    </a:lnTo>
                    <a:lnTo>
                      <a:pt x="4454" y="2103"/>
                    </a:lnTo>
                    <a:lnTo>
                      <a:pt x="4557" y="2085"/>
                    </a:lnTo>
                    <a:lnTo>
                      <a:pt x="4563" y="2085"/>
                    </a:lnTo>
                    <a:lnTo>
                      <a:pt x="4666" y="2071"/>
                    </a:lnTo>
                    <a:lnTo>
                      <a:pt x="4672" y="2070"/>
                    </a:lnTo>
                    <a:lnTo>
                      <a:pt x="4776" y="2061"/>
                    </a:lnTo>
                    <a:lnTo>
                      <a:pt x="4782" y="2060"/>
                    </a:lnTo>
                    <a:lnTo>
                      <a:pt x="4886" y="2054"/>
                    </a:lnTo>
                    <a:lnTo>
                      <a:pt x="4892" y="2054"/>
                    </a:lnTo>
                    <a:lnTo>
                      <a:pt x="4997" y="2052"/>
                    </a:lnTo>
                    <a:lnTo>
                      <a:pt x="5003" y="2052"/>
                    </a:lnTo>
                    <a:lnTo>
                      <a:pt x="5108" y="2054"/>
                    </a:lnTo>
                    <a:lnTo>
                      <a:pt x="5114" y="2054"/>
                    </a:lnTo>
                    <a:lnTo>
                      <a:pt x="5218" y="2060"/>
                    </a:lnTo>
                    <a:lnTo>
                      <a:pt x="5224" y="2061"/>
                    </a:lnTo>
                    <a:lnTo>
                      <a:pt x="5328" y="2070"/>
                    </a:lnTo>
                    <a:lnTo>
                      <a:pt x="5334" y="2071"/>
                    </a:lnTo>
                    <a:lnTo>
                      <a:pt x="5437" y="2085"/>
                    </a:lnTo>
                    <a:lnTo>
                      <a:pt x="5443" y="2085"/>
                    </a:lnTo>
                    <a:lnTo>
                      <a:pt x="5546" y="2103"/>
                    </a:lnTo>
                    <a:lnTo>
                      <a:pt x="5551" y="2104"/>
                    </a:lnTo>
                    <a:lnTo>
                      <a:pt x="5654" y="2125"/>
                    </a:lnTo>
                    <a:lnTo>
                      <a:pt x="5659" y="2127"/>
                    </a:lnTo>
                    <a:lnTo>
                      <a:pt x="5760" y="2152"/>
                    </a:lnTo>
                    <a:lnTo>
                      <a:pt x="5766" y="2153"/>
                    </a:lnTo>
                    <a:lnTo>
                      <a:pt x="5866" y="2182"/>
                    </a:lnTo>
                    <a:lnTo>
                      <a:pt x="5871" y="2184"/>
                    </a:lnTo>
                    <a:lnTo>
                      <a:pt x="5971" y="2216"/>
                    </a:lnTo>
                    <a:lnTo>
                      <a:pt x="5976" y="2218"/>
                    </a:lnTo>
                    <a:lnTo>
                      <a:pt x="6074" y="2254"/>
                    </a:lnTo>
                    <a:lnTo>
                      <a:pt x="6079" y="2256"/>
                    </a:lnTo>
                    <a:lnTo>
                      <a:pt x="6176" y="2297"/>
                    </a:lnTo>
                    <a:lnTo>
                      <a:pt x="6181" y="2299"/>
                    </a:lnTo>
                    <a:lnTo>
                      <a:pt x="6276" y="2342"/>
                    </a:lnTo>
                    <a:lnTo>
                      <a:pt x="6281" y="2345"/>
                    </a:lnTo>
                    <a:lnTo>
                      <a:pt x="6375" y="2392"/>
                    </a:lnTo>
                    <a:lnTo>
                      <a:pt x="6380" y="2395"/>
                    </a:lnTo>
                    <a:lnTo>
                      <a:pt x="6472" y="2446"/>
                    </a:lnTo>
                    <a:lnTo>
                      <a:pt x="6476" y="2448"/>
                    </a:lnTo>
                    <a:lnTo>
                      <a:pt x="6566" y="2503"/>
                    </a:lnTo>
                    <a:lnTo>
                      <a:pt x="6571" y="2506"/>
                    </a:lnTo>
                    <a:lnTo>
                      <a:pt x="6659" y="2563"/>
                    </a:lnTo>
                    <a:lnTo>
                      <a:pt x="6664" y="2566"/>
                    </a:lnTo>
                    <a:lnTo>
                      <a:pt x="6749" y="2627"/>
                    </a:lnTo>
                    <a:lnTo>
                      <a:pt x="6754" y="2630"/>
                    </a:lnTo>
                    <a:lnTo>
                      <a:pt x="6837" y="2694"/>
                    </a:lnTo>
                    <a:lnTo>
                      <a:pt x="6841" y="2697"/>
                    </a:lnTo>
                    <a:lnTo>
                      <a:pt x="6922" y="2764"/>
                    </a:lnTo>
                    <a:lnTo>
                      <a:pt x="6926" y="2767"/>
                    </a:lnTo>
                    <a:lnTo>
                      <a:pt x="7004" y="2837"/>
                    </a:lnTo>
                    <a:lnTo>
                      <a:pt x="7008" y="2841"/>
                    </a:lnTo>
                    <a:lnTo>
                      <a:pt x="7083" y="2913"/>
                    </a:lnTo>
                    <a:lnTo>
                      <a:pt x="7087" y="2917"/>
                    </a:lnTo>
                    <a:lnTo>
                      <a:pt x="7159" y="2992"/>
                    </a:lnTo>
                    <a:lnTo>
                      <a:pt x="7163" y="2996"/>
                    </a:lnTo>
                    <a:lnTo>
                      <a:pt x="7233" y="3074"/>
                    </a:lnTo>
                    <a:lnTo>
                      <a:pt x="7236" y="3078"/>
                    </a:lnTo>
                    <a:lnTo>
                      <a:pt x="7303" y="3159"/>
                    </a:lnTo>
                    <a:lnTo>
                      <a:pt x="7306" y="3163"/>
                    </a:lnTo>
                    <a:lnTo>
                      <a:pt x="7370" y="3246"/>
                    </a:lnTo>
                    <a:lnTo>
                      <a:pt x="7373" y="3251"/>
                    </a:lnTo>
                    <a:lnTo>
                      <a:pt x="7434" y="3336"/>
                    </a:lnTo>
                    <a:lnTo>
                      <a:pt x="7437" y="3341"/>
                    </a:lnTo>
                    <a:lnTo>
                      <a:pt x="7494" y="3429"/>
                    </a:lnTo>
                    <a:lnTo>
                      <a:pt x="7497" y="3434"/>
                    </a:lnTo>
                    <a:lnTo>
                      <a:pt x="7552" y="3524"/>
                    </a:lnTo>
                    <a:lnTo>
                      <a:pt x="7554" y="3528"/>
                    </a:lnTo>
                    <a:lnTo>
                      <a:pt x="7605" y="3620"/>
                    </a:lnTo>
                    <a:lnTo>
                      <a:pt x="7608" y="3625"/>
                    </a:lnTo>
                    <a:lnTo>
                      <a:pt x="7655" y="3719"/>
                    </a:lnTo>
                    <a:lnTo>
                      <a:pt x="7658" y="3724"/>
                    </a:lnTo>
                    <a:lnTo>
                      <a:pt x="7701" y="3819"/>
                    </a:lnTo>
                    <a:lnTo>
                      <a:pt x="7703" y="3824"/>
                    </a:lnTo>
                    <a:lnTo>
                      <a:pt x="7744" y="3921"/>
                    </a:lnTo>
                    <a:lnTo>
                      <a:pt x="7746" y="3926"/>
                    </a:lnTo>
                    <a:lnTo>
                      <a:pt x="7782" y="4024"/>
                    </a:lnTo>
                    <a:lnTo>
                      <a:pt x="7784" y="4029"/>
                    </a:lnTo>
                    <a:lnTo>
                      <a:pt x="7816" y="4129"/>
                    </a:lnTo>
                    <a:lnTo>
                      <a:pt x="7818" y="4134"/>
                    </a:lnTo>
                    <a:lnTo>
                      <a:pt x="7847" y="4234"/>
                    </a:lnTo>
                    <a:lnTo>
                      <a:pt x="7848" y="4240"/>
                    </a:lnTo>
                    <a:lnTo>
                      <a:pt x="7873" y="4341"/>
                    </a:lnTo>
                    <a:lnTo>
                      <a:pt x="7875" y="4346"/>
                    </a:lnTo>
                    <a:lnTo>
                      <a:pt x="7896" y="4449"/>
                    </a:lnTo>
                    <a:lnTo>
                      <a:pt x="7897" y="4454"/>
                    </a:lnTo>
                    <a:lnTo>
                      <a:pt x="7915" y="4557"/>
                    </a:lnTo>
                    <a:lnTo>
                      <a:pt x="7915" y="4563"/>
                    </a:lnTo>
                    <a:lnTo>
                      <a:pt x="7929" y="4666"/>
                    </a:lnTo>
                    <a:lnTo>
                      <a:pt x="7930" y="4672"/>
                    </a:lnTo>
                    <a:lnTo>
                      <a:pt x="7939" y="4776"/>
                    </a:lnTo>
                    <a:lnTo>
                      <a:pt x="7940" y="4782"/>
                    </a:lnTo>
                    <a:lnTo>
                      <a:pt x="7946" y="4886"/>
                    </a:lnTo>
                    <a:lnTo>
                      <a:pt x="7946" y="4892"/>
                    </a:lnTo>
                    <a:close/>
                    <a:moveTo>
                      <a:pt x="7646" y="5099"/>
                    </a:moveTo>
                    <a:lnTo>
                      <a:pt x="7648" y="5000"/>
                    </a:lnTo>
                    <a:lnTo>
                      <a:pt x="7646" y="4901"/>
                    </a:lnTo>
                    <a:lnTo>
                      <a:pt x="7641" y="4801"/>
                    </a:lnTo>
                    <a:lnTo>
                      <a:pt x="7631" y="4703"/>
                    </a:lnTo>
                    <a:lnTo>
                      <a:pt x="7618" y="4605"/>
                    </a:lnTo>
                    <a:lnTo>
                      <a:pt x="7602" y="4507"/>
                    </a:lnTo>
                    <a:lnTo>
                      <a:pt x="7582" y="4410"/>
                    </a:lnTo>
                    <a:lnTo>
                      <a:pt x="7558" y="4315"/>
                    </a:lnTo>
                    <a:lnTo>
                      <a:pt x="7531" y="4220"/>
                    </a:lnTo>
                    <a:lnTo>
                      <a:pt x="7500" y="4126"/>
                    </a:lnTo>
                    <a:lnTo>
                      <a:pt x="7465" y="4033"/>
                    </a:lnTo>
                    <a:lnTo>
                      <a:pt x="7427" y="3942"/>
                    </a:lnTo>
                    <a:lnTo>
                      <a:pt x="7386" y="3852"/>
                    </a:lnTo>
                    <a:lnTo>
                      <a:pt x="7341" y="3763"/>
                    </a:lnTo>
                    <a:lnTo>
                      <a:pt x="7293" y="3676"/>
                    </a:lnTo>
                    <a:lnTo>
                      <a:pt x="7242" y="3590"/>
                    </a:lnTo>
                    <a:lnTo>
                      <a:pt x="7187" y="3507"/>
                    </a:lnTo>
                    <a:lnTo>
                      <a:pt x="7130" y="3427"/>
                    </a:lnTo>
                    <a:lnTo>
                      <a:pt x="7070" y="3348"/>
                    </a:lnTo>
                    <a:lnTo>
                      <a:pt x="7007" y="3272"/>
                    </a:lnTo>
                    <a:lnTo>
                      <a:pt x="6941" y="3198"/>
                    </a:lnTo>
                    <a:lnTo>
                      <a:pt x="6873" y="3127"/>
                    </a:lnTo>
                    <a:lnTo>
                      <a:pt x="6802" y="3059"/>
                    </a:lnTo>
                    <a:lnTo>
                      <a:pt x="6728" y="2993"/>
                    </a:lnTo>
                    <a:lnTo>
                      <a:pt x="6652" y="2930"/>
                    </a:lnTo>
                    <a:lnTo>
                      <a:pt x="6573" y="2870"/>
                    </a:lnTo>
                    <a:lnTo>
                      <a:pt x="6493" y="2813"/>
                    </a:lnTo>
                    <a:lnTo>
                      <a:pt x="6410" y="2758"/>
                    </a:lnTo>
                    <a:lnTo>
                      <a:pt x="6324" y="2707"/>
                    </a:lnTo>
                    <a:lnTo>
                      <a:pt x="6237" y="2659"/>
                    </a:lnTo>
                    <a:lnTo>
                      <a:pt x="6148" y="2614"/>
                    </a:lnTo>
                    <a:lnTo>
                      <a:pt x="6058" y="2573"/>
                    </a:lnTo>
                    <a:lnTo>
                      <a:pt x="5967" y="2535"/>
                    </a:lnTo>
                    <a:lnTo>
                      <a:pt x="5874" y="2500"/>
                    </a:lnTo>
                    <a:lnTo>
                      <a:pt x="5780" y="2469"/>
                    </a:lnTo>
                    <a:lnTo>
                      <a:pt x="5685" y="2442"/>
                    </a:lnTo>
                    <a:lnTo>
                      <a:pt x="5590" y="2418"/>
                    </a:lnTo>
                    <a:lnTo>
                      <a:pt x="5493" y="2398"/>
                    </a:lnTo>
                    <a:lnTo>
                      <a:pt x="5395" y="2382"/>
                    </a:lnTo>
                    <a:lnTo>
                      <a:pt x="5297" y="2369"/>
                    </a:lnTo>
                    <a:lnTo>
                      <a:pt x="5199" y="2359"/>
                    </a:lnTo>
                    <a:lnTo>
                      <a:pt x="5099" y="2354"/>
                    </a:lnTo>
                    <a:lnTo>
                      <a:pt x="5000" y="2352"/>
                    </a:lnTo>
                    <a:lnTo>
                      <a:pt x="4901" y="2354"/>
                    </a:lnTo>
                    <a:lnTo>
                      <a:pt x="4801" y="2359"/>
                    </a:lnTo>
                    <a:lnTo>
                      <a:pt x="4703" y="2369"/>
                    </a:lnTo>
                    <a:lnTo>
                      <a:pt x="4605" y="2382"/>
                    </a:lnTo>
                    <a:lnTo>
                      <a:pt x="4507" y="2398"/>
                    </a:lnTo>
                    <a:lnTo>
                      <a:pt x="4410" y="2418"/>
                    </a:lnTo>
                    <a:lnTo>
                      <a:pt x="4315" y="2442"/>
                    </a:lnTo>
                    <a:lnTo>
                      <a:pt x="4220" y="2469"/>
                    </a:lnTo>
                    <a:lnTo>
                      <a:pt x="4126" y="2500"/>
                    </a:lnTo>
                    <a:lnTo>
                      <a:pt x="4033" y="2535"/>
                    </a:lnTo>
                    <a:lnTo>
                      <a:pt x="3942" y="2573"/>
                    </a:lnTo>
                    <a:lnTo>
                      <a:pt x="3852" y="2614"/>
                    </a:lnTo>
                    <a:lnTo>
                      <a:pt x="3763" y="2659"/>
                    </a:lnTo>
                    <a:lnTo>
                      <a:pt x="3676" y="2707"/>
                    </a:lnTo>
                    <a:lnTo>
                      <a:pt x="3590" y="2758"/>
                    </a:lnTo>
                    <a:lnTo>
                      <a:pt x="3507" y="2813"/>
                    </a:lnTo>
                    <a:lnTo>
                      <a:pt x="3427" y="2870"/>
                    </a:lnTo>
                    <a:lnTo>
                      <a:pt x="3348" y="2930"/>
                    </a:lnTo>
                    <a:lnTo>
                      <a:pt x="3272" y="2993"/>
                    </a:lnTo>
                    <a:lnTo>
                      <a:pt x="3198" y="3059"/>
                    </a:lnTo>
                    <a:lnTo>
                      <a:pt x="3127" y="3127"/>
                    </a:lnTo>
                    <a:lnTo>
                      <a:pt x="3059" y="3198"/>
                    </a:lnTo>
                    <a:lnTo>
                      <a:pt x="2993" y="3272"/>
                    </a:lnTo>
                    <a:lnTo>
                      <a:pt x="2930" y="3348"/>
                    </a:lnTo>
                    <a:lnTo>
                      <a:pt x="2870" y="3427"/>
                    </a:lnTo>
                    <a:lnTo>
                      <a:pt x="2813" y="3507"/>
                    </a:lnTo>
                    <a:lnTo>
                      <a:pt x="2758" y="3590"/>
                    </a:lnTo>
                    <a:lnTo>
                      <a:pt x="2707" y="3676"/>
                    </a:lnTo>
                    <a:lnTo>
                      <a:pt x="2659" y="3763"/>
                    </a:lnTo>
                    <a:lnTo>
                      <a:pt x="2614" y="3852"/>
                    </a:lnTo>
                    <a:lnTo>
                      <a:pt x="2573" y="3942"/>
                    </a:lnTo>
                    <a:lnTo>
                      <a:pt x="2535" y="4033"/>
                    </a:lnTo>
                    <a:lnTo>
                      <a:pt x="2500" y="4126"/>
                    </a:lnTo>
                    <a:lnTo>
                      <a:pt x="2469" y="4220"/>
                    </a:lnTo>
                    <a:lnTo>
                      <a:pt x="2442" y="4315"/>
                    </a:lnTo>
                    <a:lnTo>
                      <a:pt x="2418" y="4410"/>
                    </a:lnTo>
                    <a:lnTo>
                      <a:pt x="2398" y="4507"/>
                    </a:lnTo>
                    <a:lnTo>
                      <a:pt x="2382" y="4605"/>
                    </a:lnTo>
                    <a:lnTo>
                      <a:pt x="2369" y="4703"/>
                    </a:lnTo>
                    <a:lnTo>
                      <a:pt x="2359" y="4801"/>
                    </a:lnTo>
                    <a:lnTo>
                      <a:pt x="2354" y="4901"/>
                    </a:lnTo>
                    <a:lnTo>
                      <a:pt x="2352" y="5000"/>
                    </a:lnTo>
                    <a:lnTo>
                      <a:pt x="2354" y="5099"/>
                    </a:lnTo>
                    <a:lnTo>
                      <a:pt x="2359" y="5199"/>
                    </a:lnTo>
                    <a:lnTo>
                      <a:pt x="2369" y="5297"/>
                    </a:lnTo>
                    <a:lnTo>
                      <a:pt x="2382" y="5395"/>
                    </a:lnTo>
                    <a:lnTo>
                      <a:pt x="2398" y="5493"/>
                    </a:lnTo>
                    <a:lnTo>
                      <a:pt x="2418" y="5590"/>
                    </a:lnTo>
                    <a:lnTo>
                      <a:pt x="2442" y="5685"/>
                    </a:lnTo>
                    <a:lnTo>
                      <a:pt x="2469" y="5780"/>
                    </a:lnTo>
                    <a:lnTo>
                      <a:pt x="2500" y="5874"/>
                    </a:lnTo>
                    <a:lnTo>
                      <a:pt x="2535" y="5967"/>
                    </a:lnTo>
                    <a:lnTo>
                      <a:pt x="2573" y="6058"/>
                    </a:lnTo>
                    <a:lnTo>
                      <a:pt x="2614" y="6148"/>
                    </a:lnTo>
                    <a:lnTo>
                      <a:pt x="2659" y="6237"/>
                    </a:lnTo>
                    <a:lnTo>
                      <a:pt x="2707" y="6324"/>
                    </a:lnTo>
                    <a:lnTo>
                      <a:pt x="2758" y="6410"/>
                    </a:lnTo>
                    <a:lnTo>
                      <a:pt x="2813" y="6493"/>
                    </a:lnTo>
                    <a:lnTo>
                      <a:pt x="2870" y="6573"/>
                    </a:lnTo>
                    <a:lnTo>
                      <a:pt x="2930" y="6652"/>
                    </a:lnTo>
                    <a:lnTo>
                      <a:pt x="2993" y="6728"/>
                    </a:lnTo>
                    <a:lnTo>
                      <a:pt x="3059" y="6802"/>
                    </a:lnTo>
                    <a:lnTo>
                      <a:pt x="3127" y="6873"/>
                    </a:lnTo>
                    <a:lnTo>
                      <a:pt x="3198" y="6941"/>
                    </a:lnTo>
                    <a:lnTo>
                      <a:pt x="3272" y="7007"/>
                    </a:lnTo>
                    <a:lnTo>
                      <a:pt x="3348" y="7070"/>
                    </a:lnTo>
                    <a:lnTo>
                      <a:pt x="3427" y="7130"/>
                    </a:lnTo>
                    <a:lnTo>
                      <a:pt x="3507" y="7187"/>
                    </a:lnTo>
                    <a:lnTo>
                      <a:pt x="3590" y="7242"/>
                    </a:lnTo>
                    <a:lnTo>
                      <a:pt x="3676" y="7293"/>
                    </a:lnTo>
                    <a:lnTo>
                      <a:pt x="3763" y="7341"/>
                    </a:lnTo>
                    <a:lnTo>
                      <a:pt x="3852" y="7386"/>
                    </a:lnTo>
                    <a:lnTo>
                      <a:pt x="3942" y="7427"/>
                    </a:lnTo>
                    <a:lnTo>
                      <a:pt x="4033" y="7465"/>
                    </a:lnTo>
                    <a:lnTo>
                      <a:pt x="4126" y="7500"/>
                    </a:lnTo>
                    <a:lnTo>
                      <a:pt x="4220" y="7531"/>
                    </a:lnTo>
                    <a:lnTo>
                      <a:pt x="4315" y="7558"/>
                    </a:lnTo>
                    <a:lnTo>
                      <a:pt x="4410" y="7582"/>
                    </a:lnTo>
                    <a:lnTo>
                      <a:pt x="4507" y="7602"/>
                    </a:lnTo>
                    <a:lnTo>
                      <a:pt x="4605" y="7618"/>
                    </a:lnTo>
                    <a:lnTo>
                      <a:pt x="4703" y="7631"/>
                    </a:lnTo>
                    <a:lnTo>
                      <a:pt x="4801" y="7641"/>
                    </a:lnTo>
                    <a:lnTo>
                      <a:pt x="4901" y="7646"/>
                    </a:lnTo>
                    <a:lnTo>
                      <a:pt x="5000" y="7648"/>
                    </a:lnTo>
                    <a:lnTo>
                      <a:pt x="5099" y="7646"/>
                    </a:lnTo>
                    <a:lnTo>
                      <a:pt x="5199" y="7641"/>
                    </a:lnTo>
                    <a:lnTo>
                      <a:pt x="5297" y="7631"/>
                    </a:lnTo>
                    <a:lnTo>
                      <a:pt x="5395" y="7618"/>
                    </a:lnTo>
                    <a:lnTo>
                      <a:pt x="5493" y="7602"/>
                    </a:lnTo>
                    <a:lnTo>
                      <a:pt x="5590" y="7582"/>
                    </a:lnTo>
                    <a:lnTo>
                      <a:pt x="5685" y="7558"/>
                    </a:lnTo>
                    <a:lnTo>
                      <a:pt x="5780" y="7531"/>
                    </a:lnTo>
                    <a:lnTo>
                      <a:pt x="5874" y="7500"/>
                    </a:lnTo>
                    <a:lnTo>
                      <a:pt x="5967" y="7465"/>
                    </a:lnTo>
                    <a:lnTo>
                      <a:pt x="6058" y="7427"/>
                    </a:lnTo>
                    <a:lnTo>
                      <a:pt x="6148" y="7386"/>
                    </a:lnTo>
                    <a:lnTo>
                      <a:pt x="6237" y="7341"/>
                    </a:lnTo>
                    <a:lnTo>
                      <a:pt x="6324" y="7293"/>
                    </a:lnTo>
                    <a:lnTo>
                      <a:pt x="6410" y="7242"/>
                    </a:lnTo>
                    <a:lnTo>
                      <a:pt x="6493" y="7187"/>
                    </a:lnTo>
                    <a:lnTo>
                      <a:pt x="6573" y="7130"/>
                    </a:lnTo>
                    <a:lnTo>
                      <a:pt x="6652" y="7070"/>
                    </a:lnTo>
                    <a:lnTo>
                      <a:pt x="6728" y="7007"/>
                    </a:lnTo>
                    <a:lnTo>
                      <a:pt x="6802" y="6941"/>
                    </a:lnTo>
                    <a:lnTo>
                      <a:pt x="6873" y="6873"/>
                    </a:lnTo>
                    <a:lnTo>
                      <a:pt x="6941" y="6802"/>
                    </a:lnTo>
                    <a:lnTo>
                      <a:pt x="7007" y="6728"/>
                    </a:lnTo>
                    <a:lnTo>
                      <a:pt x="7070" y="6652"/>
                    </a:lnTo>
                    <a:lnTo>
                      <a:pt x="7130" y="6573"/>
                    </a:lnTo>
                    <a:lnTo>
                      <a:pt x="7187" y="6493"/>
                    </a:lnTo>
                    <a:lnTo>
                      <a:pt x="7242" y="6410"/>
                    </a:lnTo>
                    <a:lnTo>
                      <a:pt x="7293" y="6324"/>
                    </a:lnTo>
                    <a:lnTo>
                      <a:pt x="7341" y="6237"/>
                    </a:lnTo>
                    <a:lnTo>
                      <a:pt x="7386" y="6148"/>
                    </a:lnTo>
                    <a:lnTo>
                      <a:pt x="7427" y="6058"/>
                    </a:lnTo>
                    <a:lnTo>
                      <a:pt x="7465" y="5967"/>
                    </a:lnTo>
                    <a:lnTo>
                      <a:pt x="7500" y="5874"/>
                    </a:lnTo>
                    <a:lnTo>
                      <a:pt x="7531" y="5780"/>
                    </a:lnTo>
                    <a:lnTo>
                      <a:pt x="7558" y="5685"/>
                    </a:lnTo>
                    <a:lnTo>
                      <a:pt x="7582" y="5590"/>
                    </a:lnTo>
                    <a:lnTo>
                      <a:pt x="7602" y="5493"/>
                    </a:lnTo>
                    <a:lnTo>
                      <a:pt x="7618" y="5395"/>
                    </a:lnTo>
                    <a:lnTo>
                      <a:pt x="7631" y="5297"/>
                    </a:lnTo>
                    <a:lnTo>
                      <a:pt x="7641" y="5199"/>
                    </a:lnTo>
                    <a:lnTo>
                      <a:pt x="7646" y="5099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6C1F6135-60AE-4BAB-8420-4D08EA513F39}"/>
              </a:ext>
            </a:extLst>
          </p:cNvPr>
          <p:cNvGrpSpPr/>
          <p:nvPr/>
        </p:nvGrpSpPr>
        <p:grpSpPr>
          <a:xfrm>
            <a:off x="571018" y="4825724"/>
            <a:ext cx="3272668" cy="767781"/>
            <a:chOff x="8696951" y="2745390"/>
            <a:chExt cx="2915929" cy="929802"/>
          </a:xfrm>
        </p:grpSpPr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E82A9CA0-77D2-496D-9BC0-EFD5665BB024}"/>
                </a:ext>
              </a:extLst>
            </p:cNvPr>
            <p:cNvSpPr txBox="1"/>
            <p:nvPr/>
          </p:nvSpPr>
          <p:spPr>
            <a:xfrm>
              <a:off x="8696951" y="3153377"/>
              <a:ext cx="2915929" cy="52181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Eligible patients across launch markets at steady state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74A779F1-C863-414B-B3B0-2C02CBBB0593}"/>
                </a:ext>
              </a:extLst>
            </p:cNvPr>
            <p:cNvSpPr txBox="1"/>
            <p:nvPr/>
          </p:nvSpPr>
          <p:spPr>
            <a:xfrm>
              <a:off x="8696951" y="2745390"/>
              <a:ext cx="2915929" cy="2981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240K patients</a:t>
              </a:r>
              <a:endParaRPr lang="en-PH" sz="1600" b="1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67CDA5F3-AAC5-4EA1-B123-03D7E0381A48}"/>
              </a:ext>
            </a:extLst>
          </p:cNvPr>
          <p:cNvGrpSpPr/>
          <p:nvPr/>
        </p:nvGrpSpPr>
        <p:grpSpPr>
          <a:xfrm>
            <a:off x="571018" y="3735369"/>
            <a:ext cx="945340" cy="889280"/>
            <a:chOff x="480780" y="1594053"/>
            <a:chExt cx="945340" cy="889280"/>
          </a:xfrm>
        </p:grpSpPr>
        <p:grpSp>
          <p:nvGrpSpPr>
            <p:cNvPr id="138" name="Group 137">
              <a:extLst>
                <a:ext uri="{FF2B5EF4-FFF2-40B4-BE49-F238E27FC236}">
                  <a16:creationId xmlns:a16="http://schemas.microsoft.com/office/drawing/2014/main" id="{44A766AB-3160-4A67-9F18-DE5CB49B665C}"/>
                </a:ext>
              </a:extLst>
            </p:cNvPr>
            <p:cNvGrpSpPr/>
            <p:nvPr/>
          </p:nvGrpSpPr>
          <p:grpSpPr>
            <a:xfrm>
              <a:off x="480780" y="1594053"/>
              <a:ext cx="945340" cy="889280"/>
              <a:chOff x="5521958" y="2644495"/>
              <a:chExt cx="945340" cy="889280"/>
            </a:xfrm>
          </p:grpSpPr>
          <p:grpSp>
            <p:nvGrpSpPr>
              <p:cNvPr id="143" name="Group 142">
                <a:extLst>
                  <a:ext uri="{FF2B5EF4-FFF2-40B4-BE49-F238E27FC236}">
                    <a16:creationId xmlns:a16="http://schemas.microsoft.com/office/drawing/2014/main" id="{899B65EC-2F95-4932-8E51-967F9FECFE16}"/>
                  </a:ext>
                </a:extLst>
              </p:cNvPr>
              <p:cNvGrpSpPr/>
              <p:nvPr/>
            </p:nvGrpSpPr>
            <p:grpSpPr>
              <a:xfrm>
                <a:off x="5521958" y="2644495"/>
                <a:ext cx="945340" cy="889280"/>
                <a:chOff x="1028185" y="1918438"/>
                <a:chExt cx="2493289" cy="2345436"/>
              </a:xfrm>
            </p:grpSpPr>
            <p:sp>
              <p:nvSpPr>
                <p:cNvPr id="145" name="Oval 144">
                  <a:extLst>
                    <a:ext uri="{FF2B5EF4-FFF2-40B4-BE49-F238E27FC236}">
                      <a16:creationId xmlns:a16="http://schemas.microsoft.com/office/drawing/2014/main" id="{A803CD49-C2B0-4886-AAE1-B7A31DB96681}"/>
                    </a:ext>
                  </a:extLst>
                </p:cNvPr>
                <p:cNvSpPr/>
                <p:nvPr/>
              </p:nvSpPr>
              <p:spPr>
                <a:xfrm>
                  <a:off x="1192865" y="1918438"/>
                  <a:ext cx="2163932" cy="2163932"/>
                </a:xfrm>
                <a:prstGeom prst="ellipse">
                  <a:avLst/>
                </a:prstGeom>
                <a:solidFill>
                  <a:schemeClr val="accent3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6" name="Oval 145">
                  <a:extLst>
                    <a:ext uri="{FF2B5EF4-FFF2-40B4-BE49-F238E27FC236}">
                      <a16:creationId xmlns:a16="http://schemas.microsoft.com/office/drawing/2014/main" id="{5CBA4492-CB3B-4141-B73C-2670048E8362}"/>
                    </a:ext>
                  </a:extLst>
                </p:cNvPr>
                <p:cNvSpPr/>
                <p:nvPr/>
              </p:nvSpPr>
              <p:spPr>
                <a:xfrm>
                  <a:off x="1357542" y="2099942"/>
                  <a:ext cx="2163932" cy="2163932"/>
                </a:xfrm>
                <a:prstGeom prst="ellipse">
                  <a:avLst/>
                </a:prstGeom>
                <a:solidFill>
                  <a:schemeClr val="accent5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7" name="Oval 146">
                  <a:extLst>
                    <a:ext uri="{FF2B5EF4-FFF2-40B4-BE49-F238E27FC236}">
                      <a16:creationId xmlns:a16="http://schemas.microsoft.com/office/drawing/2014/main" id="{4D7BBB23-353A-4727-878A-CCADCA7AF22B}"/>
                    </a:ext>
                  </a:extLst>
                </p:cNvPr>
                <p:cNvSpPr/>
                <p:nvPr/>
              </p:nvSpPr>
              <p:spPr>
                <a:xfrm>
                  <a:off x="1028185" y="2099942"/>
                  <a:ext cx="2163932" cy="2163932"/>
                </a:xfrm>
                <a:prstGeom prst="ellipse">
                  <a:avLst/>
                </a:prstGeom>
                <a:solidFill>
                  <a:schemeClr val="accent1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44" name="Oval 143">
                <a:extLst>
                  <a:ext uri="{FF2B5EF4-FFF2-40B4-BE49-F238E27FC236}">
                    <a16:creationId xmlns:a16="http://schemas.microsoft.com/office/drawing/2014/main" id="{2D1A8A15-F252-4161-9469-63C8671D449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21927" y="2716435"/>
                <a:ext cx="745401" cy="745400"/>
              </a:xfrm>
              <a:prstGeom prst="ellipse">
                <a:avLst/>
              </a:prstGeom>
              <a:solidFill>
                <a:schemeClr val="bg1"/>
              </a:solidFill>
              <a:ln w="762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76200" cap="flat" cmpd="sng" algn="ctr">
                    <a:gradFill>
                      <a:gsLst>
                        <a:gs pos="0">
                          <a:schemeClr val="accent5"/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2700000" scaled="0"/>
                    </a:gra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39" name="Oval 138">
              <a:extLst>
                <a:ext uri="{FF2B5EF4-FFF2-40B4-BE49-F238E27FC236}">
                  <a16:creationId xmlns:a16="http://schemas.microsoft.com/office/drawing/2014/main" id="{EF169FD1-49E6-4BEC-A90F-AD8F168D68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50" y="1665993"/>
              <a:ext cx="745401" cy="745400"/>
            </a:xfrm>
            <a:prstGeom prst="ellipse">
              <a:avLst/>
            </a:prstGeom>
            <a:solidFill>
              <a:schemeClr val="bg1"/>
            </a:solidFill>
            <a:ln w="762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76200" cap="flat" cmpd="sng" algn="ctr">
                  <a:gradFill>
                    <a:gsLst>
                      <a:gs pos="0">
                        <a:schemeClr val="accent5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0"/>
                  </a:gra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202" name="Group 139"/>
            <p:cNvGrpSpPr/>
            <p:nvPr/>
          </p:nvGrpSpPr>
          <p:grpSpPr>
            <a:xfrm>
              <a:off x="673149" y="1758392"/>
              <a:ext cx="560602" cy="560602"/>
              <a:chOff x="8624067" y="3559477"/>
              <a:chExt cx="633600" cy="633600"/>
            </a:xfrm>
          </p:grpSpPr>
          <p:sp>
            <p:nvSpPr>
              <p:cNvPr id="203" name="Accent"/>
              <p:cNvSpPr/>
              <p:nvPr/>
            </p:nvSpPr>
            <p:spPr>
              <a:xfrm>
                <a:off x="8624067" y="3559477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6379" y="2429"/>
                    </a:moveTo>
                    <a:lnTo>
                      <a:pt x="6378" y="2481"/>
                    </a:lnTo>
                    <a:lnTo>
                      <a:pt x="6375" y="2532"/>
                    </a:lnTo>
                    <a:lnTo>
                      <a:pt x="6370" y="2584"/>
                    </a:lnTo>
                    <a:lnTo>
                      <a:pt x="6364" y="2635"/>
                    </a:lnTo>
                    <a:lnTo>
                      <a:pt x="6355" y="2686"/>
                    </a:lnTo>
                    <a:lnTo>
                      <a:pt x="6345" y="2736"/>
                    </a:lnTo>
                    <a:lnTo>
                      <a:pt x="6332" y="2786"/>
                    </a:lnTo>
                    <a:lnTo>
                      <a:pt x="6318" y="2835"/>
                    </a:lnTo>
                    <a:lnTo>
                      <a:pt x="6302" y="2884"/>
                    </a:lnTo>
                    <a:lnTo>
                      <a:pt x="6284" y="2933"/>
                    </a:lnTo>
                    <a:lnTo>
                      <a:pt x="6265" y="2980"/>
                    </a:lnTo>
                    <a:lnTo>
                      <a:pt x="6243" y="3027"/>
                    </a:lnTo>
                    <a:lnTo>
                      <a:pt x="6220" y="3074"/>
                    </a:lnTo>
                    <a:lnTo>
                      <a:pt x="6195" y="3119"/>
                    </a:lnTo>
                    <a:lnTo>
                      <a:pt x="6168" y="3163"/>
                    </a:lnTo>
                    <a:lnTo>
                      <a:pt x="6140" y="3207"/>
                    </a:lnTo>
                    <a:lnTo>
                      <a:pt x="6110" y="3249"/>
                    </a:lnTo>
                    <a:lnTo>
                      <a:pt x="6079" y="3290"/>
                    </a:lnTo>
                    <a:lnTo>
                      <a:pt x="6046" y="3329"/>
                    </a:lnTo>
                    <a:lnTo>
                      <a:pt x="6011" y="3368"/>
                    </a:lnTo>
                    <a:lnTo>
                      <a:pt x="5976" y="3405"/>
                    </a:lnTo>
                    <a:lnTo>
                      <a:pt x="5938" y="3441"/>
                    </a:lnTo>
                    <a:lnTo>
                      <a:pt x="5900" y="3475"/>
                    </a:lnTo>
                    <a:lnTo>
                      <a:pt x="5860" y="3508"/>
                    </a:lnTo>
                    <a:lnTo>
                      <a:pt x="5819" y="3539"/>
                    </a:lnTo>
                    <a:lnTo>
                      <a:pt x="5777" y="3569"/>
                    </a:lnTo>
                    <a:lnTo>
                      <a:pt x="5734" y="3597"/>
                    </a:lnTo>
                    <a:lnTo>
                      <a:pt x="5690" y="3624"/>
                    </a:lnTo>
                    <a:lnTo>
                      <a:pt x="5645" y="3649"/>
                    </a:lnTo>
                    <a:lnTo>
                      <a:pt x="5598" y="3672"/>
                    </a:lnTo>
                    <a:lnTo>
                      <a:pt x="5551" y="3694"/>
                    </a:lnTo>
                    <a:lnTo>
                      <a:pt x="5504" y="3714"/>
                    </a:lnTo>
                    <a:lnTo>
                      <a:pt x="5455" y="3732"/>
                    </a:lnTo>
                    <a:lnTo>
                      <a:pt x="5406" y="3748"/>
                    </a:lnTo>
                    <a:lnTo>
                      <a:pt x="5357" y="3762"/>
                    </a:lnTo>
                    <a:lnTo>
                      <a:pt x="5307" y="3774"/>
                    </a:lnTo>
                    <a:lnTo>
                      <a:pt x="5257" y="3785"/>
                    </a:lnTo>
                    <a:lnTo>
                      <a:pt x="5206" y="3793"/>
                    </a:lnTo>
                    <a:lnTo>
                      <a:pt x="5155" y="3800"/>
                    </a:lnTo>
                    <a:lnTo>
                      <a:pt x="5103" y="3805"/>
                    </a:lnTo>
                    <a:lnTo>
                      <a:pt x="5052" y="3808"/>
                    </a:lnTo>
                    <a:lnTo>
                      <a:pt x="5000" y="3809"/>
                    </a:lnTo>
                    <a:lnTo>
                      <a:pt x="4948" y="3808"/>
                    </a:lnTo>
                    <a:lnTo>
                      <a:pt x="4897" y="3805"/>
                    </a:lnTo>
                    <a:lnTo>
                      <a:pt x="4845" y="3800"/>
                    </a:lnTo>
                    <a:lnTo>
                      <a:pt x="4794" y="3793"/>
                    </a:lnTo>
                    <a:lnTo>
                      <a:pt x="4743" y="3785"/>
                    </a:lnTo>
                    <a:lnTo>
                      <a:pt x="4693" y="3774"/>
                    </a:lnTo>
                    <a:lnTo>
                      <a:pt x="4643" y="3762"/>
                    </a:lnTo>
                    <a:lnTo>
                      <a:pt x="4594" y="3748"/>
                    </a:lnTo>
                    <a:lnTo>
                      <a:pt x="4545" y="3732"/>
                    </a:lnTo>
                    <a:lnTo>
                      <a:pt x="4496" y="3714"/>
                    </a:lnTo>
                    <a:lnTo>
                      <a:pt x="4449" y="3694"/>
                    </a:lnTo>
                    <a:lnTo>
                      <a:pt x="4402" y="3672"/>
                    </a:lnTo>
                    <a:lnTo>
                      <a:pt x="4355" y="3649"/>
                    </a:lnTo>
                    <a:lnTo>
                      <a:pt x="4310" y="3624"/>
                    </a:lnTo>
                    <a:lnTo>
                      <a:pt x="4266" y="3597"/>
                    </a:lnTo>
                    <a:lnTo>
                      <a:pt x="4223" y="3569"/>
                    </a:lnTo>
                    <a:lnTo>
                      <a:pt x="4181" y="3539"/>
                    </a:lnTo>
                    <a:lnTo>
                      <a:pt x="4140" y="3508"/>
                    </a:lnTo>
                    <a:lnTo>
                      <a:pt x="4100" y="3475"/>
                    </a:lnTo>
                    <a:lnTo>
                      <a:pt x="4062" y="3441"/>
                    </a:lnTo>
                    <a:lnTo>
                      <a:pt x="4024" y="3405"/>
                    </a:lnTo>
                    <a:lnTo>
                      <a:pt x="3989" y="3368"/>
                    </a:lnTo>
                    <a:lnTo>
                      <a:pt x="3954" y="3329"/>
                    </a:lnTo>
                    <a:lnTo>
                      <a:pt x="3921" y="3290"/>
                    </a:lnTo>
                    <a:lnTo>
                      <a:pt x="3890" y="3249"/>
                    </a:lnTo>
                    <a:lnTo>
                      <a:pt x="3860" y="3207"/>
                    </a:lnTo>
                    <a:lnTo>
                      <a:pt x="3832" y="3163"/>
                    </a:lnTo>
                    <a:lnTo>
                      <a:pt x="3805" y="3119"/>
                    </a:lnTo>
                    <a:lnTo>
                      <a:pt x="3780" y="3074"/>
                    </a:lnTo>
                    <a:lnTo>
                      <a:pt x="3757" y="3027"/>
                    </a:lnTo>
                    <a:lnTo>
                      <a:pt x="3735" y="2980"/>
                    </a:lnTo>
                    <a:lnTo>
                      <a:pt x="3716" y="2933"/>
                    </a:lnTo>
                    <a:lnTo>
                      <a:pt x="3698" y="2884"/>
                    </a:lnTo>
                    <a:lnTo>
                      <a:pt x="3682" y="2835"/>
                    </a:lnTo>
                    <a:lnTo>
                      <a:pt x="3668" y="2786"/>
                    </a:lnTo>
                    <a:lnTo>
                      <a:pt x="3655" y="2736"/>
                    </a:lnTo>
                    <a:lnTo>
                      <a:pt x="3645" y="2686"/>
                    </a:lnTo>
                    <a:lnTo>
                      <a:pt x="3636" y="2635"/>
                    </a:lnTo>
                    <a:lnTo>
                      <a:pt x="3630" y="2584"/>
                    </a:lnTo>
                    <a:lnTo>
                      <a:pt x="3625" y="2532"/>
                    </a:lnTo>
                    <a:lnTo>
                      <a:pt x="3622" y="2481"/>
                    </a:lnTo>
                    <a:lnTo>
                      <a:pt x="3621" y="2429"/>
                    </a:lnTo>
                    <a:lnTo>
                      <a:pt x="3622" y="2377"/>
                    </a:lnTo>
                    <a:lnTo>
                      <a:pt x="3625" y="2326"/>
                    </a:lnTo>
                    <a:lnTo>
                      <a:pt x="3630" y="2274"/>
                    </a:lnTo>
                    <a:lnTo>
                      <a:pt x="3636" y="2223"/>
                    </a:lnTo>
                    <a:lnTo>
                      <a:pt x="3645" y="2172"/>
                    </a:lnTo>
                    <a:lnTo>
                      <a:pt x="3655" y="2122"/>
                    </a:lnTo>
                    <a:lnTo>
                      <a:pt x="3668" y="2072"/>
                    </a:lnTo>
                    <a:lnTo>
                      <a:pt x="3682" y="2023"/>
                    </a:lnTo>
                    <a:lnTo>
                      <a:pt x="3698" y="1974"/>
                    </a:lnTo>
                    <a:lnTo>
                      <a:pt x="3716" y="1926"/>
                    </a:lnTo>
                    <a:lnTo>
                      <a:pt x="3735" y="1878"/>
                    </a:lnTo>
                    <a:lnTo>
                      <a:pt x="3757" y="1831"/>
                    </a:lnTo>
                    <a:lnTo>
                      <a:pt x="3780" y="1785"/>
                    </a:lnTo>
                    <a:lnTo>
                      <a:pt x="3805" y="1740"/>
                    </a:lnTo>
                    <a:lnTo>
                      <a:pt x="3832" y="1696"/>
                    </a:lnTo>
                    <a:lnTo>
                      <a:pt x="3860" y="1652"/>
                    </a:lnTo>
                    <a:lnTo>
                      <a:pt x="3890" y="1610"/>
                    </a:lnTo>
                    <a:lnTo>
                      <a:pt x="3921" y="1569"/>
                    </a:lnTo>
                    <a:lnTo>
                      <a:pt x="3954" y="1530"/>
                    </a:lnTo>
                    <a:lnTo>
                      <a:pt x="3989" y="1491"/>
                    </a:lnTo>
                    <a:lnTo>
                      <a:pt x="4025" y="1454"/>
                    </a:lnTo>
                    <a:lnTo>
                      <a:pt x="4062" y="1418"/>
                    </a:lnTo>
                    <a:lnTo>
                      <a:pt x="4100" y="1384"/>
                    </a:lnTo>
                    <a:lnTo>
                      <a:pt x="4140" y="1351"/>
                    </a:lnTo>
                    <a:lnTo>
                      <a:pt x="4181" y="1320"/>
                    </a:lnTo>
                    <a:lnTo>
                      <a:pt x="4223" y="1290"/>
                    </a:lnTo>
                    <a:lnTo>
                      <a:pt x="4266" y="1262"/>
                    </a:lnTo>
                    <a:lnTo>
                      <a:pt x="4310" y="1235"/>
                    </a:lnTo>
                    <a:lnTo>
                      <a:pt x="4355" y="1210"/>
                    </a:lnTo>
                    <a:lnTo>
                      <a:pt x="4402" y="1187"/>
                    </a:lnTo>
                    <a:lnTo>
                      <a:pt x="4449" y="1165"/>
                    </a:lnTo>
                    <a:lnTo>
                      <a:pt x="4496" y="1145"/>
                    </a:lnTo>
                    <a:lnTo>
                      <a:pt x="4545" y="1127"/>
                    </a:lnTo>
                    <a:lnTo>
                      <a:pt x="4594" y="1111"/>
                    </a:lnTo>
                    <a:lnTo>
                      <a:pt x="4643" y="1097"/>
                    </a:lnTo>
                    <a:lnTo>
                      <a:pt x="4693" y="1085"/>
                    </a:lnTo>
                    <a:lnTo>
                      <a:pt x="4743" y="1074"/>
                    </a:lnTo>
                    <a:lnTo>
                      <a:pt x="4794" y="1066"/>
                    </a:lnTo>
                    <a:lnTo>
                      <a:pt x="4845" y="1059"/>
                    </a:lnTo>
                    <a:lnTo>
                      <a:pt x="4897" y="1054"/>
                    </a:lnTo>
                    <a:lnTo>
                      <a:pt x="4948" y="1051"/>
                    </a:lnTo>
                    <a:lnTo>
                      <a:pt x="5000" y="1050"/>
                    </a:lnTo>
                    <a:lnTo>
                      <a:pt x="5052" y="1051"/>
                    </a:lnTo>
                    <a:lnTo>
                      <a:pt x="5103" y="1054"/>
                    </a:lnTo>
                    <a:lnTo>
                      <a:pt x="5155" y="1059"/>
                    </a:lnTo>
                    <a:lnTo>
                      <a:pt x="5206" y="1066"/>
                    </a:lnTo>
                    <a:lnTo>
                      <a:pt x="5257" y="1074"/>
                    </a:lnTo>
                    <a:lnTo>
                      <a:pt x="5307" y="1085"/>
                    </a:lnTo>
                    <a:lnTo>
                      <a:pt x="5357" y="1097"/>
                    </a:lnTo>
                    <a:lnTo>
                      <a:pt x="5406" y="1111"/>
                    </a:lnTo>
                    <a:lnTo>
                      <a:pt x="5455" y="1127"/>
                    </a:lnTo>
                    <a:lnTo>
                      <a:pt x="5504" y="1145"/>
                    </a:lnTo>
                    <a:lnTo>
                      <a:pt x="5551" y="1165"/>
                    </a:lnTo>
                    <a:lnTo>
                      <a:pt x="5598" y="1187"/>
                    </a:lnTo>
                    <a:lnTo>
                      <a:pt x="5645" y="1210"/>
                    </a:lnTo>
                    <a:lnTo>
                      <a:pt x="5690" y="1235"/>
                    </a:lnTo>
                    <a:lnTo>
                      <a:pt x="5734" y="1262"/>
                    </a:lnTo>
                    <a:lnTo>
                      <a:pt x="5777" y="1290"/>
                    </a:lnTo>
                    <a:lnTo>
                      <a:pt x="5819" y="1320"/>
                    </a:lnTo>
                    <a:lnTo>
                      <a:pt x="5860" y="1351"/>
                    </a:lnTo>
                    <a:lnTo>
                      <a:pt x="5900" y="1384"/>
                    </a:lnTo>
                    <a:lnTo>
                      <a:pt x="5938" y="1418"/>
                    </a:lnTo>
                    <a:lnTo>
                      <a:pt x="5976" y="1454"/>
                    </a:lnTo>
                    <a:lnTo>
                      <a:pt x="6011" y="1491"/>
                    </a:lnTo>
                    <a:lnTo>
                      <a:pt x="6046" y="1530"/>
                    </a:lnTo>
                    <a:lnTo>
                      <a:pt x="6079" y="1569"/>
                    </a:lnTo>
                    <a:lnTo>
                      <a:pt x="6110" y="1610"/>
                    </a:lnTo>
                    <a:lnTo>
                      <a:pt x="6140" y="1652"/>
                    </a:lnTo>
                    <a:lnTo>
                      <a:pt x="6168" y="1696"/>
                    </a:lnTo>
                    <a:lnTo>
                      <a:pt x="6195" y="1740"/>
                    </a:lnTo>
                    <a:lnTo>
                      <a:pt x="6220" y="1785"/>
                    </a:lnTo>
                    <a:lnTo>
                      <a:pt x="6243" y="1831"/>
                    </a:lnTo>
                    <a:lnTo>
                      <a:pt x="6265" y="1878"/>
                    </a:lnTo>
                    <a:lnTo>
                      <a:pt x="6284" y="1926"/>
                    </a:lnTo>
                    <a:lnTo>
                      <a:pt x="6302" y="1974"/>
                    </a:lnTo>
                    <a:lnTo>
                      <a:pt x="6318" y="2023"/>
                    </a:lnTo>
                    <a:lnTo>
                      <a:pt x="6332" y="2072"/>
                    </a:lnTo>
                    <a:lnTo>
                      <a:pt x="6345" y="2122"/>
                    </a:lnTo>
                    <a:lnTo>
                      <a:pt x="6355" y="2172"/>
                    </a:lnTo>
                    <a:lnTo>
                      <a:pt x="6364" y="2223"/>
                    </a:lnTo>
                    <a:lnTo>
                      <a:pt x="6370" y="2274"/>
                    </a:lnTo>
                    <a:lnTo>
                      <a:pt x="6375" y="2326"/>
                    </a:lnTo>
                    <a:lnTo>
                      <a:pt x="6378" y="2377"/>
                    </a:lnTo>
                    <a:lnTo>
                      <a:pt x="6379" y="242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04" name="Outline"/>
              <p:cNvSpPr/>
              <p:nvPr/>
            </p:nvSpPr>
            <p:spPr>
              <a:xfrm>
                <a:off x="8624067" y="3559477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3515" y="9046"/>
                    </a:moveTo>
                    <a:lnTo>
                      <a:pt x="3505" y="9015"/>
                    </a:lnTo>
                    <a:lnTo>
                      <a:pt x="3498" y="8983"/>
                    </a:lnTo>
                    <a:lnTo>
                      <a:pt x="3496" y="8950"/>
                    </a:lnTo>
                    <a:lnTo>
                      <a:pt x="3496" y="7410"/>
                    </a:lnTo>
                    <a:lnTo>
                      <a:pt x="3294" y="7486"/>
                    </a:lnTo>
                    <a:lnTo>
                      <a:pt x="2857" y="7754"/>
                    </a:lnTo>
                    <a:lnTo>
                      <a:pt x="2527" y="8086"/>
                    </a:lnTo>
                    <a:lnTo>
                      <a:pt x="2318" y="8481"/>
                    </a:lnTo>
                    <a:lnTo>
                      <a:pt x="2237" y="8989"/>
                    </a:lnTo>
                    <a:lnTo>
                      <a:pt x="2230" y="9021"/>
                    </a:lnTo>
                    <a:lnTo>
                      <a:pt x="2218" y="9052"/>
                    </a:lnTo>
                    <a:lnTo>
                      <a:pt x="2203" y="9081"/>
                    </a:lnTo>
                    <a:lnTo>
                      <a:pt x="2184" y="9108"/>
                    </a:lnTo>
                    <a:lnTo>
                      <a:pt x="2162" y="9132"/>
                    </a:lnTo>
                    <a:lnTo>
                      <a:pt x="2137" y="9152"/>
                    </a:lnTo>
                    <a:lnTo>
                      <a:pt x="2109" y="9170"/>
                    </a:lnTo>
                    <a:lnTo>
                      <a:pt x="2079" y="9184"/>
                    </a:lnTo>
                    <a:lnTo>
                      <a:pt x="2048" y="9193"/>
                    </a:lnTo>
                    <a:lnTo>
                      <a:pt x="2016" y="9199"/>
                    </a:lnTo>
                    <a:lnTo>
                      <a:pt x="1983" y="9200"/>
                    </a:lnTo>
                    <a:lnTo>
                      <a:pt x="1951" y="9197"/>
                    </a:lnTo>
                    <a:lnTo>
                      <a:pt x="1919" y="9190"/>
                    </a:lnTo>
                    <a:lnTo>
                      <a:pt x="1888" y="9178"/>
                    </a:lnTo>
                    <a:lnTo>
                      <a:pt x="1859" y="9163"/>
                    </a:lnTo>
                    <a:lnTo>
                      <a:pt x="1832" y="9144"/>
                    </a:lnTo>
                    <a:lnTo>
                      <a:pt x="1808" y="9122"/>
                    </a:lnTo>
                    <a:lnTo>
                      <a:pt x="1788" y="9097"/>
                    </a:lnTo>
                    <a:lnTo>
                      <a:pt x="1770" y="9069"/>
                    </a:lnTo>
                    <a:lnTo>
                      <a:pt x="1756" y="9039"/>
                    </a:lnTo>
                    <a:lnTo>
                      <a:pt x="1747" y="9008"/>
                    </a:lnTo>
                    <a:lnTo>
                      <a:pt x="1741" y="8976"/>
                    </a:lnTo>
                    <a:lnTo>
                      <a:pt x="1740" y="8943"/>
                    </a:lnTo>
                    <a:lnTo>
                      <a:pt x="1743" y="8911"/>
                    </a:lnTo>
                    <a:lnTo>
                      <a:pt x="1831" y="8362"/>
                    </a:lnTo>
                    <a:lnTo>
                      <a:pt x="1837" y="8335"/>
                    </a:lnTo>
                    <a:lnTo>
                      <a:pt x="1845" y="8309"/>
                    </a:lnTo>
                    <a:lnTo>
                      <a:pt x="1857" y="8284"/>
                    </a:lnTo>
                    <a:lnTo>
                      <a:pt x="2102" y="7820"/>
                    </a:lnTo>
                    <a:lnTo>
                      <a:pt x="2122" y="7788"/>
                    </a:lnTo>
                    <a:lnTo>
                      <a:pt x="2146" y="7760"/>
                    </a:lnTo>
                    <a:lnTo>
                      <a:pt x="2523" y="7380"/>
                    </a:lnTo>
                    <a:lnTo>
                      <a:pt x="2546" y="7360"/>
                    </a:lnTo>
                    <a:lnTo>
                      <a:pt x="2570" y="7343"/>
                    </a:lnTo>
                    <a:lnTo>
                      <a:pt x="3053" y="7048"/>
                    </a:lnTo>
                    <a:lnTo>
                      <a:pt x="3095" y="7027"/>
                    </a:lnTo>
                    <a:lnTo>
                      <a:pt x="3496" y="6876"/>
                    </a:lnTo>
                    <a:lnTo>
                      <a:pt x="3496" y="6693"/>
                    </a:lnTo>
                    <a:lnTo>
                      <a:pt x="3498" y="6660"/>
                    </a:lnTo>
                    <a:lnTo>
                      <a:pt x="3505" y="6628"/>
                    </a:lnTo>
                    <a:lnTo>
                      <a:pt x="3515" y="6597"/>
                    </a:lnTo>
                    <a:lnTo>
                      <a:pt x="3529" y="6568"/>
                    </a:lnTo>
                    <a:lnTo>
                      <a:pt x="3548" y="6541"/>
                    </a:lnTo>
                    <a:lnTo>
                      <a:pt x="3569" y="6516"/>
                    </a:lnTo>
                    <a:lnTo>
                      <a:pt x="3594" y="6495"/>
                    </a:lnTo>
                    <a:lnTo>
                      <a:pt x="3621" y="6476"/>
                    </a:lnTo>
                    <a:lnTo>
                      <a:pt x="3650" y="6462"/>
                    </a:lnTo>
                    <a:lnTo>
                      <a:pt x="3681" y="6452"/>
                    </a:lnTo>
                    <a:lnTo>
                      <a:pt x="3713" y="6445"/>
                    </a:lnTo>
                    <a:lnTo>
                      <a:pt x="3746" y="6443"/>
                    </a:lnTo>
                    <a:lnTo>
                      <a:pt x="3779" y="6445"/>
                    </a:lnTo>
                    <a:lnTo>
                      <a:pt x="3811" y="6452"/>
                    </a:lnTo>
                    <a:lnTo>
                      <a:pt x="3842" y="6462"/>
                    </a:lnTo>
                    <a:lnTo>
                      <a:pt x="3871" y="6476"/>
                    </a:lnTo>
                    <a:lnTo>
                      <a:pt x="3898" y="6495"/>
                    </a:lnTo>
                    <a:lnTo>
                      <a:pt x="3923" y="6516"/>
                    </a:lnTo>
                    <a:lnTo>
                      <a:pt x="3944" y="6541"/>
                    </a:lnTo>
                    <a:lnTo>
                      <a:pt x="3963" y="6568"/>
                    </a:lnTo>
                    <a:lnTo>
                      <a:pt x="3977" y="6597"/>
                    </a:lnTo>
                    <a:lnTo>
                      <a:pt x="3987" y="6628"/>
                    </a:lnTo>
                    <a:lnTo>
                      <a:pt x="3994" y="6660"/>
                    </a:lnTo>
                    <a:lnTo>
                      <a:pt x="3996" y="6693"/>
                    </a:lnTo>
                    <a:lnTo>
                      <a:pt x="3996" y="6743"/>
                    </a:lnTo>
                    <a:lnTo>
                      <a:pt x="4309" y="6678"/>
                    </a:lnTo>
                    <a:lnTo>
                      <a:pt x="4343" y="6674"/>
                    </a:lnTo>
                    <a:lnTo>
                      <a:pt x="4984" y="6631"/>
                    </a:lnTo>
                    <a:lnTo>
                      <a:pt x="5016" y="6631"/>
                    </a:lnTo>
                    <a:lnTo>
                      <a:pt x="5657" y="6674"/>
                    </a:lnTo>
                    <a:lnTo>
                      <a:pt x="5691" y="6678"/>
                    </a:lnTo>
                    <a:lnTo>
                      <a:pt x="6004" y="6743"/>
                    </a:lnTo>
                    <a:lnTo>
                      <a:pt x="6004" y="6693"/>
                    </a:lnTo>
                    <a:lnTo>
                      <a:pt x="6006" y="6660"/>
                    </a:lnTo>
                    <a:lnTo>
                      <a:pt x="6013" y="6628"/>
                    </a:lnTo>
                    <a:lnTo>
                      <a:pt x="6023" y="6597"/>
                    </a:lnTo>
                    <a:lnTo>
                      <a:pt x="6037" y="6568"/>
                    </a:lnTo>
                    <a:lnTo>
                      <a:pt x="6056" y="6541"/>
                    </a:lnTo>
                    <a:lnTo>
                      <a:pt x="6077" y="6516"/>
                    </a:lnTo>
                    <a:lnTo>
                      <a:pt x="6102" y="6495"/>
                    </a:lnTo>
                    <a:lnTo>
                      <a:pt x="6129" y="6476"/>
                    </a:lnTo>
                    <a:lnTo>
                      <a:pt x="6158" y="6462"/>
                    </a:lnTo>
                    <a:lnTo>
                      <a:pt x="6189" y="6452"/>
                    </a:lnTo>
                    <a:lnTo>
                      <a:pt x="6221" y="6445"/>
                    </a:lnTo>
                    <a:lnTo>
                      <a:pt x="6254" y="6443"/>
                    </a:lnTo>
                    <a:lnTo>
                      <a:pt x="6287" y="6445"/>
                    </a:lnTo>
                    <a:lnTo>
                      <a:pt x="6319" y="6452"/>
                    </a:lnTo>
                    <a:lnTo>
                      <a:pt x="6350" y="6462"/>
                    </a:lnTo>
                    <a:lnTo>
                      <a:pt x="6379" y="6476"/>
                    </a:lnTo>
                    <a:lnTo>
                      <a:pt x="6406" y="6495"/>
                    </a:lnTo>
                    <a:lnTo>
                      <a:pt x="6431" y="6516"/>
                    </a:lnTo>
                    <a:lnTo>
                      <a:pt x="6452" y="6541"/>
                    </a:lnTo>
                    <a:lnTo>
                      <a:pt x="6471" y="6568"/>
                    </a:lnTo>
                    <a:lnTo>
                      <a:pt x="6485" y="6597"/>
                    </a:lnTo>
                    <a:lnTo>
                      <a:pt x="6495" y="6628"/>
                    </a:lnTo>
                    <a:lnTo>
                      <a:pt x="6502" y="6660"/>
                    </a:lnTo>
                    <a:lnTo>
                      <a:pt x="6504" y="6693"/>
                    </a:lnTo>
                    <a:lnTo>
                      <a:pt x="6504" y="6876"/>
                    </a:lnTo>
                    <a:lnTo>
                      <a:pt x="6905" y="7027"/>
                    </a:lnTo>
                    <a:lnTo>
                      <a:pt x="6947" y="7048"/>
                    </a:lnTo>
                    <a:lnTo>
                      <a:pt x="7430" y="7343"/>
                    </a:lnTo>
                    <a:lnTo>
                      <a:pt x="7454" y="7360"/>
                    </a:lnTo>
                    <a:lnTo>
                      <a:pt x="7477" y="7380"/>
                    </a:lnTo>
                    <a:lnTo>
                      <a:pt x="7854" y="7760"/>
                    </a:lnTo>
                    <a:lnTo>
                      <a:pt x="7878" y="7788"/>
                    </a:lnTo>
                    <a:lnTo>
                      <a:pt x="7898" y="7820"/>
                    </a:lnTo>
                    <a:lnTo>
                      <a:pt x="8143" y="8284"/>
                    </a:lnTo>
                    <a:lnTo>
                      <a:pt x="8155" y="8309"/>
                    </a:lnTo>
                    <a:lnTo>
                      <a:pt x="8163" y="8335"/>
                    </a:lnTo>
                    <a:lnTo>
                      <a:pt x="8169" y="8362"/>
                    </a:lnTo>
                    <a:lnTo>
                      <a:pt x="8257" y="8911"/>
                    </a:lnTo>
                    <a:lnTo>
                      <a:pt x="8260" y="8943"/>
                    </a:lnTo>
                    <a:lnTo>
                      <a:pt x="8259" y="8976"/>
                    </a:lnTo>
                    <a:lnTo>
                      <a:pt x="8253" y="9008"/>
                    </a:lnTo>
                    <a:lnTo>
                      <a:pt x="8244" y="9039"/>
                    </a:lnTo>
                    <a:lnTo>
                      <a:pt x="8230" y="9069"/>
                    </a:lnTo>
                    <a:lnTo>
                      <a:pt x="8212" y="9097"/>
                    </a:lnTo>
                    <a:lnTo>
                      <a:pt x="8192" y="9122"/>
                    </a:lnTo>
                    <a:lnTo>
                      <a:pt x="8168" y="9144"/>
                    </a:lnTo>
                    <a:lnTo>
                      <a:pt x="8141" y="9163"/>
                    </a:lnTo>
                    <a:lnTo>
                      <a:pt x="8112" y="9178"/>
                    </a:lnTo>
                    <a:lnTo>
                      <a:pt x="8081" y="9190"/>
                    </a:lnTo>
                    <a:lnTo>
                      <a:pt x="8049" y="9197"/>
                    </a:lnTo>
                    <a:lnTo>
                      <a:pt x="8017" y="9200"/>
                    </a:lnTo>
                    <a:lnTo>
                      <a:pt x="7984" y="9199"/>
                    </a:lnTo>
                    <a:lnTo>
                      <a:pt x="7952" y="9193"/>
                    </a:lnTo>
                    <a:lnTo>
                      <a:pt x="7921" y="9184"/>
                    </a:lnTo>
                    <a:lnTo>
                      <a:pt x="7891" y="9170"/>
                    </a:lnTo>
                    <a:lnTo>
                      <a:pt x="7863" y="9152"/>
                    </a:lnTo>
                    <a:lnTo>
                      <a:pt x="7838" y="9132"/>
                    </a:lnTo>
                    <a:lnTo>
                      <a:pt x="7816" y="9108"/>
                    </a:lnTo>
                    <a:lnTo>
                      <a:pt x="7797" y="9081"/>
                    </a:lnTo>
                    <a:lnTo>
                      <a:pt x="7782" y="9052"/>
                    </a:lnTo>
                    <a:lnTo>
                      <a:pt x="7770" y="9021"/>
                    </a:lnTo>
                    <a:lnTo>
                      <a:pt x="7763" y="8989"/>
                    </a:lnTo>
                    <a:lnTo>
                      <a:pt x="7682" y="8481"/>
                    </a:lnTo>
                    <a:lnTo>
                      <a:pt x="7473" y="8086"/>
                    </a:lnTo>
                    <a:lnTo>
                      <a:pt x="7143" y="7754"/>
                    </a:lnTo>
                    <a:lnTo>
                      <a:pt x="6706" y="7486"/>
                    </a:lnTo>
                    <a:lnTo>
                      <a:pt x="6504" y="7410"/>
                    </a:lnTo>
                    <a:lnTo>
                      <a:pt x="6504" y="8950"/>
                    </a:lnTo>
                    <a:lnTo>
                      <a:pt x="6502" y="8983"/>
                    </a:lnTo>
                    <a:lnTo>
                      <a:pt x="6495" y="9015"/>
                    </a:lnTo>
                    <a:lnTo>
                      <a:pt x="6485" y="9046"/>
                    </a:lnTo>
                    <a:lnTo>
                      <a:pt x="6471" y="9075"/>
                    </a:lnTo>
                    <a:lnTo>
                      <a:pt x="6452" y="9102"/>
                    </a:lnTo>
                    <a:lnTo>
                      <a:pt x="6431" y="9127"/>
                    </a:lnTo>
                    <a:lnTo>
                      <a:pt x="6406" y="9148"/>
                    </a:lnTo>
                    <a:lnTo>
                      <a:pt x="6379" y="9167"/>
                    </a:lnTo>
                    <a:lnTo>
                      <a:pt x="6350" y="9181"/>
                    </a:lnTo>
                    <a:lnTo>
                      <a:pt x="6319" y="9191"/>
                    </a:lnTo>
                    <a:lnTo>
                      <a:pt x="6287" y="9198"/>
                    </a:lnTo>
                    <a:lnTo>
                      <a:pt x="6254" y="9200"/>
                    </a:lnTo>
                    <a:lnTo>
                      <a:pt x="6221" y="9198"/>
                    </a:lnTo>
                    <a:lnTo>
                      <a:pt x="6189" y="9191"/>
                    </a:lnTo>
                    <a:lnTo>
                      <a:pt x="6158" y="9181"/>
                    </a:lnTo>
                    <a:lnTo>
                      <a:pt x="6129" y="9167"/>
                    </a:lnTo>
                    <a:lnTo>
                      <a:pt x="6102" y="9148"/>
                    </a:lnTo>
                    <a:lnTo>
                      <a:pt x="6077" y="9127"/>
                    </a:lnTo>
                    <a:lnTo>
                      <a:pt x="6056" y="9102"/>
                    </a:lnTo>
                    <a:lnTo>
                      <a:pt x="6037" y="9075"/>
                    </a:lnTo>
                    <a:lnTo>
                      <a:pt x="6023" y="9046"/>
                    </a:lnTo>
                    <a:lnTo>
                      <a:pt x="6013" y="9015"/>
                    </a:lnTo>
                    <a:lnTo>
                      <a:pt x="6006" y="8983"/>
                    </a:lnTo>
                    <a:lnTo>
                      <a:pt x="6004" y="8950"/>
                    </a:lnTo>
                    <a:lnTo>
                      <a:pt x="6004" y="7253"/>
                    </a:lnTo>
                    <a:lnTo>
                      <a:pt x="5607" y="7171"/>
                    </a:lnTo>
                    <a:lnTo>
                      <a:pt x="5000" y="7131"/>
                    </a:lnTo>
                    <a:lnTo>
                      <a:pt x="4393" y="7171"/>
                    </a:lnTo>
                    <a:lnTo>
                      <a:pt x="3996" y="7253"/>
                    </a:lnTo>
                    <a:lnTo>
                      <a:pt x="3996" y="8950"/>
                    </a:lnTo>
                    <a:lnTo>
                      <a:pt x="3994" y="8983"/>
                    </a:lnTo>
                    <a:lnTo>
                      <a:pt x="3987" y="9015"/>
                    </a:lnTo>
                    <a:lnTo>
                      <a:pt x="3977" y="9046"/>
                    </a:lnTo>
                    <a:lnTo>
                      <a:pt x="3963" y="9075"/>
                    </a:lnTo>
                    <a:lnTo>
                      <a:pt x="3944" y="9102"/>
                    </a:lnTo>
                    <a:lnTo>
                      <a:pt x="3923" y="9127"/>
                    </a:lnTo>
                    <a:lnTo>
                      <a:pt x="3898" y="9148"/>
                    </a:lnTo>
                    <a:lnTo>
                      <a:pt x="3871" y="9167"/>
                    </a:lnTo>
                    <a:lnTo>
                      <a:pt x="3842" y="9181"/>
                    </a:lnTo>
                    <a:lnTo>
                      <a:pt x="3811" y="9191"/>
                    </a:lnTo>
                    <a:lnTo>
                      <a:pt x="3779" y="9198"/>
                    </a:lnTo>
                    <a:lnTo>
                      <a:pt x="3746" y="9200"/>
                    </a:lnTo>
                    <a:lnTo>
                      <a:pt x="3713" y="9198"/>
                    </a:lnTo>
                    <a:lnTo>
                      <a:pt x="3681" y="9191"/>
                    </a:lnTo>
                    <a:lnTo>
                      <a:pt x="3650" y="9181"/>
                    </a:lnTo>
                    <a:lnTo>
                      <a:pt x="3621" y="9167"/>
                    </a:lnTo>
                    <a:lnTo>
                      <a:pt x="3594" y="9148"/>
                    </a:lnTo>
                    <a:lnTo>
                      <a:pt x="3569" y="9127"/>
                    </a:lnTo>
                    <a:lnTo>
                      <a:pt x="3548" y="9102"/>
                    </a:lnTo>
                    <a:lnTo>
                      <a:pt x="3529" y="9075"/>
                    </a:lnTo>
                    <a:lnTo>
                      <a:pt x="3515" y="9046"/>
                    </a:lnTo>
                    <a:close/>
                    <a:moveTo>
                      <a:pt x="6628" y="2363"/>
                    </a:moveTo>
                    <a:lnTo>
                      <a:pt x="6628" y="2373"/>
                    </a:lnTo>
                    <a:lnTo>
                      <a:pt x="6629" y="2424"/>
                    </a:lnTo>
                    <a:lnTo>
                      <a:pt x="6629" y="2434"/>
                    </a:lnTo>
                    <a:lnTo>
                      <a:pt x="6628" y="2485"/>
                    </a:lnTo>
                    <a:lnTo>
                      <a:pt x="6628" y="2495"/>
                    </a:lnTo>
                    <a:lnTo>
                      <a:pt x="6625" y="2546"/>
                    </a:lnTo>
                    <a:lnTo>
                      <a:pt x="6624" y="2556"/>
                    </a:lnTo>
                    <a:lnTo>
                      <a:pt x="6619" y="2607"/>
                    </a:lnTo>
                    <a:lnTo>
                      <a:pt x="6618" y="2616"/>
                    </a:lnTo>
                    <a:lnTo>
                      <a:pt x="6612" y="2667"/>
                    </a:lnTo>
                    <a:lnTo>
                      <a:pt x="6610" y="2676"/>
                    </a:lnTo>
                    <a:lnTo>
                      <a:pt x="6602" y="2727"/>
                    </a:lnTo>
                    <a:lnTo>
                      <a:pt x="6600" y="2736"/>
                    </a:lnTo>
                    <a:lnTo>
                      <a:pt x="6589" y="2787"/>
                    </a:lnTo>
                    <a:lnTo>
                      <a:pt x="6587" y="2796"/>
                    </a:lnTo>
                    <a:lnTo>
                      <a:pt x="6575" y="2846"/>
                    </a:lnTo>
                    <a:lnTo>
                      <a:pt x="6573" y="2855"/>
                    </a:lnTo>
                    <a:lnTo>
                      <a:pt x="6559" y="2904"/>
                    </a:lnTo>
                    <a:lnTo>
                      <a:pt x="6556" y="2913"/>
                    </a:lnTo>
                    <a:lnTo>
                      <a:pt x="6540" y="2962"/>
                    </a:lnTo>
                    <a:lnTo>
                      <a:pt x="6537" y="2971"/>
                    </a:lnTo>
                    <a:lnTo>
                      <a:pt x="6519" y="3019"/>
                    </a:lnTo>
                    <a:lnTo>
                      <a:pt x="6516" y="3028"/>
                    </a:lnTo>
                    <a:lnTo>
                      <a:pt x="6496" y="3076"/>
                    </a:lnTo>
                    <a:lnTo>
                      <a:pt x="6492" y="3084"/>
                    </a:lnTo>
                    <a:lnTo>
                      <a:pt x="6471" y="3131"/>
                    </a:lnTo>
                    <a:lnTo>
                      <a:pt x="6467" y="3140"/>
                    </a:lnTo>
                    <a:lnTo>
                      <a:pt x="6443" y="3186"/>
                    </a:lnTo>
                    <a:lnTo>
                      <a:pt x="6439" y="3194"/>
                    </a:lnTo>
                    <a:lnTo>
                      <a:pt x="6414" y="3240"/>
                    </a:lnTo>
                    <a:lnTo>
                      <a:pt x="6409" y="3248"/>
                    </a:lnTo>
                    <a:lnTo>
                      <a:pt x="6382" y="3292"/>
                    </a:lnTo>
                    <a:lnTo>
                      <a:pt x="6377" y="3300"/>
                    </a:lnTo>
                    <a:lnTo>
                      <a:pt x="6349" y="3344"/>
                    </a:lnTo>
                    <a:lnTo>
                      <a:pt x="6344" y="3352"/>
                    </a:lnTo>
                    <a:lnTo>
                      <a:pt x="6314" y="3394"/>
                    </a:lnTo>
                    <a:lnTo>
                      <a:pt x="6308" y="3401"/>
                    </a:lnTo>
                    <a:lnTo>
                      <a:pt x="6277" y="3442"/>
                    </a:lnTo>
                    <a:lnTo>
                      <a:pt x="6271" y="3449"/>
                    </a:lnTo>
                    <a:lnTo>
                      <a:pt x="6238" y="3489"/>
                    </a:lnTo>
                    <a:lnTo>
                      <a:pt x="6232" y="3496"/>
                    </a:lnTo>
                    <a:lnTo>
                      <a:pt x="6198" y="3535"/>
                    </a:lnTo>
                    <a:lnTo>
                      <a:pt x="6191" y="3541"/>
                    </a:lnTo>
                    <a:lnTo>
                      <a:pt x="6155" y="3578"/>
                    </a:lnTo>
                    <a:lnTo>
                      <a:pt x="6149" y="3585"/>
                    </a:lnTo>
                    <a:lnTo>
                      <a:pt x="6112" y="3621"/>
                    </a:lnTo>
                    <a:lnTo>
                      <a:pt x="6105" y="3627"/>
                    </a:lnTo>
                    <a:lnTo>
                      <a:pt x="6067" y="3661"/>
                    </a:lnTo>
                    <a:lnTo>
                      <a:pt x="6059" y="3667"/>
                    </a:lnTo>
                    <a:lnTo>
                      <a:pt x="6020" y="3700"/>
                    </a:lnTo>
                    <a:lnTo>
                      <a:pt x="6013" y="3706"/>
                    </a:lnTo>
                    <a:lnTo>
                      <a:pt x="5972" y="3737"/>
                    </a:lnTo>
                    <a:lnTo>
                      <a:pt x="5964" y="3743"/>
                    </a:lnTo>
                    <a:lnTo>
                      <a:pt x="5922" y="3773"/>
                    </a:lnTo>
                    <a:lnTo>
                      <a:pt x="5915" y="3778"/>
                    </a:lnTo>
                    <a:lnTo>
                      <a:pt x="5871" y="3806"/>
                    </a:lnTo>
                    <a:lnTo>
                      <a:pt x="5864" y="3811"/>
                    </a:lnTo>
                    <a:lnTo>
                      <a:pt x="5819" y="3838"/>
                    </a:lnTo>
                    <a:lnTo>
                      <a:pt x="5811" y="3843"/>
                    </a:lnTo>
                    <a:lnTo>
                      <a:pt x="5765" y="3868"/>
                    </a:lnTo>
                    <a:lnTo>
                      <a:pt x="5757" y="3872"/>
                    </a:lnTo>
                    <a:lnTo>
                      <a:pt x="5711" y="3896"/>
                    </a:lnTo>
                    <a:lnTo>
                      <a:pt x="5702" y="3900"/>
                    </a:lnTo>
                    <a:lnTo>
                      <a:pt x="5655" y="3921"/>
                    </a:lnTo>
                    <a:lnTo>
                      <a:pt x="5647" y="3925"/>
                    </a:lnTo>
                    <a:lnTo>
                      <a:pt x="5599" y="3945"/>
                    </a:lnTo>
                    <a:lnTo>
                      <a:pt x="5591" y="3948"/>
                    </a:lnTo>
                    <a:lnTo>
                      <a:pt x="5542" y="3966"/>
                    </a:lnTo>
                    <a:lnTo>
                      <a:pt x="5534" y="3969"/>
                    </a:lnTo>
                    <a:lnTo>
                      <a:pt x="5485" y="3985"/>
                    </a:lnTo>
                    <a:lnTo>
                      <a:pt x="5476" y="3988"/>
                    </a:lnTo>
                    <a:lnTo>
                      <a:pt x="5426" y="4002"/>
                    </a:lnTo>
                    <a:lnTo>
                      <a:pt x="5417" y="4004"/>
                    </a:lnTo>
                    <a:lnTo>
                      <a:pt x="5367" y="4017"/>
                    </a:lnTo>
                    <a:lnTo>
                      <a:pt x="5358" y="4019"/>
                    </a:lnTo>
                    <a:lnTo>
                      <a:pt x="5308" y="4030"/>
                    </a:lnTo>
                    <a:lnTo>
                      <a:pt x="5299" y="4031"/>
                    </a:lnTo>
                    <a:lnTo>
                      <a:pt x="5250" y="4040"/>
                    </a:lnTo>
                    <a:lnTo>
                      <a:pt x="5250" y="5940"/>
                    </a:lnTo>
                    <a:lnTo>
                      <a:pt x="5248" y="5973"/>
                    </a:lnTo>
                    <a:lnTo>
                      <a:pt x="5241" y="6005"/>
                    </a:lnTo>
                    <a:lnTo>
                      <a:pt x="5231" y="6036"/>
                    </a:lnTo>
                    <a:lnTo>
                      <a:pt x="5217" y="6065"/>
                    </a:lnTo>
                    <a:lnTo>
                      <a:pt x="5198" y="6092"/>
                    </a:lnTo>
                    <a:lnTo>
                      <a:pt x="5177" y="6117"/>
                    </a:lnTo>
                    <a:lnTo>
                      <a:pt x="5152" y="6138"/>
                    </a:lnTo>
                    <a:lnTo>
                      <a:pt x="5125" y="6157"/>
                    </a:lnTo>
                    <a:lnTo>
                      <a:pt x="5096" y="6171"/>
                    </a:lnTo>
                    <a:lnTo>
                      <a:pt x="5065" y="6181"/>
                    </a:lnTo>
                    <a:lnTo>
                      <a:pt x="5033" y="6188"/>
                    </a:lnTo>
                    <a:lnTo>
                      <a:pt x="5000" y="6190"/>
                    </a:lnTo>
                    <a:lnTo>
                      <a:pt x="4967" y="6188"/>
                    </a:lnTo>
                    <a:lnTo>
                      <a:pt x="4935" y="6181"/>
                    </a:lnTo>
                    <a:lnTo>
                      <a:pt x="4904" y="6171"/>
                    </a:lnTo>
                    <a:lnTo>
                      <a:pt x="4875" y="6157"/>
                    </a:lnTo>
                    <a:lnTo>
                      <a:pt x="4848" y="6138"/>
                    </a:lnTo>
                    <a:lnTo>
                      <a:pt x="4823" y="6117"/>
                    </a:lnTo>
                    <a:lnTo>
                      <a:pt x="4802" y="6092"/>
                    </a:lnTo>
                    <a:lnTo>
                      <a:pt x="4783" y="6065"/>
                    </a:lnTo>
                    <a:lnTo>
                      <a:pt x="4769" y="6036"/>
                    </a:lnTo>
                    <a:lnTo>
                      <a:pt x="4759" y="6005"/>
                    </a:lnTo>
                    <a:lnTo>
                      <a:pt x="4752" y="5973"/>
                    </a:lnTo>
                    <a:lnTo>
                      <a:pt x="4750" y="5940"/>
                    </a:lnTo>
                    <a:lnTo>
                      <a:pt x="4750" y="4040"/>
                    </a:lnTo>
                    <a:lnTo>
                      <a:pt x="4701" y="4031"/>
                    </a:lnTo>
                    <a:lnTo>
                      <a:pt x="4692" y="4030"/>
                    </a:lnTo>
                    <a:lnTo>
                      <a:pt x="4642" y="4019"/>
                    </a:lnTo>
                    <a:lnTo>
                      <a:pt x="4633" y="4017"/>
                    </a:lnTo>
                    <a:lnTo>
                      <a:pt x="4583" y="4004"/>
                    </a:lnTo>
                    <a:lnTo>
                      <a:pt x="4574" y="4002"/>
                    </a:lnTo>
                    <a:lnTo>
                      <a:pt x="4524" y="3988"/>
                    </a:lnTo>
                    <a:lnTo>
                      <a:pt x="4515" y="3985"/>
                    </a:lnTo>
                    <a:lnTo>
                      <a:pt x="4466" y="3969"/>
                    </a:lnTo>
                    <a:lnTo>
                      <a:pt x="4458" y="3966"/>
                    </a:lnTo>
                    <a:lnTo>
                      <a:pt x="4409" y="3948"/>
                    </a:lnTo>
                    <a:lnTo>
                      <a:pt x="4401" y="3945"/>
                    </a:lnTo>
                    <a:lnTo>
                      <a:pt x="4353" y="3925"/>
                    </a:lnTo>
                    <a:lnTo>
                      <a:pt x="4345" y="3921"/>
                    </a:lnTo>
                    <a:lnTo>
                      <a:pt x="4298" y="3900"/>
                    </a:lnTo>
                    <a:lnTo>
                      <a:pt x="4289" y="3896"/>
                    </a:lnTo>
                    <a:lnTo>
                      <a:pt x="4243" y="3872"/>
                    </a:lnTo>
                    <a:lnTo>
                      <a:pt x="4235" y="3868"/>
                    </a:lnTo>
                    <a:lnTo>
                      <a:pt x="4189" y="3843"/>
                    </a:lnTo>
                    <a:lnTo>
                      <a:pt x="4181" y="3838"/>
                    </a:lnTo>
                    <a:lnTo>
                      <a:pt x="4136" y="3811"/>
                    </a:lnTo>
                    <a:lnTo>
                      <a:pt x="4129" y="3806"/>
                    </a:lnTo>
                    <a:lnTo>
                      <a:pt x="4085" y="3778"/>
                    </a:lnTo>
                    <a:lnTo>
                      <a:pt x="4078" y="3773"/>
                    </a:lnTo>
                    <a:lnTo>
                      <a:pt x="4036" y="3743"/>
                    </a:lnTo>
                    <a:lnTo>
                      <a:pt x="4028" y="3737"/>
                    </a:lnTo>
                    <a:lnTo>
                      <a:pt x="3987" y="3706"/>
                    </a:lnTo>
                    <a:lnTo>
                      <a:pt x="3980" y="3700"/>
                    </a:lnTo>
                    <a:lnTo>
                      <a:pt x="3941" y="3667"/>
                    </a:lnTo>
                    <a:lnTo>
                      <a:pt x="3933" y="3661"/>
                    </a:lnTo>
                    <a:lnTo>
                      <a:pt x="3895" y="3627"/>
                    </a:lnTo>
                    <a:lnTo>
                      <a:pt x="3888" y="3621"/>
                    </a:lnTo>
                    <a:lnTo>
                      <a:pt x="3851" y="3585"/>
                    </a:lnTo>
                    <a:lnTo>
                      <a:pt x="3845" y="3578"/>
                    </a:lnTo>
                    <a:lnTo>
                      <a:pt x="3809" y="3541"/>
                    </a:lnTo>
                    <a:lnTo>
                      <a:pt x="3802" y="3535"/>
                    </a:lnTo>
                    <a:lnTo>
                      <a:pt x="3768" y="3496"/>
                    </a:lnTo>
                    <a:lnTo>
                      <a:pt x="3762" y="3489"/>
                    </a:lnTo>
                    <a:lnTo>
                      <a:pt x="3729" y="3449"/>
                    </a:lnTo>
                    <a:lnTo>
                      <a:pt x="3723" y="3442"/>
                    </a:lnTo>
                    <a:lnTo>
                      <a:pt x="3692" y="3401"/>
                    </a:lnTo>
                    <a:lnTo>
                      <a:pt x="3686" y="3394"/>
                    </a:lnTo>
                    <a:lnTo>
                      <a:pt x="3656" y="3352"/>
                    </a:lnTo>
                    <a:lnTo>
                      <a:pt x="3651" y="3344"/>
                    </a:lnTo>
                    <a:lnTo>
                      <a:pt x="3623" y="3300"/>
                    </a:lnTo>
                    <a:lnTo>
                      <a:pt x="3618" y="3292"/>
                    </a:lnTo>
                    <a:lnTo>
                      <a:pt x="3591" y="3248"/>
                    </a:lnTo>
                    <a:lnTo>
                      <a:pt x="3586" y="3240"/>
                    </a:lnTo>
                    <a:lnTo>
                      <a:pt x="3561" y="3194"/>
                    </a:lnTo>
                    <a:lnTo>
                      <a:pt x="3557" y="3186"/>
                    </a:lnTo>
                    <a:lnTo>
                      <a:pt x="3533" y="3140"/>
                    </a:lnTo>
                    <a:lnTo>
                      <a:pt x="3529" y="3131"/>
                    </a:lnTo>
                    <a:lnTo>
                      <a:pt x="3508" y="3084"/>
                    </a:lnTo>
                    <a:lnTo>
                      <a:pt x="3504" y="3076"/>
                    </a:lnTo>
                    <a:lnTo>
                      <a:pt x="3484" y="3028"/>
                    </a:lnTo>
                    <a:lnTo>
                      <a:pt x="3481" y="3019"/>
                    </a:lnTo>
                    <a:lnTo>
                      <a:pt x="3463" y="2971"/>
                    </a:lnTo>
                    <a:lnTo>
                      <a:pt x="3460" y="2962"/>
                    </a:lnTo>
                    <a:lnTo>
                      <a:pt x="3444" y="2913"/>
                    </a:lnTo>
                    <a:lnTo>
                      <a:pt x="3441" y="2904"/>
                    </a:lnTo>
                    <a:lnTo>
                      <a:pt x="3427" y="2855"/>
                    </a:lnTo>
                    <a:lnTo>
                      <a:pt x="3425" y="2846"/>
                    </a:lnTo>
                    <a:lnTo>
                      <a:pt x="3413" y="2796"/>
                    </a:lnTo>
                    <a:lnTo>
                      <a:pt x="3411" y="2787"/>
                    </a:lnTo>
                    <a:lnTo>
                      <a:pt x="3400" y="2736"/>
                    </a:lnTo>
                    <a:lnTo>
                      <a:pt x="3398" y="2727"/>
                    </a:lnTo>
                    <a:lnTo>
                      <a:pt x="3390" y="2676"/>
                    </a:lnTo>
                    <a:lnTo>
                      <a:pt x="3388" y="2667"/>
                    </a:lnTo>
                    <a:lnTo>
                      <a:pt x="3382" y="2616"/>
                    </a:lnTo>
                    <a:lnTo>
                      <a:pt x="3381" y="2607"/>
                    </a:lnTo>
                    <a:lnTo>
                      <a:pt x="3376" y="2556"/>
                    </a:lnTo>
                    <a:lnTo>
                      <a:pt x="3375" y="2546"/>
                    </a:lnTo>
                    <a:lnTo>
                      <a:pt x="3372" y="2495"/>
                    </a:lnTo>
                    <a:lnTo>
                      <a:pt x="3372" y="2485"/>
                    </a:lnTo>
                    <a:lnTo>
                      <a:pt x="3371" y="2434"/>
                    </a:lnTo>
                    <a:lnTo>
                      <a:pt x="3371" y="2424"/>
                    </a:lnTo>
                    <a:lnTo>
                      <a:pt x="3372" y="2373"/>
                    </a:lnTo>
                    <a:lnTo>
                      <a:pt x="3372" y="2363"/>
                    </a:lnTo>
                    <a:lnTo>
                      <a:pt x="3375" y="2312"/>
                    </a:lnTo>
                    <a:lnTo>
                      <a:pt x="3376" y="2302"/>
                    </a:lnTo>
                    <a:lnTo>
                      <a:pt x="3381" y="2251"/>
                    </a:lnTo>
                    <a:lnTo>
                      <a:pt x="3382" y="2242"/>
                    </a:lnTo>
                    <a:lnTo>
                      <a:pt x="3388" y="2191"/>
                    </a:lnTo>
                    <a:lnTo>
                      <a:pt x="3390" y="2182"/>
                    </a:lnTo>
                    <a:lnTo>
                      <a:pt x="3398" y="2131"/>
                    </a:lnTo>
                    <a:lnTo>
                      <a:pt x="3400" y="2122"/>
                    </a:lnTo>
                    <a:lnTo>
                      <a:pt x="3411" y="2071"/>
                    </a:lnTo>
                    <a:lnTo>
                      <a:pt x="3413" y="2062"/>
                    </a:lnTo>
                    <a:lnTo>
                      <a:pt x="3425" y="2012"/>
                    </a:lnTo>
                    <a:lnTo>
                      <a:pt x="3427" y="2003"/>
                    </a:lnTo>
                    <a:lnTo>
                      <a:pt x="3441" y="1954"/>
                    </a:lnTo>
                    <a:lnTo>
                      <a:pt x="3444" y="1945"/>
                    </a:lnTo>
                    <a:lnTo>
                      <a:pt x="3460" y="1896"/>
                    </a:lnTo>
                    <a:lnTo>
                      <a:pt x="3463" y="1887"/>
                    </a:lnTo>
                    <a:lnTo>
                      <a:pt x="3481" y="1839"/>
                    </a:lnTo>
                    <a:lnTo>
                      <a:pt x="3485" y="1830"/>
                    </a:lnTo>
                    <a:lnTo>
                      <a:pt x="3504" y="1783"/>
                    </a:lnTo>
                    <a:lnTo>
                      <a:pt x="3508" y="1774"/>
                    </a:lnTo>
                    <a:lnTo>
                      <a:pt x="3529" y="1727"/>
                    </a:lnTo>
                    <a:lnTo>
                      <a:pt x="3534" y="1719"/>
                    </a:lnTo>
                    <a:lnTo>
                      <a:pt x="3557" y="1673"/>
                    </a:lnTo>
                    <a:lnTo>
                      <a:pt x="3561" y="1664"/>
                    </a:lnTo>
                    <a:lnTo>
                      <a:pt x="3586" y="1619"/>
                    </a:lnTo>
                    <a:lnTo>
                      <a:pt x="3591" y="1611"/>
                    </a:lnTo>
                    <a:lnTo>
                      <a:pt x="3618" y="1567"/>
                    </a:lnTo>
                    <a:lnTo>
                      <a:pt x="3623" y="1559"/>
                    </a:lnTo>
                    <a:lnTo>
                      <a:pt x="3651" y="1515"/>
                    </a:lnTo>
                    <a:lnTo>
                      <a:pt x="3656" y="1507"/>
                    </a:lnTo>
                    <a:lnTo>
                      <a:pt x="3686" y="1465"/>
                    </a:lnTo>
                    <a:lnTo>
                      <a:pt x="3692" y="1458"/>
                    </a:lnTo>
                    <a:lnTo>
                      <a:pt x="3723" y="1417"/>
                    </a:lnTo>
                    <a:lnTo>
                      <a:pt x="3729" y="1410"/>
                    </a:lnTo>
                    <a:lnTo>
                      <a:pt x="3762" y="1370"/>
                    </a:lnTo>
                    <a:lnTo>
                      <a:pt x="3768" y="1363"/>
                    </a:lnTo>
                    <a:lnTo>
                      <a:pt x="3802" y="1324"/>
                    </a:lnTo>
                    <a:lnTo>
                      <a:pt x="3809" y="1318"/>
                    </a:lnTo>
                    <a:lnTo>
                      <a:pt x="3845" y="1281"/>
                    </a:lnTo>
                    <a:lnTo>
                      <a:pt x="3851" y="1274"/>
                    </a:lnTo>
                    <a:lnTo>
                      <a:pt x="3888" y="1238"/>
                    </a:lnTo>
                    <a:lnTo>
                      <a:pt x="3895" y="1232"/>
                    </a:lnTo>
                    <a:lnTo>
                      <a:pt x="3933" y="1198"/>
                    </a:lnTo>
                    <a:lnTo>
                      <a:pt x="3941" y="1192"/>
                    </a:lnTo>
                    <a:lnTo>
                      <a:pt x="3980" y="1159"/>
                    </a:lnTo>
                    <a:lnTo>
                      <a:pt x="3987" y="1153"/>
                    </a:lnTo>
                    <a:lnTo>
                      <a:pt x="4028" y="1122"/>
                    </a:lnTo>
                    <a:lnTo>
                      <a:pt x="4036" y="1116"/>
                    </a:lnTo>
                    <a:lnTo>
                      <a:pt x="4078" y="1086"/>
                    </a:lnTo>
                    <a:lnTo>
                      <a:pt x="4085" y="1081"/>
                    </a:lnTo>
                    <a:lnTo>
                      <a:pt x="4129" y="1053"/>
                    </a:lnTo>
                    <a:lnTo>
                      <a:pt x="4136" y="1048"/>
                    </a:lnTo>
                    <a:lnTo>
                      <a:pt x="4181" y="1021"/>
                    </a:lnTo>
                    <a:lnTo>
                      <a:pt x="4189" y="1016"/>
                    </a:lnTo>
                    <a:lnTo>
                      <a:pt x="4235" y="991"/>
                    </a:lnTo>
                    <a:lnTo>
                      <a:pt x="4243" y="987"/>
                    </a:lnTo>
                    <a:lnTo>
                      <a:pt x="4289" y="963"/>
                    </a:lnTo>
                    <a:lnTo>
                      <a:pt x="4298" y="959"/>
                    </a:lnTo>
                    <a:lnTo>
                      <a:pt x="4345" y="938"/>
                    </a:lnTo>
                    <a:lnTo>
                      <a:pt x="4353" y="934"/>
                    </a:lnTo>
                    <a:lnTo>
                      <a:pt x="4401" y="914"/>
                    </a:lnTo>
                    <a:lnTo>
                      <a:pt x="4409" y="911"/>
                    </a:lnTo>
                    <a:lnTo>
                      <a:pt x="4458" y="893"/>
                    </a:lnTo>
                    <a:lnTo>
                      <a:pt x="4466" y="890"/>
                    </a:lnTo>
                    <a:lnTo>
                      <a:pt x="4515" y="874"/>
                    </a:lnTo>
                    <a:lnTo>
                      <a:pt x="4524" y="871"/>
                    </a:lnTo>
                    <a:lnTo>
                      <a:pt x="4574" y="857"/>
                    </a:lnTo>
                    <a:lnTo>
                      <a:pt x="4583" y="855"/>
                    </a:lnTo>
                    <a:lnTo>
                      <a:pt x="4633" y="842"/>
                    </a:lnTo>
                    <a:lnTo>
                      <a:pt x="4642" y="840"/>
                    </a:lnTo>
                    <a:lnTo>
                      <a:pt x="4692" y="829"/>
                    </a:lnTo>
                    <a:lnTo>
                      <a:pt x="4701" y="828"/>
                    </a:lnTo>
                    <a:lnTo>
                      <a:pt x="4752" y="819"/>
                    </a:lnTo>
                    <a:lnTo>
                      <a:pt x="4761" y="818"/>
                    </a:lnTo>
                    <a:lnTo>
                      <a:pt x="4812" y="811"/>
                    </a:lnTo>
                    <a:lnTo>
                      <a:pt x="4822" y="810"/>
                    </a:lnTo>
                    <a:lnTo>
                      <a:pt x="4873" y="805"/>
                    </a:lnTo>
                    <a:lnTo>
                      <a:pt x="4882" y="804"/>
                    </a:lnTo>
                    <a:lnTo>
                      <a:pt x="4934" y="801"/>
                    </a:lnTo>
                    <a:lnTo>
                      <a:pt x="4943" y="801"/>
                    </a:lnTo>
                    <a:lnTo>
                      <a:pt x="4995" y="800"/>
                    </a:lnTo>
                    <a:lnTo>
                      <a:pt x="5005" y="800"/>
                    </a:lnTo>
                    <a:lnTo>
                      <a:pt x="5057" y="801"/>
                    </a:lnTo>
                    <a:lnTo>
                      <a:pt x="5066" y="801"/>
                    </a:lnTo>
                    <a:lnTo>
                      <a:pt x="5118" y="804"/>
                    </a:lnTo>
                    <a:lnTo>
                      <a:pt x="5127" y="805"/>
                    </a:lnTo>
                    <a:lnTo>
                      <a:pt x="5178" y="810"/>
                    </a:lnTo>
                    <a:lnTo>
                      <a:pt x="5188" y="811"/>
                    </a:lnTo>
                    <a:lnTo>
                      <a:pt x="5239" y="818"/>
                    </a:lnTo>
                    <a:lnTo>
                      <a:pt x="5248" y="819"/>
                    </a:lnTo>
                    <a:lnTo>
                      <a:pt x="5299" y="828"/>
                    </a:lnTo>
                    <a:lnTo>
                      <a:pt x="5308" y="829"/>
                    </a:lnTo>
                    <a:lnTo>
                      <a:pt x="5358" y="840"/>
                    </a:lnTo>
                    <a:lnTo>
                      <a:pt x="5367" y="842"/>
                    </a:lnTo>
                    <a:lnTo>
                      <a:pt x="5417" y="855"/>
                    </a:lnTo>
                    <a:lnTo>
                      <a:pt x="5426" y="857"/>
                    </a:lnTo>
                    <a:lnTo>
                      <a:pt x="5476" y="871"/>
                    </a:lnTo>
                    <a:lnTo>
                      <a:pt x="5485" y="874"/>
                    </a:lnTo>
                    <a:lnTo>
                      <a:pt x="5534" y="890"/>
                    </a:lnTo>
                    <a:lnTo>
                      <a:pt x="5542" y="893"/>
                    </a:lnTo>
                    <a:lnTo>
                      <a:pt x="5591" y="911"/>
                    </a:lnTo>
                    <a:lnTo>
                      <a:pt x="5599" y="914"/>
                    </a:lnTo>
                    <a:lnTo>
                      <a:pt x="5647" y="934"/>
                    </a:lnTo>
                    <a:lnTo>
                      <a:pt x="5655" y="938"/>
                    </a:lnTo>
                    <a:lnTo>
                      <a:pt x="5702" y="959"/>
                    </a:lnTo>
                    <a:lnTo>
                      <a:pt x="5711" y="963"/>
                    </a:lnTo>
                    <a:lnTo>
                      <a:pt x="5757" y="987"/>
                    </a:lnTo>
                    <a:lnTo>
                      <a:pt x="5765" y="991"/>
                    </a:lnTo>
                    <a:lnTo>
                      <a:pt x="5811" y="1016"/>
                    </a:lnTo>
                    <a:lnTo>
                      <a:pt x="5819" y="1021"/>
                    </a:lnTo>
                    <a:lnTo>
                      <a:pt x="5864" y="1048"/>
                    </a:lnTo>
                    <a:lnTo>
                      <a:pt x="5871" y="1053"/>
                    </a:lnTo>
                    <a:lnTo>
                      <a:pt x="5915" y="1081"/>
                    </a:lnTo>
                    <a:lnTo>
                      <a:pt x="5922" y="1086"/>
                    </a:lnTo>
                    <a:lnTo>
                      <a:pt x="5964" y="1116"/>
                    </a:lnTo>
                    <a:lnTo>
                      <a:pt x="5972" y="1122"/>
                    </a:lnTo>
                    <a:lnTo>
                      <a:pt x="6013" y="1153"/>
                    </a:lnTo>
                    <a:lnTo>
                      <a:pt x="6020" y="1159"/>
                    </a:lnTo>
                    <a:lnTo>
                      <a:pt x="6059" y="1192"/>
                    </a:lnTo>
                    <a:lnTo>
                      <a:pt x="6067" y="1198"/>
                    </a:lnTo>
                    <a:lnTo>
                      <a:pt x="6105" y="1232"/>
                    </a:lnTo>
                    <a:lnTo>
                      <a:pt x="6112" y="1238"/>
                    </a:lnTo>
                    <a:lnTo>
                      <a:pt x="6149" y="1274"/>
                    </a:lnTo>
                    <a:lnTo>
                      <a:pt x="6155" y="1281"/>
                    </a:lnTo>
                    <a:lnTo>
                      <a:pt x="6191" y="1318"/>
                    </a:lnTo>
                    <a:lnTo>
                      <a:pt x="6198" y="1324"/>
                    </a:lnTo>
                    <a:lnTo>
                      <a:pt x="6232" y="1363"/>
                    </a:lnTo>
                    <a:lnTo>
                      <a:pt x="6238" y="1370"/>
                    </a:lnTo>
                    <a:lnTo>
                      <a:pt x="6271" y="1410"/>
                    </a:lnTo>
                    <a:lnTo>
                      <a:pt x="6277" y="1417"/>
                    </a:lnTo>
                    <a:lnTo>
                      <a:pt x="6308" y="1458"/>
                    </a:lnTo>
                    <a:lnTo>
                      <a:pt x="6314" y="1465"/>
                    </a:lnTo>
                    <a:lnTo>
                      <a:pt x="6344" y="1507"/>
                    </a:lnTo>
                    <a:lnTo>
                      <a:pt x="6349" y="1515"/>
                    </a:lnTo>
                    <a:lnTo>
                      <a:pt x="6377" y="1559"/>
                    </a:lnTo>
                    <a:lnTo>
                      <a:pt x="6382" y="1567"/>
                    </a:lnTo>
                    <a:lnTo>
                      <a:pt x="6409" y="1611"/>
                    </a:lnTo>
                    <a:lnTo>
                      <a:pt x="6414" y="1619"/>
                    </a:lnTo>
                    <a:lnTo>
                      <a:pt x="6439" y="1664"/>
                    </a:lnTo>
                    <a:lnTo>
                      <a:pt x="6443" y="1673"/>
                    </a:lnTo>
                    <a:lnTo>
                      <a:pt x="6466" y="1719"/>
                    </a:lnTo>
                    <a:lnTo>
                      <a:pt x="6471" y="1727"/>
                    </a:lnTo>
                    <a:lnTo>
                      <a:pt x="6492" y="1774"/>
                    </a:lnTo>
                    <a:lnTo>
                      <a:pt x="6496" y="1783"/>
                    </a:lnTo>
                    <a:lnTo>
                      <a:pt x="6515" y="1830"/>
                    </a:lnTo>
                    <a:lnTo>
                      <a:pt x="6519" y="1839"/>
                    </a:lnTo>
                    <a:lnTo>
                      <a:pt x="6537" y="1887"/>
                    </a:lnTo>
                    <a:lnTo>
                      <a:pt x="6540" y="1896"/>
                    </a:lnTo>
                    <a:lnTo>
                      <a:pt x="6556" y="1945"/>
                    </a:lnTo>
                    <a:lnTo>
                      <a:pt x="6559" y="1954"/>
                    </a:lnTo>
                    <a:lnTo>
                      <a:pt x="6573" y="2003"/>
                    </a:lnTo>
                    <a:lnTo>
                      <a:pt x="6575" y="2012"/>
                    </a:lnTo>
                    <a:lnTo>
                      <a:pt x="6587" y="2062"/>
                    </a:lnTo>
                    <a:lnTo>
                      <a:pt x="6589" y="2071"/>
                    </a:lnTo>
                    <a:lnTo>
                      <a:pt x="6600" y="2122"/>
                    </a:lnTo>
                    <a:lnTo>
                      <a:pt x="6602" y="2131"/>
                    </a:lnTo>
                    <a:lnTo>
                      <a:pt x="6610" y="2182"/>
                    </a:lnTo>
                    <a:lnTo>
                      <a:pt x="6612" y="2191"/>
                    </a:lnTo>
                    <a:lnTo>
                      <a:pt x="6618" y="2242"/>
                    </a:lnTo>
                    <a:lnTo>
                      <a:pt x="6619" y="2251"/>
                    </a:lnTo>
                    <a:lnTo>
                      <a:pt x="6624" y="2302"/>
                    </a:lnTo>
                    <a:lnTo>
                      <a:pt x="6625" y="2312"/>
                    </a:lnTo>
                    <a:lnTo>
                      <a:pt x="6628" y="2363"/>
                    </a:lnTo>
                    <a:close/>
                    <a:moveTo>
                      <a:pt x="6126" y="2514"/>
                    </a:moveTo>
                    <a:lnTo>
                      <a:pt x="6128" y="2471"/>
                    </a:lnTo>
                    <a:lnTo>
                      <a:pt x="6129" y="2429"/>
                    </a:lnTo>
                    <a:lnTo>
                      <a:pt x="6128" y="2387"/>
                    </a:lnTo>
                    <a:lnTo>
                      <a:pt x="6126" y="2344"/>
                    </a:lnTo>
                    <a:lnTo>
                      <a:pt x="6122" y="2302"/>
                    </a:lnTo>
                    <a:lnTo>
                      <a:pt x="6116" y="2260"/>
                    </a:lnTo>
                    <a:lnTo>
                      <a:pt x="6109" y="2219"/>
                    </a:lnTo>
                    <a:lnTo>
                      <a:pt x="6101" y="2177"/>
                    </a:lnTo>
                    <a:lnTo>
                      <a:pt x="6091" y="2137"/>
                    </a:lnTo>
                    <a:lnTo>
                      <a:pt x="6079" y="2096"/>
                    </a:lnTo>
                    <a:lnTo>
                      <a:pt x="6066" y="2056"/>
                    </a:lnTo>
                    <a:lnTo>
                      <a:pt x="6052" y="2017"/>
                    </a:lnTo>
                    <a:lnTo>
                      <a:pt x="6035" y="1978"/>
                    </a:lnTo>
                    <a:lnTo>
                      <a:pt x="6018" y="1940"/>
                    </a:lnTo>
                    <a:lnTo>
                      <a:pt x="5999" y="1902"/>
                    </a:lnTo>
                    <a:lnTo>
                      <a:pt x="5978" y="1865"/>
                    </a:lnTo>
                    <a:lnTo>
                      <a:pt x="5957" y="1829"/>
                    </a:lnTo>
                    <a:lnTo>
                      <a:pt x="5933" y="1793"/>
                    </a:lnTo>
                    <a:lnTo>
                      <a:pt x="5909" y="1759"/>
                    </a:lnTo>
                    <a:lnTo>
                      <a:pt x="5883" y="1725"/>
                    </a:lnTo>
                    <a:lnTo>
                      <a:pt x="5856" y="1693"/>
                    </a:lnTo>
                    <a:lnTo>
                      <a:pt x="5828" y="1661"/>
                    </a:lnTo>
                    <a:lnTo>
                      <a:pt x="5799" y="1631"/>
                    </a:lnTo>
                    <a:lnTo>
                      <a:pt x="5768" y="1602"/>
                    </a:lnTo>
                    <a:lnTo>
                      <a:pt x="5737" y="1574"/>
                    </a:lnTo>
                    <a:lnTo>
                      <a:pt x="5704" y="1547"/>
                    </a:lnTo>
                    <a:lnTo>
                      <a:pt x="5671" y="1521"/>
                    </a:lnTo>
                    <a:lnTo>
                      <a:pt x="5636" y="1497"/>
                    </a:lnTo>
                    <a:lnTo>
                      <a:pt x="5601" y="1473"/>
                    </a:lnTo>
                    <a:lnTo>
                      <a:pt x="5565" y="1452"/>
                    </a:lnTo>
                    <a:lnTo>
                      <a:pt x="5528" y="1431"/>
                    </a:lnTo>
                    <a:lnTo>
                      <a:pt x="5490" y="1412"/>
                    </a:lnTo>
                    <a:lnTo>
                      <a:pt x="5451" y="1394"/>
                    </a:lnTo>
                    <a:lnTo>
                      <a:pt x="5412" y="1378"/>
                    </a:lnTo>
                    <a:lnTo>
                      <a:pt x="5373" y="1364"/>
                    </a:lnTo>
                    <a:lnTo>
                      <a:pt x="5333" y="1350"/>
                    </a:lnTo>
                    <a:lnTo>
                      <a:pt x="5292" y="1339"/>
                    </a:lnTo>
                    <a:lnTo>
                      <a:pt x="5251" y="1328"/>
                    </a:lnTo>
                    <a:lnTo>
                      <a:pt x="5210" y="1320"/>
                    </a:lnTo>
                    <a:lnTo>
                      <a:pt x="5168" y="1313"/>
                    </a:lnTo>
                    <a:lnTo>
                      <a:pt x="5127" y="1307"/>
                    </a:lnTo>
                    <a:lnTo>
                      <a:pt x="5085" y="1303"/>
                    </a:lnTo>
                    <a:lnTo>
                      <a:pt x="5042" y="1301"/>
                    </a:lnTo>
                    <a:lnTo>
                      <a:pt x="5000" y="1300"/>
                    </a:lnTo>
                    <a:lnTo>
                      <a:pt x="4958" y="1301"/>
                    </a:lnTo>
                    <a:lnTo>
                      <a:pt x="4915" y="1303"/>
                    </a:lnTo>
                    <a:lnTo>
                      <a:pt x="4873" y="1307"/>
                    </a:lnTo>
                    <a:lnTo>
                      <a:pt x="4832" y="1313"/>
                    </a:lnTo>
                    <a:lnTo>
                      <a:pt x="4790" y="1320"/>
                    </a:lnTo>
                    <a:lnTo>
                      <a:pt x="4749" y="1328"/>
                    </a:lnTo>
                    <a:lnTo>
                      <a:pt x="4708" y="1339"/>
                    </a:lnTo>
                    <a:lnTo>
                      <a:pt x="4667" y="1350"/>
                    </a:lnTo>
                    <a:lnTo>
                      <a:pt x="4627" y="1364"/>
                    </a:lnTo>
                    <a:lnTo>
                      <a:pt x="4588" y="1378"/>
                    </a:lnTo>
                    <a:lnTo>
                      <a:pt x="4549" y="1394"/>
                    </a:lnTo>
                    <a:lnTo>
                      <a:pt x="4510" y="1412"/>
                    </a:lnTo>
                    <a:lnTo>
                      <a:pt x="4472" y="1431"/>
                    </a:lnTo>
                    <a:lnTo>
                      <a:pt x="4435" y="1452"/>
                    </a:lnTo>
                    <a:lnTo>
                      <a:pt x="4399" y="1473"/>
                    </a:lnTo>
                    <a:lnTo>
                      <a:pt x="4364" y="1497"/>
                    </a:lnTo>
                    <a:lnTo>
                      <a:pt x="4329" y="1521"/>
                    </a:lnTo>
                    <a:lnTo>
                      <a:pt x="4296" y="1547"/>
                    </a:lnTo>
                    <a:lnTo>
                      <a:pt x="4263" y="1574"/>
                    </a:lnTo>
                    <a:lnTo>
                      <a:pt x="4232" y="1602"/>
                    </a:lnTo>
                    <a:lnTo>
                      <a:pt x="4201" y="1631"/>
                    </a:lnTo>
                    <a:lnTo>
                      <a:pt x="4172" y="1661"/>
                    </a:lnTo>
                    <a:lnTo>
                      <a:pt x="4144" y="1693"/>
                    </a:lnTo>
                    <a:lnTo>
                      <a:pt x="4117" y="1725"/>
                    </a:lnTo>
                    <a:lnTo>
                      <a:pt x="4091" y="1759"/>
                    </a:lnTo>
                    <a:lnTo>
                      <a:pt x="4067" y="1793"/>
                    </a:lnTo>
                    <a:lnTo>
                      <a:pt x="4043" y="1829"/>
                    </a:lnTo>
                    <a:lnTo>
                      <a:pt x="4022" y="1865"/>
                    </a:lnTo>
                    <a:lnTo>
                      <a:pt x="4001" y="1902"/>
                    </a:lnTo>
                    <a:lnTo>
                      <a:pt x="3982" y="1940"/>
                    </a:lnTo>
                    <a:lnTo>
                      <a:pt x="3965" y="1978"/>
                    </a:lnTo>
                    <a:lnTo>
                      <a:pt x="3948" y="2017"/>
                    </a:lnTo>
                    <a:lnTo>
                      <a:pt x="3934" y="2056"/>
                    </a:lnTo>
                    <a:lnTo>
                      <a:pt x="3921" y="2096"/>
                    </a:lnTo>
                    <a:lnTo>
                      <a:pt x="3909" y="2137"/>
                    </a:lnTo>
                    <a:lnTo>
                      <a:pt x="3899" y="2177"/>
                    </a:lnTo>
                    <a:lnTo>
                      <a:pt x="3891" y="2219"/>
                    </a:lnTo>
                    <a:lnTo>
                      <a:pt x="3884" y="2260"/>
                    </a:lnTo>
                    <a:lnTo>
                      <a:pt x="3878" y="2302"/>
                    </a:lnTo>
                    <a:lnTo>
                      <a:pt x="3874" y="2344"/>
                    </a:lnTo>
                    <a:lnTo>
                      <a:pt x="3872" y="2387"/>
                    </a:lnTo>
                    <a:lnTo>
                      <a:pt x="3871" y="2429"/>
                    </a:lnTo>
                    <a:lnTo>
                      <a:pt x="3872" y="2471"/>
                    </a:lnTo>
                    <a:lnTo>
                      <a:pt x="3874" y="2514"/>
                    </a:lnTo>
                    <a:lnTo>
                      <a:pt x="3878" y="2556"/>
                    </a:lnTo>
                    <a:lnTo>
                      <a:pt x="3884" y="2598"/>
                    </a:lnTo>
                    <a:lnTo>
                      <a:pt x="3891" y="2639"/>
                    </a:lnTo>
                    <a:lnTo>
                      <a:pt x="3899" y="2681"/>
                    </a:lnTo>
                    <a:lnTo>
                      <a:pt x="3909" y="2722"/>
                    </a:lnTo>
                    <a:lnTo>
                      <a:pt x="3921" y="2762"/>
                    </a:lnTo>
                    <a:lnTo>
                      <a:pt x="3934" y="2802"/>
                    </a:lnTo>
                    <a:lnTo>
                      <a:pt x="3949" y="2842"/>
                    </a:lnTo>
                    <a:lnTo>
                      <a:pt x="3965" y="2881"/>
                    </a:lnTo>
                    <a:lnTo>
                      <a:pt x="3982" y="2919"/>
                    </a:lnTo>
                    <a:lnTo>
                      <a:pt x="4001" y="2957"/>
                    </a:lnTo>
                    <a:lnTo>
                      <a:pt x="4022" y="2994"/>
                    </a:lnTo>
                    <a:lnTo>
                      <a:pt x="4043" y="3030"/>
                    </a:lnTo>
                    <a:lnTo>
                      <a:pt x="4067" y="3066"/>
                    </a:lnTo>
                    <a:lnTo>
                      <a:pt x="4091" y="3100"/>
                    </a:lnTo>
                    <a:lnTo>
                      <a:pt x="4117" y="3134"/>
                    </a:lnTo>
                    <a:lnTo>
                      <a:pt x="4144" y="3166"/>
                    </a:lnTo>
                    <a:lnTo>
                      <a:pt x="4172" y="3198"/>
                    </a:lnTo>
                    <a:lnTo>
                      <a:pt x="4201" y="3228"/>
                    </a:lnTo>
                    <a:lnTo>
                      <a:pt x="4232" y="3257"/>
                    </a:lnTo>
                    <a:lnTo>
                      <a:pt x="4263" y="3285"/>
                    </a:lnTo>
                    <a:lnTo>
                      <a:pt x="4296" y="3312"/>
                    </a:lnTo>
                    <a:lnTo>
                      <a:pt x="4329" y="3338"/>
                    </a:lnTo>
                    <a:lnTo>
                      <a:pt x="4364" y="3362"/>
                    </a:lnTo>
                    <a:lnTo>
                      <a:pt x="4399" y="3386"/>
                    </a:lnTo>
                    <a:lnTo>
                      <a:pt x="4435" y="3407"/>
                    </a:lnTo>
                    <a:lnTo>
                      <a:pt x="4472" y="3428"/>
                    </a:lnTo>
                    <a:lnTo>
                      <a:pt x="4510" y="3447"/>
                    </a:lnTo>
                    <a:lnTo>
                      <a:pt x="4549" y="3465"/>
                    </a:lnTo>
                    <a:lnTo>
                      <a:pt x="4588" y="3481"/>
                    </a:lnTo>
                    <a:lnTo>
                      <a:pt x="4627" y="3495"/>
                    </a:lnTo>
                    <a:lnTo>
                      <a:pt x="4667" y="3509"/>
                    </a:lnTo>
                    <a:lnTo>
                      <a:pt x="4708" y="3520"/>
                    </a:lnTo>
                    <a:lnTo>
                      <a:pt x="4749" y="3531"/>
                    </a:lnTo>
                    <a:lnTo>
                      <a:pt x="4790" y="3539"/>
                    </a:lnTo>
                    <a:lnTo>
                      <a:pt x="4832" y="3546"/>
                    </a:lnTo>
                    <a:lnTo>
                      <a:pt x="4873" y="3552"/>
                    </a:lnTo>
                    <a:lnTo>
                      <a:pt x="4915" y="3556"/>
                    </a:lnTo>
                    <a:lnTo>
                      <a:pt x="4958" y="3558"/>
                    </a:lnTo>
                    <a:lnTo>
                      <a:pt x="5000" y="3559"/>
                    </a:lnTo>
                    <a:lnTo>
                      <a:pt x="5042" y="3558"/>
                    </a:lnTo>
                    <a:lnTo>
                      <a:pt x="5085" y="3556"/>
                    </a:lnTo>
                    <a:lnTo>
                      <a:pt x="5127" y="3552"/>
                    </a:lnTo>
                    <a:lnTo>
                      <a:pt x="5168" y="3546"/>
                    </a:lnTo>
                    <a:lnTo>
                      <a:pt x="5210" y="3539"/>
                    </a:lnTo>
                    <a:lnTo>
                      <a:pt x="5251" y="3531"/>
                    </a:lnTo>
                    <a:lnTo>
                      <a:pt x="5292" y="3520"/>
                    </a:lnTo>
                    <a:lnTo>
                      <a:pt x="5333" y="3509"/>
                    </a:lnTo>
                    <a:lnTo>
                      <a:pt x="5373" y="3495"/>
                    </a:lnTo>
                    <a:lnTo>
                      <a:pt x="5412" y="3481"/>
                    </a:lnTo>
                    <a:lnTo>
                      <a:pt x="5451" y="3465"/>
                    </a:lnTo>
                    <a:lnTo>
                      <a:pt x="5490" y="3447"/>
                    </a:lnTo>
                    <a:lnTo>
                      <a:pt x="5528" y="3428"/>
                    </a:lnTo>
                    <a:lnTo>
                      <a:pt x="5565" y="3407"/>
                    </a:lnTo>
                    <a:lnTo>
                      <a:pt x="5601" y="3386"/>
                    </a:lnTo>
                    <a:lnTo>
                      <a:pt x="5636" y="3362"/>
                    </a:lnTo>
                    <a:lnTo>
                      <a:pt x="5671" y="3338"/>
                    </a:lnTo>
                    <a:lnTo>
                      <a:pt x="5704" y="3312"/>
                    </a:lnTo>
                    <a:lnTo>
                      <a:pt x="5737" y="3285"/>
                    </a:lnTo>
                    <a:lnTo>
                      <a:pt x="5768" y="3257"/>
                    </a:lnTo>
                    <a:lnTo>
                      <a:pt x="5799" y="3228"/>
                    </a:lnTo>
                    <a:lnTo>
                      <a:pt x="5828" y="3198"/>
                    </a:lnTo>
                    <a:lnTo>
                      <a:pt x="5856" y="3166"/>
                    </a:lnTo>
                    <a:lnTo>
                      <a:pt x="5883" y="3134"/>
                    </a:lnTo>
                    <a:lnTo>
                      <a:pt x="5909" y="3100"/>
                    </a:lnTo>
                    <a:lnTo>
                      <a:pt x="5933" y="3066"/>
                    </a:lnTo>
                    <a:lnTo>
                      <a:pt x="5957" y="3030"/>
                    </a:lnTo>
                    <a:lnTo>
                      <a:pt x="5978" y="2994"/>
                    </a:lnTo>
                    <a:lnTo>
                      <a:pt x="5999" y="2957"/>
                    </a:lnTo>
                    <a:lnTo>
                      <a:pt x="6018" y="2919"/>
                    </a:lnTo>
                    <a:lnTo>
                      <a:pt x="6035" y="2881"/>
                    </a:lnTo>
                    <a:lnTo>
                      <a:pt x="6051" y="2842"/>
                    </a:lnTo>
                    <a:lnTo>
                      <a:pt x="6066" y="2802"/>
                    </a:lnTo>
                    <a:lnTo>
                      <a:pt x="6079" y="2762"/>
                    </a:lnTo>
                    <a:lnTo>
                      <a:pt x="6091" y="2722"/>
                    </a:lnTo>
                    <a:lnTo>
                      <a:pt x="6101" y="2681"/>
                    </a:lnTo>
                    <a:lnTo>
                      <a:pt x="6109" y="2639"/>
                    </a:lnTo>
                    <a:lnTo>
                      <a:pt x="6116" y="2598"/>
                    </a:lnTo>
                    <a:lnTo>
                      <a:pt x="6122" y="2556"/>
                    </a:lnTo>
                    <a:lnTo>
                      <a:pt x="6126" y="2514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148" name="Group 147">
            <a:extLst>
              <a:ext uri="{FF2B5EF4-FFF2-40B4-BE49-F238E27FC236}">
                <a16:creationId xmlns:a16="http://schemas.microsoft.com/office/drawing/2014/main" id="{6FF9B0AA-B87A-4F68-B9A4-3742FB05CB32}"/>
              </a:ext>
            </a:extLst>
          </p:cNvPr>
          <p:cNvGrpSpPr/>
          <p:nvPr/>
        </p:nvGrpSpPr>
        <p:grpSpPr>
          <a:xfrm>
            <a:off x="4459666" y="2684408"/>
            <a:ext cx="3272668" cy="767781"/>
            <a:chOff x="8696951" y="2745390"/>
            <a:chExt cx="2915929" cy="929802"/>
          </a:xfrm>
        </p:grpSpPr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EA239FF7-F729-4529-83D9-2407353C21B3}"/>
                </a:ext>
              </a:extLst>
            </p:cNvPr>
            <p:cNvSpPr txBox="1"/>
            <p:nvPr/>
          </p:nvSpPr>
          <p:spPr>
            <a:xfrm>
              <a:off x="8696951" y="3153377"/>
              <a:ext cx="2915929" cy="52181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Five-year net revenue compound annual growth rate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F84BE4ED-A543-4DF5-B57F-8A17A13DAA1E}"/>
                </a:ext>
              </a:extLst>
            </p:cNvPr>
            <p:cNvSpPr txBox="1"/>
            <p:nvPr/>
          </p:nvSpPr>
          <p:spPr>
            <a:xfrm>
              <a:off x="8696951" y="2745390"/>
              <a:ext cx="2915929" cy="2981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62% CAGR</a:t>
              </a:r>
              <a:endParaRPr lang="en-PH" sz="1600" b="1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51" name="Group 150">
            <a:extLst>
              <a:ext uri="{FF2B5EF4-FFF2-40B4-BE49-F238E27FC236}">
                <a16:creationId xmlns:a16="http://schemas.microsoft.com/office/drawing/2014/main" id="{495C6FD6-CE9D-471E-BB30-C12CA9F5E646}"/>
              </a:ext>
            </a:extLst>
          </p:cNvPr>
          <p:cNvGrpSpPr/>
          <p:nvPr/>
        </p:nvGrpSpPr>
        <p:grpSpPr>
          <a:xfrm>
            <a:off x="4459665" y="1594053"/>
            <a:ext cx="945340" cy="889280"/>
            <a:chOff x="480780" y="1594053"/>
            <a:chExt cx="945340" cy="889280"/>
          </a:xfrm>
        </p:grpSpPr>
        <p:grpSp>
          <p:nvGrpSpPr>
            <p:cNvPr id="152" name="Group 151">
              <a:extLst>
                <a:ext uri="{FF2B5EF4-FFF2-40B4-BE49-F238E27FC236}">
                  <a16:creationId xmlns:a16="http://schemas.microsoft.com/office/drawing/2014/main" id="{B9251FA6-355C-4186-AB74-F24DCB48509B}"/>
                </a:ext>
              </a:extLst>
            </p:cNvPr>
            <p:cNvGrpSpPr/>
            <p:nvPr/>
          </p:nvGrpSpPr>
          <p:grpSpPr>
            <a:xfrm>
              <a:off x="480780" y="1594053"/>
              <a:ext cx="945340" cy="889280"/>
              <a:chOff x="5521958" y="2644495"/>
              <a:chExt cx="945340" cy="889280"/>
            </a:xfrm>
          </p:grpSpPr>
          <p:grpSp>
            <p:nvGrpSpPr>
              <p:cNvPr id="157" name="Group 156">
                <a:extLst>
                  <a:ext uri="{FF2B5EF4-FFF2-40B4-BE49-F238E27FC236}">
                    <a16:creationId xmlns:a16="http://schemas.microsoft.com/office/drawing/2014/main" id="{53CE2A2B-DB6C-459D-AA53-CBD9EEF42028}"/>
                  </a:ext>
                </a:extLst>
              </p:cNvPr>
              <p:cNvGrpSpPr/>
              <p:nvPr/>
            </p:nvGrpSpPr>
            <p:grpSpPr>
              <a:xfrm>
                <a:off x="5521958" y="2644495"/>
                <a:ext cx="945340" cy="889280"/>
                <a:chOff x="1028185" y="1918438"/>
                <a:chExt cx="2493289" cy="2345436"/>
              </a:xfrm>
            </p:grpSpPr>
            <p:sp>
              <p:nvSpPr>
                <p:cNvPr id="159" name="Oval 158">
                  <a:extLst>
                    <a:ext uri="{FF2B5EF4-FFF2-40B4-BE49-F238E27FC236}">
                      <a16:creationId xmlns:a16="http://schemas.microsoft.com/office/drawing/2014/main" id="{E5303073-BE63-4A8D-8DC3-F6B180003F9B}"/>
                    </a:ext>
                  </a:extLst>
                </p:cNvPr>
                <p:cNvSpPr/>
                <p:nvPr/>
              </p:nvSpPr>
              <p:spPr>
                <a:xfrm>
                  <a:off x="1192865" y="1918438"/>
                  <a:ext cx="2163932" cy="2163932"/>
                </a:xfrm>
                <a:prstGeom prst="ellipse">
                  <a:avLst/>
                </a:prstGeom>
                <a:solidFill>
                  <a:schemeClr val="accent3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0" name="Oval 159">
                  <a:extLst>
                    <a:ext uri="{FF2B5EF4-FFF2-40B4-BE49-F238E27FC236}">
                      <a16:creationId xmlns:a16="http://schemas.microsoft.com/office/drawing/2014/main" id="{399222E5-066E-492C-9FC6-8EA4B2BDAEDD}"/>
                    </a:ext>
                  </a:extLst>
                </p:cNvPr>
                <p:cNvSpPr/>
                <p:nvPr/>
              </p:nvSpPr>
              <p:spPr>
                <a:xfrm>
                  <a:off x="1357542" y="2099942"/>
                  <a:ext cx="2163932" cy="2163932"/>
                </a:xfrm>
                <a:prstGeom prst="ellipse">
                  <a:avLst/>
                </a:prstGeom>
                <a:solidFill>
                  <a:schemeClr val="accent5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1" name="Oval 160">
                  <a:extLst>
                    <a:ext uri="{FF2B5EF4-FFF2-40B4-BE49-F238E27FC236}">
                      <a16:creationId xmlns:a16="http://schemas.microsoft.com/office/drawing/2014/main" id="{E50A7CA7-9397-4CBD-B7AF-5F6667BD89ED}"/>
                    </a:ext>
                  </a:extLst>
                </p:cNvPr>
                <p:cNvSpPr/>
                <p:nvPr/>
              </p:nvSpPr>
              <p:spPr>
                <a:xfrm>
                  <a:off x="1028185" y="2099942"/>
                  <a:ext cx="2163932" cy="2163932"/>
                </a:xfrm>
                <a:prstGeom prst="ellipse">
                  <a:avLst/>
                </a:prstGeom>
                <a:solidFill>
                  <a:schemeClr val="accent1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58" name="Oval 157">
                <a:extLst>
                  <a:ext uri="{FF2B5EF4-FFF2-40B4-BE49-F238E27FC236}">
                    <a16:creationId xmlns:a16="http://schemas.microsoft.com/office/drawing/2014/main" id="{468F87AE-69A4-487B-B8FE-F00D6A16F92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21927" y="2716435"/>
                <a:ext cx="745401" cy="745400"/>
              </a:xfrm>
              <a:prstGeom prst="ellipse">
                <a:avLst/>
              </a:prstGeom>
              <a:solidFill>
                <a:schemeClr val="bg1"/>
              </a:solidFill>
              <a:ln w="762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76200" cap="flat" cmpd="sng" algn="ctr">
                    <a:gradFill>
                      <a:gsLst>
                        <a:gs pos="0">
                          <a:schemeClr val="accent5"/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2700000" scaled="0"/>
                    </a:gra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6E407520-1310-49F8-B81D-17E61457A82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50" y="1665993"/>
              <a:ext cx="745401" cy="745400"/>
            </a:xfrm>
            <a:prstGeom prst="ellipse">
              <a:avLst/>
            </a:prstGeom>
            <a:solidFill>
              <a:schemeClr val="bg1"/>
            </a:solidFill>
            <a:ln w="762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76200" cap="flat" cmpd="sng" algn="ctr">
                  <a:gradFill>
                    <a:gsLst>
                      <a:gs pos="0">
                        <a:schemeClr val="accent5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0"/>
                  </a:gra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205" name="Group 153"/>
            <p:cNvGrpSpPr/>
            <p:nvPr/>
          </p:nvGrpSpPr>
          <p:grpSpPr>
            <a:xfrm>
              <a:off x="673149" y="1758392"/>
              <a:ext cx="560602" cy="560602"/>
              <a:chOff x="1830237" y="3559477"/>
              <a:chExt cx="633600" cy="633600"/>
            </a:xfrm>
          </p:grpSpPr>
          <p:sp>
            <p:nvSpPr>
              <p:cNvPr id="206" name="Accent"/>
              <p:cNvSpPr/>
              <p:nvPr/>
            </p:nvSpPr>
            <p:spPr>
              <a:xfrm>
                <a:off x="1830237" y="3559477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7312" y="8285"/>
                    </a:moveTo>
                    <a:lnTo>
                      <a:pt x="5973" y="8285"/>
                    </a:lnTo>
                    <a:lnTo>
                      <a:pt x="5973" y="3175"/>
                    </a:lnTo>
                    <a:lnTo>
                      <a:pt x="7312" y="3175"/>
                    </a:lnTo>
                    <a:lnTo>
                      <a:pt x="7312" y="8285"/>
                    </a:lnTo>
                    <a:close/>
                    <a:moveTo>
                      <a:pt x="6503" y="2688"/>
                    </a:moveTo>
                    <a:lnTo>
                      <a:pt x="6503" y="2108"/>
                    </a:lnTo>
                    <a:lnTo>
                      <a:pt x="4145" y="3824"/>
                    </a:lnTo>
                    <a:lnTo>
                      <a:pt x="4138" y="3828"/>
                    </a:lnTo>
                    <a:lnTo>
                      <a:pt x="1948" y="5288"/>
                    </a:lnTo>
                    <a:lnTo>
                      <a:pt x="1925" y="5301"/>
                    </a:lnTo>
                    <a:lnTo>
                      <a:pt x="1901" y="5311"/>
                    </a:lnTo>
                    <a:lnTo>
                      <a:pt x="1876" y="5318"/>
                    </a:lnTo>
                    <a:lnTo>
                      <a:pt x="1850" y="5322"/>
                    </a:lnTo>
                    <a:lnTo>
                      <a:pt x="1824" y="5322"/>
                    </a:lnTo>
                    <a:lnTo>
                      <a:pt x="1798" y="5318"/>
                    </a:lnTo>
                    <a:lnTo>
                      <a:pt x="1773" y="5311"/>
                    </a:lnTo>
                    <a:lnTo>
                      <a:pt x="1748" y="5301"/>
                    </a:lnTo>
                    <a:lnTo>
                      <a:pt x="1726" y="5288"/>
                    </a:lnTo>
                    <a:lnTo>
                      <a:pt x="1705" y="5272"/>
                    </a:lnTo>
                    <a:lnTo>
                      <a:pt x="1686" y="5254"/>
                    </a:lnTo>
                    <a:lnTo>
                      <a:pt x="1671" y="5233"/>
                    </a:lnTo>
                    <a:lnTo>
                      <a:pt x="1658" y="5210"/>
                    </a:lnTo>
                    <a:lnTo>
                      <a:pt x="1648" y="5186"/>
                    </a:lnTo>
                    <a:lnTo>
                      <a:pt x="1641" y="5161"/>
                    </a:lnTo>
                    <a:lnTo>
                      <a:pt x="1637" y="5135"/>
                    </a:lnTo>
                    <a:lnTo>
                      <a:pt x="1637" y="5109"/>
                    </a:lnTo>
                    <a:lnTo>
                      <a:pt x="1641" y="5083"/>
                    </a:lnTo>
                    <a:lnTo>
                      <a:pt x="1648" y="5058"/>
                    </a:lnTo>
                    <a:lnTo>
                      <a:pt x="1658" y="5033"/>
                    </a:lnTo>
                    <a:lnTo>
                      <a:pt x="1671" y="5011"/>
                    </a:lnTo>
                    <a:lnTo>
                      <a:pt x="1687" y="4990"/>
                    </a:lnTo>
                    <a:lnTo>
                      <a:pt x="1705" y="4971"/>
                    </a:lnTo>
                    <a:lnTo>
                      <a:pt x="1726" y="4956"/>
                    </a:lnTo>
                    <a:lnTo>
                      <a:pt x="3913" y="3498"/>
                    </a:lnTo>
                    <a:lnTo>
                      <a:pt x="6088" y="1915"/>
                    </a:lnTo>
                    <a:lnTo>
                      <a:pt x="5730" y="1915"/>
                    </a:lnTo>
                    <a:lnTo>
                      <a:pt x="5704" y="1913"/>
                    </a:lnTo>
                    <a:lnTo>
                      <a:pt x="5678" y="1908"/>
                    </a:lnTo>
                    <a:lnTo>
                      <a:pt x="5653" y="1900"/>
                    </a:lnTo>
                    <a:lnTo>
                      <a:pt x="5630" y="1888"/>
                    </a:lnTo>
                    <a:lnTo>
                      <a:pt x="5608" y="1874"/>
                    </a:lnTo>
                    <a:lnTo>
                      <a:pt x="5589" y="1856"/>
                    </a:lnTo>
                    <a:lnTo>
                      <a:pt x="5571" y="1837"/>
                    </a:lnTo>
                    <a:lnTo>
                      <a:pt x="5557" y="1815"/>
                    </a:lnTo>
                    <a:lnTo>
                      <a:pt x="5545" y="1792"/>
                    </a:lnTo>
                    <a:lnTo>
                      <a:pt x="5537" y="1767"/>
                    </a:lnTo>
                    <a:lnTo>
                      <a:pt x="5532" y="1741"/>
                    </a:lnTo>
                    <a:lnTo>
                      <a:pt x="5530" y="1715"/>
                    </a:lnTo>
                    <a:lnTo>
                      <a:pt x="5532" y="1689"/>
                    </a:lnTo>
                    <a:lnTo>
                      <a:pt x="5537" y="1663"/>
                    </a:lnTo>
                    <a:lnTo>
                      <a:pt x="5545" y="1638"/>
                    </a:lnTo>
                    <a:lnTo>
                      <a:pt x="5557" y="1615"/>
                    </a:lnTo>
                    <a:lnTo>
                      <a:pt x="5571" y="1593"/>
                    </a:lnTo>
                    <a:lnTo>
                      <a:pt x="5589" y="1574"/>
                    </a:lnTo>
                    <a:lnTo>
                      <a:pt x="5608" y="1556"/>
                    </a:lnTo>
                    <a:lnTo>
                      <a:pt x="5630" y="1542"/>
                    </a:lnTo>
                    <a:lnTo>
                      <a:pt x="5653" y="1530"/>
                    </a:lnTo>
                    <a:lnTo>
                      <a:pt x="5678" y="1522"/>
                    </a:lnTo>
                    <a:lnTo>
                      <a:pt x="5704" y="1517"/>
                    </a:lnTo>
                    <a:lnTo>
                      <a:pt x="5730" y="1515"/>
                    </a:lnTo>
                    <a:lnTo>
                      <a:pt x="6703" y="1515"/>
                    </a:lnTo>
                    <a:lnTo>
                      <a:pt x="6706" y="1515"/>
                    </a:lnTo>
                    <a:lnTo>
                      <a:pt x="6708" y="1515"/>
                    </a:lnTo>
                    <a:lnTo>
                      <a:pt x="6719" y="1516"/>
                    </a:lnTo>
                    <a:lnTo>
                      <a:pt x="6729" y="1517"/>
                    </a:lnTo>
                    <a:lnTo>
                      <a:pt x="6732" y="1517"/>
                    </a:lnTo>
                    <a:lnTo>
                      <a:pt x="6734" y="1517"/>
                    </a:lnTo>
                    <a:lnTo>
                      <a:pt x="6744" y="1520"/>
                    </a:lnTo>
                    <a:lnTo>
                      <a:pt x="6755" y="1522"/>
                    </a:lnTo>
                    <a:lnTo>
                      <a:pt x="6757" y="1523"/>
                    </a:lnTo>
                    <a:lnTo>
                      <a:pt x="6760" y="1523"/>
                    </a:lnTo>
                    <a:lnTo>
                      <a:pt x="6770" y="1527"/>
                    </a:lnTo>
                    <a:lnTo>
                      <a:pt x="6780" y="1530"/>
                    </a:lnTo>
                    <a:lnTo>
                      <a:pt x="6782" y="1531"/>
                    </a:lnTo>
                    <a:lnTo>
                      <a:pt x="6784" y="1532"/>
                    </a:lnTo>
                    <a:lnTo>
                      <a:pt x="6794" y="1537"/>
                    </a:lnTo>
                    <a:lnTo>
                      <a:pt x="6803" y="1542"/>
                    </a:lnTo>
                    <a:lnTo>
                      <a:pt x="6805" y="1543"/>
                    </a:lnTo>
                    <a:lnTo>
                      <a:pt x="6807" y="1544"/>
                    </a:lnTo>
                    <a:lnTo>
                      <a:pt x="6816" y="1550"/>
                    </a:lnTo>
                    <a:lnTo>
                      <a:pt x="6825" y="1556"/>
                    </a:lnTo>
                    <a:lnTo>
                      <a:pt x="6827" y="1558"/>
                    </a:lnTo>
                    <a:lnTo>
                      <a:pt x="6829" y="1559"/>
                    </a:lnTo>
                    <a:lnTo>
                      <a:pt x="6837" y="1567"/>
                    </a:lnTo>
                    <a:lnTo>
                      <a:pt x="6844" y="1574"/>
                    </a:lnTo>
                    <a:lnTo>
                      <a:pt x="6846" y="1575"/>
                    </a:lnTo>
                    <a:lnTo>
                      <a:pt x="6848" y="1577"/>
                    </a:lnTo>
                    <a:lnTo>
                      <a:pt x="6855" y="1585"/>
                    </a:lnTo>
                    <a:lnTo>
                      <a:pt x="6862" y="1593"/>
                    </a:lnTo>
                    <a:lnTo>
                      <a:pt x="6863" y="1595"/>
                    </a:lnTo>
                    <a:lnTo>
                      <a:pt x="6865" y="1597"/>
                    </a:lnTo>
                    <a:lnTo>
                      <a:pt x="6870" y="1606"/>
                    </a:lnTo>
                    <a:lnTo>
                      <a:pt x="6876" y="1615"/>
                    </a:lnTo>
                    <a:lnTo>
                      <a:pt x="6877" y="1617"/>
                    </a:lnTo>
                    <a:lnTo>
                      <a:pt x="6879" y="1619"/>
                    </a:lnTo>
                    <a:lnTo>
                      <a:pt x="6883" y="1629"/>
                    </a:lnTo>
                    <a:lnTo>
                      <a:pt x="6888" y="1638"/>
                    </a:lnTo>
                    <a:lnTo>
                      <a:pt x="6889" y="1641"/>
                    </a:lnTo>
                    <a:lnTo>
                      <a:pt x="6890" y="1643"/>
                    </a:lnTo>
                    <a:lnTo>
                      <a:pt x="6893" y="1653"/>
                    </a:lnTo>
                    <a:lnTo>
                      <a:pt x="6896" y="1663"/>
                    </a:lnTo>
                    <a:lnTo>
                      <a:pt x="6897" y="1666"/>
                    </a:lnTo>
                    <a:lnTo>
                      <a:pt x="6897" y="1668"/>
                    </a:lnTo>
                    <a:lnTo>
                      <a:pt x="6899" y="1679"/>
                    </a:lnTo>
                    <a:lnTo>
                      <a:pt x="6901" y="1689"/>
                    </a:lnTo>
                    <a:lnTo>
                      <a:pt x="6901" y="1691"/>
                    </a:lnTo>
                    <a:lnTo>
                      <a:pt x="6902" y="1694"/>
                    </a:lnTo>
                    <a:lnTo>
                      <a:pt x="6902" y="1704"/>
                    </a:lnTo>
                    <a:lnTo>
                      <a:pt x="6903" y="1715"/>
                    </a:lnTo>
                    <a:lnTo>
                      <a:pt x="6903" y="2688"/>
                    </a:lnTo>
                    <a:lnTo>
                      <a:pt x="6901" y="2714"/>
                    </a:lnTo>
                    <a:lnTo>
                      <a:pt x="6896" y="2740"/>
                    </a:lnTo>
                    <a:lnTo>
                      <a:pt x="6888" y="2765"/>
                    </a:lnTo>
                    <a:lnTo>
                      <a:pt x="6876" y="2788"/>
                    </a:lnTo>
                    <a:lnTo>
                      <a:pt x="6862" y="2810"/>
                    </a:lnTo>
                    <a:lnTo>
                      <a:pt x="6844" y="2829"/>
                    </a:lnTo>
                    <a:lnTo>
                      <a:pt x="6825" y="2847"/>
                    </a:lnTo>
                    <a:lnTo>
                      <a:pt x="6803" y="2861"/>
                    </a:lnTo>
                    <a:lnTo>
                      <a:pt x="6780" y="2873"/>
                    </a:lnTo>
                    <a:lnTo>
                      <a:pt x="6755" y="2881"/>
                    </a:lnTo>
                    <a:lnTo>
                      <a:pt x="6729" y="2886"/>
                    </a:lnTo>
                    <a:lnTo>
                      <a:pt x="6703" y="2888"/>
                    </a:lnTo>
                    <a:lnTo>
                      <a:pt x="6677" y="2886"/>
                    </a:lnTo>
                    <a:lnTo>
                      <a:pt x="6651" y="2881"/>
                    </a:lnTo>
                    <a:lnTo>
                      <a:pt x="6626" y="2873"/>
                    </a:lnTo>
                    <a:lnTo>
                      <a:pt x="6603" y="2861"/>
                    </a:lnTo>
                    <a:lnTo>
                      <a:pt x="6581" y="2847"/>
                    </a:lnTo>
                    <a:lnTo>
                      <a:pt x="6562" y="2829"/>
                    </a:lnTo>
                    <a:lnTo>
                      <a:pt x="6544" y="2810"/>
                    </a:lnTo>
                    <a:lnTo>
                      <a:pt x="6530" y="2788"/>
                    </a:lnTo>
                    <a:lnTo>
                      <a:pt x="6518" y="2765"/>
                    </a:lnTo>
                    <a:lnTo>
                      <a:pt x="6510" y="2740"/>
                    </a:lnTo>
                    <a:lnTo>
                      <a:pt x="6505" y="2714"/>
                    </a:lnTo>
                    <a:lnTo>
                      <a:pt x="6503" y="268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07" name="Outline"/>
              <p:cNvSpPr/>
              <p:nvPr/>
            </p:nvSpPr>
            <p:spPr>
              <a:xfrm>
                <a:off x="1830237" y="3559477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3877" y="8035"/>
                    </a:moveTo>
                    <a:lnTo>
                      <a:pt x="3877" y="4635"/>
                    </a:lnTo>
                    <a:lnTo>
                      <a:pt x="3878" y="4615"/>
                    </a:lnTo>
                    <a:lnTo>
                      <a:pt x="3882" y="4596"/>
                    </a:lnTo>
                    <a:lnTo>
                      <a:pt x="3888" y="4578"/>
                    </a:lnTo>
                    <a:lnTo>
                      <a:pt x="3897" y="4560"/>
                    </a:lnTo>
                    <a:lnTo>
                      <a:pt x="3908" y="4544"/>
                    </a:lnTo>
                    <a:lnTo>
                      <a:pt x="3921" y="4529"/>
                    </a:lnTo>
                    <a:lnTo>
                      <a:pt x="3936" y="4516"/>
                    </a:lnTo>
                    <a:lnTo>
                      <a:pt x="3952" y="4505"/>
                    </a:lnTo>
                    <a:lnTo>
                      <a:pt x="3970" y="4496"/>
                    </a:lnTo>
                    <a:lnTo>
                      <a:pt x="3988" y="4490"/>
                    </a:lnTo>
                    <a:lnTo>
                      <a:pt x="4007" y="4486"/>
                    </a:lnTo>
                    <a:lnTo>
                      <a:pt x="4027" y="4485"/>
                    </a:lnTo>
                    <a:lnTo>
                      <a:pt x="5365" y="4485"/>
                    </a:lnTo>
                    <a:lnTo>
                      <a:pt x="5385" y="4486"/>
                    </a:lnTo>
                    <a:lnTo>
                      <a:pt x="5404" y="4490"/>
                    </a:lnTo>
                    <a:lnTo>
                      <a:pt x="5422" y="4496"/>
                    </a:lnTo>
                    <a:lnTo>
                      <a:pt x="5440" y="4505"/>
                    </a:lnTo>
                    <a:lnTo>
                      <a:pt x="5456" y="4516"/>
                    </a:lnTo>
                    <a:lnTo>
                      <a:pt x="5471" y="4529"/>
                    </a:lnTo>
                    <a:lnTo>
                      <a:pt x="5484" y="4544"/>
                    </a:lnTo>
                    <a:lnTo>
                      <a:pt x="5495" y="4560"/>
                    </a:lnTo>
                    <a:lnTo>
                      <a:pt x="5504" y="4578"/>
                    </a:lnTo>
                    <a:lnTo>
                      <a:pt x="5510" y="4596"/>
                    </a:lnTo>
                    <a:lnTo>
                      <a:pt x="5514" y="4615"/>
                    </a:lnTo>
                    <a:lnTo>
                      <a:pt x="5515" y="4635"/>
                    </a:lnTo>
                    <a:lnTo>
                      <a:pt x="5515" y="8035"/>
                    </a:lnTo>
                    <a:lnTo>
                      <a:pt x="8650" y="8035"/>
                    </a:lnTo>
                    <a:lnTo>
                      <a:pt x="8683" y="8037"/>
                    </a:lnTo>
                    <a:lnTo>
                      <a:pt x="8715" y="8044"/>
                    </a:lnTo>
                    <a:lnTo>
                      <a:pt x="8746" y="8054"/>
                    </a:lnTo>
                    <a:lnTo>
                      <a:pt x="8775" y="8068"/>
                    </a:lnTo>
                    <a:lnTo>
                      <a:pt x="8802" y="8087"/>
                    </a:lnTo>
                    <a:lnTo>
                      <a:pt x="8827" y="8108"/>
                    </a:lnTo>
                    <a:lnTo>
                      <a:pt x="8848" y="8133"/>
                    </a:lnTo>
                    <a:lnTo>
                      <a:pt x="8867" y="8160"/>
                    </a:lnTo>
                    <a:lnTo>
                      <a:pt x="8881" y="8189"/>
                    </a:lnTo>
                    <a:lnTo>
                      <a:pt x="8891" y="8220"/>
                    </a:lnTo>
                    <a:lnTo>
                      <a:pt x="8898" y="8252"/>
                    </a:lnTo>
                    <a:lnTo>
                      <a:pt x="8900" y="8285"/>
                    </a:lnTo>
                    <a:lnTo>
                      <a:pt x="8898" y="8318"/>
                    </a:lnTo>
                    <a:lnTo>
                      <a:pt x="8891" y="8350"/>
                    </a:lnTo>
                    <a:lnTo>
                      <a:pt x="8881" y="8381"/>
                    </a:lnTo>
                    <a:lnTo>
                      <a:pt x="8867" y="8410"/>
                    </a:lnTo>
                    <a:lnTo>
                      <a:pt x="8848" y="8437"/>
                    </a:lnTo>
                    <a:lnTo>
                      <a:pt x="8827" y="8462"/>
                    </a:lnTo>
                    <a:lnTo>
                      <a:pt x="8802" y="8483"/>
                    </a:lnTo>
                    <a:lnTo>
                      <a:pt x="8775" y="8502"/>
                    </a:lnTo>
                    <a:lnTo>
                      <a:pt x="8746" y="8516"/>
                    </a:lnTo>
                    <a:lnTo>
                      <a:pt x="8715" y="8526"/>
                    </a:lnTo>
                    <a:lnTo>
                      <a:pt x="8683" y="8533"/>
                    </a:lnTo>
                    <a:lnTo>
                      <a:pt x="8650" y="8535"/>
                    </a:lnTo>
                    <a:lnTo>
                      <a:pt x="1350" y="8535"/>
                    </a:lnTo>
                    <a:lnTo>
                      <a:pt x="1317" y="8533"/>
                    </a:lnTo>
                    <a:lnTo>
                      <a:pt x="1285" y="8526"/>
                    </a:lnTo>
                    <a:lnTo>
                      <a:pt x="1254" y="8516"/>
                    </a:lnTo>
                    <a:lnTo>
                      <a:pt x="1225" y="8502"/>
                    </a:lnTo>
                    <a:lnTo>
                      <a:pt x="1198" y="8483"/>
                    </a:lnTo>
                    <a:lnTo>
                      <a:pt x="1173" y="8462"/>
                    </a:lnTo>
                    <a:lnTo>
                      <a:pt x="1152" y="8437"/>
                    </a:lnTo>
                    <a:lnTo>
                      <a:pt x="1133" y="8410"/>
                    </a:lnTo>
                    <a:lnTo>
                      <a:pt x="1119" y="8381"/>
                    </a:lnTo>
                    <a:lnTo>
                      <a:pt x="1109" y="8350"/>
                    </a:lnTo>
                    <a:lnTo>
                      <a:pt x="1102" y="8318"/>
                    </a:lnTo>
                    <a:lnTo>
                      <a:pt x="1100" y="8285"/>
                    </a:lnTo>
                    <a:lnTo>
                      <a:pt x="1102" y="8252"/>
                    </a:lnTo>
                    <a:lnTo>
                      <a:pt x="1109" y="8220"/>
                    </a:lnTo>
                    <a:lnTo>
                      <a:pt x="1119" y="8189"/>
                    </a:lnTo>
                    <a:lnTo>
                      <a:pt x="1133" y="8160"/>
                    </a:lnTo>
                    <a:lnTo>
                      <a:pt x="1152" y="8133"/>
                    </a:lnTo>
                    <a:lnTo>
                      <a:pt x="1173" y="8108"/>
                    </a:lnTo>
                    <a:lnTo>
                      <a:pt x="1198" y="8087"/>
                    </a:lnTo>
                    <a:lnTo>
                      <a:pt x="1225" y="8068"/>
                    </a:lnTo>
                    <a:lnTo>
                      <a:pt x="1254" y="8054"/>
                    </a:lnTo>
                    <a:lnTo>
                      <a:pt x="1285" y="8044"/>
                    </a:lnTo>
                    <a:lnTo>
                      <a:pt x="1317" y="8037"/>
                    </a:lnTo>
                    <a:lnTo>
                      <a:pt x="1350" y="8035"/>
                    </a:lnTo>
                    <a:lnTo>
                      <a:pt x="1930" y="8035"/>
                    </a:lnTo>
                    <a:lnTo>
                      <a:pt x="1930" y="5852"/>
                    </a:lnTo>
                    <a:lnTo>
                      <a:pt x="1931" y="5832"/>
                    </a:lnTo>
                    <a:lnTo>
                      <a:pt x="1935" y="5813"/>
                    </a:lnTo>
                    <a:lnTo>
                      <a:pt x="1941" y="5795"/>
                    </a:lnTo>
                    <a:lnTo>
                      <a:pt x="1950" y="5777"/>
                    </a:lnTo>
                    <a:lnTo>
                      <a:pt x="1961" y="5761"/>
                    </a:lnTo>
                    <a:lnTo>
                      <a:pt x="1974" y="5746"/>
                    </a:lnTo>
                    <a:lnTo>
                      <a:pt x="1989" y="5733"/>
                    </a:lnTo>
                    <a:lnTo>
                      <a:pt x="2005" y="5722"/>
                    </a:lnTo>
                    <a:lnTo>
                      <a:pt x="2023" y="5713"/>
                    </a:lnTo>
                    <a:lnTo>
                      <a:pt x="2041" y="5707"/>
                    </a:lnTo>
                    <a:lnTo>
                      <a:pt x="2060" y="5703"/>
                    </a:lnTo>
                    <a:lnTo>
                      <a:pt x="2080" y="5702"/>
                    </a:lnTo>
                    <a:lnTo>
                      <a:pt x="3418" y="5702"/>
                    </a:lnTo>
                    <a:lnTo>
                      <a:pt x="3438" y="5703"/>
                    </a:lnTo>
                    <a:lnTo>
                      <a:pt x="3457" y="5707"/>
                    </a:lnTo>
                    <a:lnTo>
                      <a:pt x="3475" y="5713"/>
                    </a:lnTo>
                    <a:lnTo>
                      <a:pt x="3493" y="5722"/>
                    </a:lnTo>
                    <a:lnTo>
                      <a:pt x="3509" y="5733"/>
                    </a:lnTo>
                    <a:lnTo>
                      <a:pt x="3524" y="5746"/>
                    </a:lnTo>
                    <a:lnTo>
                      <a:pt x="3537" y="5761"/>
                    </a:lnTo>
                    <a:lnTo>
                      <a:pt x="3548" y="5777"/>
                    </a:lnTo>
                    <a:lnTo>
                      <a:pt x="3557" y="5795"/>
                    </a:lnTo>
                    <a:lnTo>
                      <a:pt x="3563" y="5813"/>
                    </a:lnTo>
                    <a:lnTo>
                      <a:pt x="3567" y="5832"/>
                    </a:lnTo>
                    <a:lnTo>
                      <a:pt x="3568" y="5852"/>
                    </a:lnTo>
                    <a:lnTo>
                      <a:pt x="3568" y="8035"/>
                    </a:lnTo>
                    <a:lnTo>
                      <a:pt x="3877" y="8035"/>
                    </a:lnTo>
                    <a:close/>
                    <a:moveTo>
                      <a:pt x="5215" y="4785"/>
                    </a:moveTo>
                    <a:lnTo>
                      <a:pt x="4177" y="4785"/>
                    </a:lnTo>
                    <a:lnTo>
                      <a:pt x="4177" y="8035"/>
                    </a:lnTo>
                    <a:lnTo>
                      <a:pt x="5215" y="8035"/>
                    </a:lnTo>
                    <a:lnTo>
                      <a:pt x="5215" y="4785"/>
                    </a:lnTo>
                    <a:close/>
                    <a:moveTo>
                      <a:pt x="3268" y="8035"/>
                    </a:moveTo>
                    <a:lnTo>
                      <a:pt x="3268" y="6002"/>
                    </a:lnTo>
                    <a:lnTo>
                      <a:pt x="2230" y="6002"/>
                    </a:lnTo>
                    <a:lnTo>
                      <a:pt x="2230" y="8035"/>
                    </a:lnTo>
                    <a:lnTo>
                      <a:pt x="3268" y="803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162" name="Group 161">
            <a:extLst>
              <a:ext uri="{FF2B5EF4-FFF2-40B4-BE49-F238E27FC236}">
                <a16:creationId xmlns:a16="http://schemas.microsoft.com/office/drawing/2014/main" id="{DD6B7073-486A-484D-8BC0-66501B49B455}"/>
              </a:ext>
            </a:extLst>
          </p:cNvPr>
          <p:cNvGrpSpPr/>
          <p:nvPr/>
        </p:nvGrpSpPr>
        <p:grpSpPr>
          <a:xfrm>
            <a:off x="4459666" y="4825724"/>
            <a:ext cx="3272668" cy="767781"/>
            <a:chOff x="8696951" y="2745390"/>
            <a:chExt cx="2915929" cy="929802"/>
          </a:xfrm>
        </p:grpSpPr>
        <p:sp>
          <p:nvSpPr>
            <p:cNvPr id="163" name="TextBox 162">
              <a:extLst>
                <a:ext uri="{FF2B5EF4-FFF2-40B4-BE49-F238E27FC236}">
                  <a16:creationId xmlns:a16="http://schemas.microsoft.com/office/drawing/2014/main" id="{B69CE2ED-61EA-43B1-A7F7-ECA8B5BFA7DE}"/>
                </a:ext>
              </a:extLst>
            </p:cNvPr>
            <p:cNvSpPr txBox="1"/>
            <p:nvPr/>
          </p:nvSpPr>
          <p:spPr>
            <a:xfrm>
              <a:off x="8696951" y="3153377"/>
              <a:ext cx="2915929" cy="52181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Years to positive cumulative returns from first launch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  <p:sp>
          <p:nvSpPr>
            <p:cNvPr id="164" name="TextBox 163">
              <a:extLst>
                <a:ext uri="{FF2B5EF4-FFF2-40B4-BE49-F238E27FC236}">
                  <a16:creationId xmlns:a16="http://schemas.microsoft.com/office/drawing/2014/main" id="{531179D8-8CFD-4BDA-A4DF-E4CE3F250370}"/>
                </a:ext>
              </a:extLst>
            </p:cNvPr>
            <p:cNvSpPr txBox="1"/>
            <p:nvPr/>
          </p:nvSpPr>
          <p:spPr>
            <a:xfrm>
              <a:off x="8696951" y="2745390"/>
              <a:ext cx="2915929" cy="2981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3 years</a:t>
              </a:r>
              <a:endParaRPr lang="en-PH" sz="1600" b="1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66" name="Group 165">
            <a:extLst>
              <a:ext uri="{FF2B5EF4-FFF2-40B4-BE49-F238E27FC236}">
                <a16:creationId xmlns:a16="http://schemas.microsoft.com/office/drawing/2014/main" id="{0B47DE5A-8251-4D9C-8A13-D20A514FE043}"/>
              </a:ext>
            </a:extLst>
          </p:cNvPr>
          <p:cNvGrpSpPr/>
          <p:nvPr/>
        </p:nvGrpSpPr>
        <p:grpSpPr>
          <a:xfrm>
            <a:off x="4459665" y="3735369"/>
            <a:ext cx="945340" cy="889280"/>
            <a:chOff x="5521958" y="2644495"/>
            <a:chExt cx="945340" cy="889280"/>
          </a:xfrm>
        </p:grpSpPr>
        <p:grpSp>
          <p:nvGrpSpPr>
            <p:cNvPr id="171" name="Group 170">
              <a:extLst>
                <a:ext uri="{FF2B5EF4-FFF2-40B4-BE49-F238E27FC236}">
                  <a16:creationId xmlns:a16="http://schemas.microsoft.com/office/drawing/2014/main" id="{84FB517C-50CD-4A26-A006-FDC081492C8B}"/>
                </a:ext>
              </a:extLst>
            </p:cNvPr>
            <p:cNvGrpSpPr/>
            <p:nvPr/>
          </p:nvGrpSpPr>
          <p:grpSpPr>
            <a:xfrm>
              <a:off x="5521958" y="2644495"/>
              <a:ext cx="945340" cy="889280"/>
              <a:chOff x="1028185" y="1918438"/>
              <a:chExt cx="2493289" cy="2345436"/>
            </a:xfrm>
          </p:grpSpPr>
          <p:sp>
            <p:nvSpPr>
              <p:cNvPr id="173" name="Oval 172">
                <a:extLst>
                  <a:ext uri="{FF2B5EF4-FFF2-40B4-BE49-F238E27FC236}">
                    <a16:creationId xmlns:a16="http://schemas.microsoft.com/office/drawing/2014/main" id="{084C9980-49EB-4F89-9561-30B35B0FA5A5}"/>
                  </a:ext>
                </a:extLst>
              </p:cNvPr>
              <p:cNvSpPr/>
              <p:nvPr/>
            </p:nvSpPr>
            <p:spPr>
              <a:xfrm>
                <a:off x="1192865" y="1918438"/>
                <a:ext cx="2163932" cy="2163932"/>
              </a:xfrm>
              <a:prstGeom prst="ellipse">
                <a:avLst/>
              </a:prstGeom>
              <a:solidFill>
                <a:schemeClr val="accent3"/>
              </a:solidFill>
              <a:ln w="9525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1240B29-F687-4F45-9708-019B960494DF}">
                  <a14:hiddenLine xmlns:a14="http://schemas.microsoft.com/office/drawing/2010/main" w="9525" cap="rnd" cmpd="sng" algn="ctr">
                    <a:solidFill>
                      <a:srgbClr val="29BA74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200" dirty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" name="Oval 173">
                <a:extLst>
                  <a:ext uri="{FF2B5EF4-FFF2-40B4-BE49-F238E27FC236}">
                    <a16:creationId xmlns:a16="http://schemas.microsoft.com/office/drawing/2014/main" id="{130DA445-ACE7-4955-B6E4-CA7502315278}"/>
                  </a:ext>
                </a:extLst>
              </p:cNvPr>
              <p:cNvSpPr/>
              <p:nvPr/>
            </p:nvSpPr>
            <p:spPr>
              <a:xfrm>
                <a:off x="1357542" y="2099942"/>
                <a:ext cx="2163932" cy="2163932"/>
              </a:xfrm>
              <a:prstGeom prst="ellipse">
                <a:avLst/>
              </a:prstGeom>
              <a:solidFill>
                <a:schemeClr val="accent5"/>
              </a:solidFill>
              <a:ln w="9525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1240B29-F687-4F45-9708-019B960494DF}">
                  <a14:hiddenLine xmlns:a14="http://schemas.microsoft.com/office/drawing/2010/main" w="9525" cap="rnd" cmpd="sng" algn="ctr">
                    <a:solidFill>
                      <a:srgbClr val="29BA74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200" dirty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5" name="Oval 174">
                <a:extLst>
                  <a:ext uri="{FF2B5EF4-FFF2-40B4-BE49-F238E27FC236}">
                    <a16:creationId xmlns:a16="http://schemas.microsoft.com/office/drawing/2014/main" id="{9E917A3A-410B-4B59-AEBF-479CD19FFF3C}"/>
                  </a:ext>
                </a:extLst>
              </p:cNvPr>
              <p:cNvSpPr/>
              <p:nvPr/>
            </p:nvSpPr>
            <p:spPr>
              <a:xfrm>
                <a:off x="1028185" y="2099942"/>
                <a:ext cx="2163932" cy="2163932"/>
              </a:xfrm>
              <a:prstGeom prst="ellipse">
                <a:avLst/>
              </a:prstGeom>
              <a:solidFill>
                <a:schemeClr val="accent1"/>
              </a:solidFill>
              <a:ln w="9525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1240B29-F687-4F45-9708-019B960494DF}">
                  <a14:hiddenLine xmlns:a14="http://schemas.microsoft.com/office/drawing/2010/main" w="9525" cap="rnd" cmpd="sng" algn="ctr">
                    <a:solidFill>
                      <a:srgbClr val="29BA74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200" dirty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72" name="Oval 171">
              <a:extLst>
                <a:ext uri="{FF2B5EF4-FFF2-40B4-BE49-F238E27FC236}">
                  <a16:creationId xmlns:a16="http://schemas.microsoft.com/office/drawing/2014/main" id="{CDF31499-FD78-4780-803A-78F824538EB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1927" y="2716435"/>
              <a:ext cx="745401" cy="745400"/>
            </a:xfrm>
            <a:prstGeom prst="ellipse">
              <a:avLst/>
            </a:prstGeom>
            <a:solidFill>
              <a:schemeClr val="bg1"/>
            </a:solidFill>
            <a:ln w="762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76200" cap="flat" cmpd="sng" algn="ctr">
                  <a:gradFill>
                    <a:gsLst>
                      <a:gs pos="0">
                        <a:schemeClr val="accent5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0"/>
                  </a:gra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67" name="Oval 166">
            <a:extLst>
              <a:ext uri="{FF2B5EF4-FFF2-40B4-BE49-F238E27FC236}">
                <a16:creationId xmlns:a16="http://schemas.microsoft.com/office/drawing/2014/main" id="{26CAED35-DB47-414A-B586-806352D1E208}"/>
              </a:ext>
            </a:extLst>
          </p:cNvPr>
          <p:cNvSpPr>
            <a:spLocks noChangeAspect="1"/>
          </p:cNvSpPr>
          <p:nvPr/>
        </p:nvSpPr>
        <p:spPr>
          <a:xfrm>
            <a:off x="4559635" y="3807309"/>
            <a:ext cx="745401" cy="745400"/>
          </a:xfrm>
          <a:prstGeom prst="ellipse">
            <a:avLst/>
          </a:prstGeom>
          <a:solidFill>
            <a:schemeClr val="bg1"/>
          </a:solidFill>
          <a:ln w="762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76200" cap="flat" cmpd="sng" algn="ctr">
                <a:gradFill>
                  <a:gsLst>
                    <a:gs pos="0">
                      <a:schemeClr val="accent5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0"/>
                </a:gra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grpSp>
        <p:nvGrpSpPr>
          <p:cNvPr id="208" name="Group 167"/>
          <p:cNvGrpSpPr/>
          <p:nvPr/>
        </p:nvGrpSpPr>
        <p:grpSpPr>
          <a:xfrm>
            <a:off x="4652034" y="3899708"/>
            <a:ext cx="560602" cy="560602"/>
            <a:chOff x="7491762" y="5358687"/>
            <a:chExt cx="633600" cy="633600"/>
          </a:xfrm>
        </p:grpSpPr>
        <p:sp>
          <p:nvSpPr>
            <p:cNvPr id="209" name="Accent"/>
            <p:cNvSpPr/>
            <p:nvPr/>
          </p:nvSpPr>
          <p:spPr>
            <a:xfrm>
              <a:off x="7491762" y="535868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3766" y="2161"/>
                  </a:moveTo>
                  <a:lnTo>
                    <a:pt x="6234" y="2161"/>
                  </a:lnTo>
                  <a:lnTo>
                    <a:pt x="5000" y="4136"/>
                  </a:lnTo>
                  <a:lnTo>
                    <a:pt x="3766" y="216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10" name="Outline"/>
            <p:cNvSpPr/>
            <p:nvPr/>
          </p:nvSpPr>
          <p:spPr>
            <a:xfrm>
              <a:off x="7491762" y="535868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534" y="1291"/>
                  </a:moveTo>
                  <a:lnTo>
                    <a:pt x="7502" y="1298"/>
                  </a:lnTo>
                  <a:lnTo>
                    <a:pt x="7469" y="1300"/>
                  </a:lnTo>
                  <a:lnTo>
                    <a:pt x="7225" y="1300"/>
                  </a:lnTo>
                  <a:lnTo>
                    <a:pt x="7225" y="2038"/>
                  </a:lnTo>
                  <a:lnTo>
                    <a:pt x="7224" y="2058"/>
                  </a:lnTo>
                  <a:lnTo>
                    <a:pt x="7195" y="2410"/>
                  </a:lnTo>
                  <a:lnTo>
                    <a:pt x="7189" y="2451"/>
                  </a:lnTo>
                  <a:lnTo>
                    <a:pt x="7108" y="2769"/>
                  </a:lnTo>
                  <a:lnTo>
                    <a:pt x="7095" y="2807"/>
                  </a:lnTo>
                  <a:lnTo>
                    <a:pt x="6971" y="3093"/>
                  </a:lnTo>
                  <a:lnTo>
                    <a:pt x="6955" y="3124"/>
                  </a:lnTo>
                  <a:lnTo>
                    <a:pt x="6797" y="3382"/>
                  </a:lnTo>
                  <a:lnTo>
                    <a:pt x="6780" y="3406"/>
                  </a:lnTo>
                  <a:lnTo>
                    <a:pt x="6595" y="3639"/>
                  </a:lnTo>
                  <a:lnTo>
                    <a:pt x="6580" y="3657"/>
                  </a:lnTo>
                  <a:lnTo>
                    <a:pt x="6379" y="3868"/>
                  </a:lnTo>
                  <a:lnTo>
                    <a:pt x="6367" y="3880"/>
                  </a:lnTo>
                  <a:lnTo>
                    <a:pt x="6157" y="4073"/>
                  </a:lnTo>
                  <a:lnTo>
                    <a:pt x="6149" y="4080"/>
                  </a:lnTo>
                  <a:lnTo>
                    <a:pt x="5939" y="4258"/>
                  </a:lnTo>
                  <a:lnTo>
                    <a:pt x="5936" y="4260"/>
                  </a:lnTo>
                  <a:lnTo>
                    <a:pt x="5737" y="4425"/>
                  </a:lnTo>
                  <a:lnTo>
                    <a:pt x="5560" y="4576"/>
                  </a:lnTo>
                  <a:lnTo>
                    <a:pt x="5417" y="4713"/>
                  </a:lnTo>
                  <a:lnTo>
                    <a:pt x="5318" y="4833"/>
                  </a:lnTo>
                  <a:lnTo>
                    <a:pt x="5268" y="4928"/>
                  </a:lnTo>
                  <a:lnTo>
                    <a:pt x="5254" y="5000"/>
                  </a:lnTo>
                  <a:lnTo>
                    <a:pt x="5268" y="5072"/>
                  </a:lnTo>
                  <a:lnTo>
                    <a:pt x="5318" y="5167"/>
                  </a:lnTo>
                  <a:lnTo>
                    <a:pt x="5417" y="5287"/>
                  </a:lnTo>
                  <a:lnTo>
                    <a:pt x="5560" y="5424"/>
                  </a:lnTo>
                  <a:lnTo>
                    <a:pt x="5737" y="5575"/>
                  </a:lnTo>
                  <a:lnTo>
                    <a:pt x="5936" y="5740"/>
                  </a:lnTo>
                  <a:lnTo>
                    <a:pt x="5939" y="5742"/>
                  </a:lnTo>
                  <a:lnTo>
                    <a:pt x="6149" y="5920"/>
                  </a:lnTo>
                  <a:lnTo>
                    <a:pt x="6157" y="5927"/>
                  </a:lnTo>
                  <a:lnTo>
                    <a:pt x="6367" y="6120"/>
                  </a:lnTo>
                  <a:lnTo>
                    <a:pt x="6379" y="6132"/>
                  </a:lnTo>
                  <a:lnTo>
                    <a:pt x="6580" y="6343"/>
                  </a:lnTo>
                  <a:lnTo>
                    <a:pt x="6595" y="6361"/>
                  </a:lnTo>
                  <a:lnTo>
                    <a:pt x="6780" y="6594"/>
                  </a:lnTo>
                  <a:lnTo>
                    <a:pt x="6797" y="6618"/>
                  </a:lnTo>
                  <a:lnTo>
                    <a:pt x="6955" y="6876"/>
                  </a:lnTo>
                  <a:lnTo>
                    <a:pt x="6971" y="6907"/>
                  </a:lnTo>
                  <a:lnTo>
                    <a:pt x="7095" y="7193"/>
                  </a:lnTo>
                  <a:lnTo>
                    <a:pt x="7108" y="7231"/>
                  </a:lnTo>
                  <a:lnTo>
                    <a:pt x="7189" y="7549"/>
                  </a:lnTo>
                  <a:lnTo>
                    <a:pt x="7195" y="7590"/>
                  </a:lnTo>
                  <a:lnTo>
                    <a:pt x="7224" y="7942"/>
                  </a:lnTo>
                  <a:lnTo>
                    <a:pt x="7225" y="7962"/>
                  </a:lnTo>
                  <a:lnTo>
                    <a:pt x="7225" y="8700"/>
                  </a:lnTo>
                  <a:lnTo>
                    <a:pt x="7469" y="8700"/>
                  </a:lnTo>
                  <a:lnTo>
                    <a:pt x="7502" y="8702"/>
                  </a:lnTo>
                  <a:lnTo>
                    <a:pt x="7534" y="8709"/>
                  </a:lnTo>
                  <a:lnTo>
                    <a:pt x="7565" y="8719"/>
                  </a:lnTo>
                  <a:lnTo>
                    <a:pt x="7594" y="8733"/>
                  </a:lnTo>
                  <a:lnTo>
                    <a:pt x="7621" y="8752"/>
                  </a:lnTo>
                  <a:lnTo>
                    <a:pt x="7646" y="8773"/>
                  </a:lnTo>
                  <a:lnTo>
                    <a:pt x="7667" y="8798"/>
                  </a:lnTo>
                  <a:lnTo>
                    <a:pt x="7686" y="8825"/>
                  </a:lnTo>
                  <a:lnTo>
                    <a:pt x="7700" y="8854"/>
                  </a:lnTo>
                  <a:lnTo>
                    <a:pt x="7710" y="8885"/>
                  </a:lnTo>
                  <a:lnTo>
                    <a:pt x="7717" y="8917"/>
                  </a:lnTo>
                  <a:lnTo>
                    <a:pt x="7719" y="8950"/>
                  </a:lnTo>
                  <a:lnTo>
                    <a:pt x="7717" y="8983"/>
                  </a:lnTo>
                  <a:lnTo>
                    <a:pt x="7710" y="9015"/>
                  </a:lnTo>
                  <a:lnTo>
                    <a:pt x="7700" y="9046"/>
                  </a:lnTo>
                  <a:lnTo>
                    <a:pt x="7686" y="9075"/>
                  </a:lnTo>
                  <a:lnTo>
                    <a:pt x="7667" y="9102"/>
                  </a:lnTo>
                  <a:lnTo>
                    <a:pt x="7646" y="9127"/>
                  </a:lnTo>
                  <a:lnTo>
                    <a:pt x="7621" y="9148"/>
                  </a:lnTo>
                  <a:lnTo>
                    <a:pt x="7594" y="9167"/>
                  </a:lnTo>
                  <a:lnTo>
                    <a:pt x="7565" y="9181"/>
                  </a:lnTo>
                  <a:lnTo>
                    <a:pt x="7534" y="9191"/>
                  </a:lnTo>
                  <a:lnTo>
                    <a:pt x="7502" y="9198"/>
                  </a:lnTo>
                  <a:lnTo>
                    <a:pt x="7469" y="9200"/>
                  </a:lnTo>
                  <a:lnTo>
                    <a:pt x="6975" y="9200"/>
                  </a:lnTo>
                  <a:lnTo>
                    <a:pt x="3025" y="9200"/>
                  </a:lnTo>
                  <a:lnTo>
                    <a:pt x="2531" y="9200"/>
                  </a:lnTo>
                  <a:lnTo>
                    <a:pt x="2498" y="9198"/>
                  </a:lnTo>
                  <a:lnTo>
                    <a:pt x="2466" y="9191"/>
                  </a:lnTo>
                  <a:lnTo>
                    <a:pt x="2435" y="9181"/>
                  </a:lnTo>
                  <a:lnTo>
                    <a:pt x="2406" y="9167"/>
                  </a:lnTo>
                  <a:lnTo>
                    <a:pt x="2379" y="9148"/>
                  </a:lnTo>
                  <a:lnTo>
                    <a:pt x="2354" y="9127"/>
                  </a:lnTo>
                  <a:lnTo>
                    <a:pt x="2333" y="9102"/>
                  </a:lnTo>
                  <a:lnTo>
                    <a:pt x="2314" y="9075"/>
                  </a:lnTo>
                  <a:lnTo>
                    <a:pt x="2300" y="9046"/>
                  </a:lnTo>
                  <a:lnTo>
                    <a:pt x="2290" y="9015"/>
                  </a:lnTo>
                  <a:lnTo>
                    <a:pt x="2283" y="8983"/>
                  </a:lnTo>
                  <a:lnTo>
                    <a:pt x="2281" y="8950"/>
                  </a:lnTo>
                  <a:lnTo>
                    <a:pt x="2283" y="8917"/>
                  </a:lnTo>
                  <a:lnTo>
                    <a:pt x="2290" y="8885"/>
                  </a:lnTo>
                  <a:lnTo>
                    <a:pt x="2300" y="8854"/>
                  </a:lnTo>
                  <a:lnTo>
                    <a:pt x="2314" y="8825"/>
                  </a:lnTo>
                  <a:lnTo>
                    <a:pt x="2333" y="8798"/>
                  </a:lnTo>
                  <a:lnTo>
                    <a:pt x="2354" y="8773"/>
                  </a:lnTo>
                  <a:lnTo>
                    <a:pt x="2379" y="8752"/>
                  </a:lnTo>
                  <a:lnTo>
                    <a:pt x="2406" y="8733"/>
                  </a:lnTo>
                  <a:lnTo>
                    <a:pt x="2435" y="8719"/>
                  </a:lnTo>
                  <a:lnTo>
                    <a:pt x="2466" y="8709"/>
                  </a:lnTo>
                  <a:lnTo>
                    <a:pt x="2498" y="8702"/>
                  </a:lnTo>
                  <a:lnTo>
                    <a:pt x="2531" y="8700"/>
                  </a:lnTo>
                  <a:lnTo>
                    <a:pt x="2775" y="8700"/>
                  </a:lnTo>
                  <a:lnTo>
                    <a:pt x="2775" y="7962"/>
                  </a:lnTo>
                  <a:lnTo>
                    <a:pt x="2776" y="7942"/>
                  </a:lnTo>
                  <a:lnTo>
                    <a:pt x="2805" y="7590"/>
                  </a:lnTo>
                  <a:lnTo>
                    <a:pt x="2811" y="7549"/>
                  </a:lnTo>
                  <a:lnTo>
                    <a:pt x="2892" y="7231"/>
                  </a:lnTo>
                  <a:lnTo>
                    <a:pt x="2905" y="7193"/>
                  </a:lnTo>
                  <a:lnTo>
                    <a:pt x="3029" y="6907"/>
                  </a:lnTo>
                  <a:lnTo>
                    <a:pt x="3045" y="6876"/>
                  </a:lnTo>
                  <a:lnTo>
                    <a:pt x="3203" y="6618"/>
                  </a:lnTo>
                  <a:lnTo>
                    <a:pt x="3220" y="6594"/>
                  </a:lnTo>
                  <a:lnTo>
                    <a:pt x="3405" y="6361"/>
                  </a:lnTo>
                  <a:lnTo>
                    <a:pt x="3420" y="6343"/>
                  </a:lnTo>
                  <a:lnTo>
                    <a:pt x="3621" y="6132"/>
                  </a:lnTo>
                  <a:lnTo>
                    <a:pt x="3633" y="6120"/>
                  </a:lnTo>
                  <a:lnTo>
                    <a:pt x="3843" y="5927"/>
                  </a:lnTo>
                  <a:lnTo>
                    <a:pt x="3851" y="5920"/>
                  </a:lnTo>
                  <a:lnTo>
                    <a:pt x="4061" y="5742"/>
                  </a:lnTo>
                  <a:lnTo>
                    <a:pt x="4064" y="5740"/>
                  </a:lnTo>
                  <a:lnTo>
                    <a:pt x="4263" y="5575"/>
                  </a:lnTo>
                  <a:lnTo>
                    <a:pt x="4440" y="5424"/>
                  </a:lnTo>
                  <a:lnTo>
                    <a:pt x="4583" y="5287"/>
                  </a:lnTo>
                  <a:lnTo>
                    <a:pt x="4682" y="5167"/>
                  </a:lnTo>
                  <a:lnTo>
                    <a:pt x="4732" y="5072"/>
                  </a:lnTo>
                  <a:lnTo>
                    <a:pt x="4746" y="5000"/>
                  </a:lnTo>
                  <a:lnTo>
                    <a:pt x="4732" y="4928"/>
                  </a:lnTo>
                  <a:lnTo>
                    <a:pt x="4682" y="4833"/>
                  </a:lnTo>
                  <a:lnTo>
                    <a:pt x="4583" y="4713"/>
                  </a:lnTo>
                  <a:lnTo>
                    <a:pt x="4440" y="4576"/>
                  </a:lnTo>
                  <a:lnTo>
                    <a:pt x="4263" y="4425"/>
                  </a:lnTo>
                  <a:lnTo>
                    <a:pt x="4064" y="4260"/>
                  </a:lnTo>
                  <a:lnTo>
                    <a:pt x="4061" y="4258"/>
                  </a:lnTo>
                  <a:lnTo>
                    <a:pt x="3851" y="4080"/>
                  </a:lnTo>
                  <a:lnTo>
                    <a:pt x="3843" y="4073"/>
                  </a:lnTo>
                  <a:lnTo>
                    <a:pt x="3633" y="3880"/>
                  </a:lnTo>
                  <a:lnTo>
                    <a:pt x="3621" y="3868"/>
                  </a:lnTo>
                  <a:lnTo>
                    <a:pt x="3420" y="3657"/>
                  </a:lnTo>
                  <a:lnTo>
                    <a:pt x="3405" y="3639"/>
                  </a:lnTo>
                  <a:lnTo>
                    <a:pt x="3220" y="3406"/>
                  </a:lnTo>
                  <a:lnTo>
                    <a:pt x="3203" y="3382"/>
                  </a:lnTo>
                  <a:lnTo>
                    <a:pt x="3045" y="3124"/>
                  </a:lnTo>
                  <a:lnTo>
                    <a:pt x="3029" y="3093"/>
                  </a:lnTo>
                  <a:lnTo>
                    <a:pt x="2905" y="2807"/>
                  </a:lnTo>
                  <a:lnTo>
                    <a:pt x="2892" y="2769"/>
                  </a:lnTo>
                  <a:lnTo>
                    <a:pt x="2811" y="2451"/>
                  </a:lnTo>
                  <a:lnTo>
                    <a:pt x="2805" y="2410"/>
                  </a:lnTo>
                  <a:lnTo>
                    <a:pt x="2776" y="2058"/>
                  </a:lnTo>
                  <a:lnTo>
                    <a:pt x="2775" y="2038"/>
                  </a:lnTo>
                  <a:lnTo>
                    <a:pt x="2775" y="1300"/>
                  </a:lnTo>
                  <a:lnTo>
                    <a:pt x="2531" y="1300"/>
                  </a:lnTo>
                  <a:lnTo>
                    <a:pt x="2498" y="1298"/>
                  </a:lnTo>
                  <a:lnTo>
                    <a:pt x="2466" y="1291"/>
                  </a:lnTo>
                  <a:lnTo>
                    <a:pt x="2435" y="1281"/>
                  </a:lnTo>
                  <a:lnTo>
                    <a:pt x="2406" y="1267"/>
                  </a:lnTo>
                  <a:lnTo>
                    <a:pt x="2379" y="1248"/>
                  </a:lnTo>
                  <a:lnTo>
                    <a:pt x="2354" y="1227"/>
                  </a:lnTo>
                  <a:lnTo>
                    <a:pt x="2333" y="1202"/>
                  </a:lnTo>
                  <a:lnTo>
                    <a:pt x="2314" y="1175"/>
                  </a:lnTo>
                  <a:lnTo>
                    <a:pt x="2300" y="1146"/>
                  </a:lnTo>
                  <a:lnTo>
                    <a:pt x="2290" y="1115"/>
                  </a:lnTo>
                  <a:lnTo>
                    <a:pt x="2283" y="1083"/>
                  </a:lnTo>
                  <a:lnTo>
                    <a:pt x="2281" y="1050"/>
                  </a:lnTo>
                  <a:lnTo>
                    <a:pt x="2283" y="1017"/>
                  </a:lnTo>
                  <a:lnTo>
                    <a:pt x="2290" y="985"/>
                  </a:lnTo>
                  <a:lnTo>
                    <a:pt x="2300" y="954"/>
                  </a:lnTo>
                  <a:lnTo>
                    <a:pt x="2314" y="925"/>
                  </a:lnTo>
                  <a:lnTo>
                    <a:pt x="2333" y="898"/>
                  </a:lnTo>
                  <a:lnTo>
                    <a:pt x="2354" y="873"/>
                  </a:lnTo>
                  <a:lnTo>
                    <a:pt x="2379" y="852"/>
                  </a:lnTo>
                  <a:lnTo>
                    <a:pt x="2406" y="833"/>
                  </a:lnTo>
                  <a:lnTo>
                    <a:pt x="2435" y="819"/>
                  </a:lnTo>
                  <a:lnTo>
                    <a:pt x="2466" y="809"/>
                  </a:lnTo>
                  <a:lnTo>
                    <a:pt x="2498" y="802"/>
                  </a:lnTo>
                  <a:lnTo>
                    <a:pt x="2531" y="800"/>
                  </a:lnTo>
                  <a:lnTo>
                    <a:pt x="3025" y="800"/>
                  </a:lnTo>
                  <a:lnTo>
                    <a:pt x="6975" y="800"/>
                  </a:lnTo>
                  <a:lnTo>
                    <a:pt x="7469" y="800"/>
                  </a:lnTo>
                  <a:lnTo>
                    <a:pt x="7502" y="802"/>
                  </a:lnTo>
                  <a:lnTo>
                    <a:pt x="7534" y="809"/>
                  </a:lnTo>
                  <a:lnTo>
                    <a:pt x="7565" y="819"/>
                  </a:lnTo>
                  <a:lnTo>
                    <a:pt x="7594" y="833"/>
                  </a:lnTo>
                  <a:lnTo>
                    <a:pt x="7621" y="852"/>
                  </a:lnTo>
                  <a:lnTo>
                    <a:pt x="7646" y="873"/>
                  </a:lnTo>
                  <a:lnTo>
                    <a:pt x="7667" y="898"/>
                  </a:lnTo>
                  <a:lnTo>
                    <a:pt x="7686" y="925"/>
                  </a:lnTo>
                  <a:lnTo>
                    <a:pt x="7700" y="954"/>
                  </a:lnTo>
                  <a:lnTo>
                    <a:pt x="7710" y="985"/>
                  </a:lnTo>
                  <a:lnTo>
                    <a:pt x="7717" y="1017"/>
                  </a:lnTo>
                  <a:lnTo>
                    <a:pt x="7719" y="1050"/>
                  </a:lnTo>
                  <a:lnTo>
                    <a:pt x="7717" y="1083"/>
                  </a:lnTo>
                  <a:lnTo>
                    <a:pt x="7710" y="1115"/>
                  </a:lnTo>
                  <a:lnTo>
                    <a:pt x="7700" y="1146"/>
                  </a:lnTo>
                  <a:lnTo>
                    <a:pt x="7686" y="1175"/>
                  </a:lnTo>
                  <a:lnTo>
                    <a:pt x="7667" y="1202"/>
                  </a:lnTo>
                  <a:lnTo>
                    <a:pt x="7646" y="1227"/>
                  </a:lnTo>
                  <a:lnTo>
                    <a:pt x="7621" y="1248"/>
                  </a:lnTo>
                  <a:lnTo>
                    <a:pt x="7594" y="1267"/>
                  </a:lnTo>
                  <a:lnTo>
                    <a:pt x="7565" y="1281"/>
                  </a:lnTo>
                  <a:lnTo>
                    <a:pt x="7534" y="1291"/>
                  </a:lnTo>
                  <a:close/>
                  <a:moveTo>
                    <a:pt x="5060" y="5637"/>
                  </a:moveTo>
                  <a:lnTo>
                    <a:pt x="5040" y="5616"/>
                  </a:lnTo>
                  <a:lnTo>
                    <a:pt x="5000" y="5567"/>
                  </a:lnTo>
                  <a:lnTo>
                    <a:pt x="4960" y="5616"/>
                  </a:lnTo>
                  <a:lnTo>
                    <a:pt x="4940" y="5637"/>
                  </a:lnTo>
                  <a:lnTo>
                    <a:pt x="4782" y="5789"/>
                  </a:lnTo>
                  <a:lnTo>
                    <a:pt x="4771" y="5799"/>
                  </a:lnTo>
                  <a:lnTo>
                    <a:pt x="4587" y="5957"/>
                  </a:lnTo>
                  <a:lnTo>
                    <a:pt x="4583" y="5959"/>
                  </a:lnTo>
                  <a:lnTo>
                    <a:pt x="4383" y="6125"/>
                  </a:lnTo>
                  <a:lnTo>
                    <a:pt x="4178" y="6298"/>
                  </a:lnTo>
                  <a:lnTo>
                    <a:pt x="3978" y="6483"/>
                  </a:lnTo>
                  <a:lnTo>
                    <a:pt x="3790" y="6680"/>
                  </a:lnTo>
                  <a:lnTo>
                    <a:pt x="3622" y="6892"/>
                  </a:lnTo>
                  <a:lnTo>
                    <a:pt x="3481" y="7122"/>
                  </a:lnTo>
                  <a:lnTo>
                    <a:pt x="3372" y="7374"/>
                  </a:lnTo>
                  <a:lnTo>
                    <a:pt x="3301" y="7651"/>
                  </a:lnTo>
                  <a:lnTo>
                    <a:pt x="3275" y="7972"/>
                  </a:lnTo>
                  <a:lnTo>
                    <a:pt x="3275" y="8700"/>
                  </a:lnTo>
                  <a:lnTo>
                    <a:pt x="6725" y="8700"/>
                  </a:lnTo>
                  <a:lnTo>
                    <a:pt x="6725" y="7972"/>
                  </a:lnTo>
                  <a:lnTo>
                    <a:pt x="6699" y="7651"/>
                  </a:lnTo>
                  <a:lnTo>
                    <a:pt x="6628" y="7374"/>
                  </a:lnTo>
                  <a:lnTo>
                    <a:pt x="6519" y="7122"/>
                  </a:lnTo>
                  <a:lnTo>
                    <a:pt x="6378" y="6892"/>
                  </a:lnTo>
                  <a:lnTo>
                    <a:pt x="6210" y="6680"/>
                  </a:lnTo>
                  <a:lnTo>
                    <a:pt x="6022" y="6483"/>
                  </a:lnTo>
                  <a:lnTo>
                    <a:pt x="5822" y="6298"/>
                  </a:lnTo>
                  <a:lnTo>
                    <a:pt x="5617" y="6125"/>
                  </a:lnTo>
                  <a:lnTo>
                    <a:pt x="5417" y="5959"/>
                  </a:lnTo>
                  <a:lnTo>
                    <a:pt x="5413" y="5957"/>
                  </a:lnTo>
                  <a:lnTo>
                    <a:pt x="5229" y="5799"/>
                  </a:lnTo>
                  <a:lnTo>
                    <a:pt x="5218" y="5789"/>
                  </a:lnTo>
                  <a:lnTo>
                    <a:pt x="5060" y="5637"/>
                  </a:lnTo>
                  <a:close/>
                  <a:moveTo>
                    <a:pt x="6725" y="1300"/>
                  </a:moveTo>
                  <a:lnTo>
                    <a:pt x="3275" y="1300"/>
                  </a:lnTo>
                  <a:lnTo>
                    <a:pt x="3275" y="2028"/>
                  </a:lnTo>
                  <a:lnTo>
                    <a:pt x="3301" y="2349"/>
                  </a:lnTo>
                  <a:lnTo>
                    <a:pt x="3372" y="2626"/>
                  </a:lnTo>
                  <a:lnTo>
                    <a:pt x="3481" y="2878"/>
                  </a:lnTo>
                  <a:lnTo>
                    <a:pt x="3622" y="3108"/>
                  </a:lnTo>
                  <a:lnTo>
                    <a:pt x="3790" y="3320"/>
                  </a:lnTo>
                  <a:lnTo>
                    <a:pt x="3978" y="3517"/>
                  </a:lnTo>
                  <a:lnTo>
                    <a:pt x="4178" y="3702"/>
                  </a:lnTo>
                  <a:lnTo>
                    <a:pt x="4383" y="3875"/>
                  </a:lnTo>
                  <a:lnTo>
                    <a:pt x="4583" y="4041"/>
                  </a:lnTo>
                  <a:lnTo>
                    <a:pt x="4587" y="4043"/>
                  </a:lnTo>
                  <a:lnTo>
                    <a:pt x="4771" y="4201"/>
                  </a:lnTo>
                  <a:lnTo>
                    <a:pt x="4782" y="4211"/>
                  </a:lnTo>
                  <a:lnTo>
                    <a:pt x="4940" y="4363"/>
                  </a:lnTo>
                  <a:lnTo>
                    <a:pt x="4960" y="4384"/>
                  </a:lnTo>
                  <a:lnTo>
                    <a:pt x="5000" y="4433"/>
                  </a:lnTo>
                  <a:lnTo>
                    <a:pt x="5040" y="4384"/>
                  </a:lnTo>
                  <a:lnTo>
                    <a:pt x="5060" y="4363"/>
                  </a:lnTo>
                  <a:lnTo>
                    <a:pt x="5218" y="4211"/>
                  </a:lnTo>
                  <a:lnTo>
                    <a:pt x="5229" y="4201"/>
                  </a:lnTo>
                  <a:lnTo>
                    <a:pt x="5413" y="4043"/>
                  </a:lnTo>
                  <a:lnTo>
                    <a:pt x="5417" y="4041"/>
                  </a:lnTo>
                  <a:lnTo>
                    <a:pt x="5617" y="3875"/>
                  </a:lnTo>
                  <a:lnTo>
                    <a:pt x="5822" y="3702"/>
                  </a:lnTo>
                  <a:lnTo>
                    <a:pt x="6022" y="3517"/>
                  </a:lnTo>
                  <a:lnTo>
                    <a:pt x="6210" y="3320"/>
                  </a:lnTo>
                  <a:lnTo>
                    <a:pt x="6378" y="3108"/>
                  </a:lnTo>
                  <a:lnTo>
                    <a:pt x="6519" y="2878"/>
                  </a:lnTo>
                  <a:lnTo>
                    <a:pt x="6628" y="2626"/>
                  </a:lnTo>
                  <a:lnTo>
                    <a:pt x="6699" y="2349"/>
                  </a:lnTo>
                  <a:lnTo>
                    <a:pt x="6725" y="2028"/>
                  </a:lnTo>
                  <a:lnTo>
                    <a:pt x="6725" y="1300"/>
                  </a:lnTo>
                  <a:close/>
                  <a:moveTo>
                    <a:pt x="4885" y="4232"/>
                  </a:moveTo>
                  <a:lnTo>
                    <a:pt x="4873" y="4215"/>
                  </a:lnTo>
                  <a:lnTo>
                    <a:pt x="3639" y="2240"/>
                  </a:lnTo>
                  <a:lnTo>
                    <a:pt x="3629" y="2223"/>
                  </a:lnTo>
                  <a:lnTo>
                    <a:pt x="3622" y="2204"/>
                  </a:lnTo>
                  <a:lnTo>
                    <a:pt x="3618" y="2185"/>
                  </a:lnTo>
                  <a:lnTo>
                    <a:pt x="3616" y="2165"/>
                  </a:lnTo>
                  <a:lnTo>
                    <a:pt x="3617" y="2145"/>
                  </a:lnTo>
                  <a:lnTo>
                    <a:pt x="3620" y="2125"/>
                  </a:lnTo>
                  <a:lnTo>
                    <a:pt x="3626" y="2106"/>
                  </a:lnTo>
                  <a:lnTo>
                    <a:pt x="3635" y="2088"/>
                  </a:lnTo>
                  <a:lnTo>
                    <a:pt x="3646" y="2072"/>
                  </a:lnTo>
                  <a:lnTo>
                    <a:pt x="3659" y="2056"/>
                  </a:lnTo>
                  <a:lnTo>
                    <a:pt x="3673" y="2043"/>
                  </a:lnTo>
                  <a:lnTo>
                    <a:pt x="3690" y="2032"/>
                  </a:lnTo>
                  <a:lnTo>
                    <a:pt x="3708" y="2023"/>
                  </a:lnTo>
                  <a:lnTo>
                    <a:pt x="3727" y="2016"/>
                  </a:lnTo>
                  <a:lnTo>
                    <a:pt x="3746" y="2012"/>
                  </a:lnTo>
                  <a:lnTo>
                    <a:pt x="3766" y="2011"/>
                  </a:lnTo>
                  <a:lnTo>
                    <a:pt x="6234" y="2011"/>
                  </a:lnTo>
                  <a:lnTo>
                    <a:pt x="6254" y="2012"/>
                  </a:lnTo>
                  <a:lnTo>
                    <a:pt x="6273" y="2016"/>
                  </a:lnTo>
                  <a:lnTo>
                    <a:pt x="6292" y="2023"/>
                  </a:lnTo>
                  <a:lnTo>
                    <a:pt x="6310" y="2032"/>
                  </a:lnTo>
                  <a:lnTo>
                    <a:pt x="6327" y="2043"/>
                  </a:lnTo>
                  <a:lnTo>
                    <a:pt x="6341" y="2056"/>
                  </a:lnTo>
                  <a:lnTo>
                    <a:pt x="6354" y="2072"/>
                  </a:lnTo>
                  <a:lnTo>
                    <a:pt x="6365" y="2088"/>
                  </a:lnTo>
                  <a:lnTo>
                    <a:pt x="6374" y="2106"/>
                  </a:lnTo>
                  <a:lnTo>
                    <a:pt x="6380" y="2125"/>
                  </a:lnTo>
                  <a:lnTo>
                    <a:pt x="6383" y="2145"/>
                  </a:lnTo>
                  <a:lnTo>
                    <a:pt x="6384" y="2165"/>
                  </a:lnTo>
                  <a:lnTo>
                    <a:pt x="6382" y="2185"/>
                  </a:lnTo>
                  <a:lnTo>
                    <a:pt x="6378" y="2204"/>
                  </a:lnTo>
                  <a:lnTo>
                    <a:pt x="6371" y="2223"/>
                  </a:lnTo>
                  <a:lnTo>
                    <a:pt x="6361" y="2240"/>
                  </a:lnTo>
                  <a:lnTo>
                    <a:pt x="5127" y="4215"/>
                  </a:lnTo>
                  <a:lnTo>
                    <a:pt x="5115" y="4232"/>
                  </a:lnTo>
                  <a:lnTo>
                    <a:pt x="5101" y="4247"/>
                  </a:lnTo>
                  <a:lnTo>
                    <a:pt x="5086" y="4259"/>
                  </a:lnTo>
                  <a:lnTo>
                    <a:pt x="5068" y="4270"/>
                  </a:lnTo>
                  <a:lnTo>
                    <a:pt x="5050" y="4278"/>
                  </a:lnTo>
                  <a:lnTo>
                    <a:pt x="5030" y="4283"/>
                  </a:lnTo>
                  <a:lnTo>
                    <a:pt x="5010" y="4286"/>
                  </a:lnTo>
                  <a:lnTo>
                    <a:pt x="4990" y="4286"/>
                  </a:lnTo>
                  <a:lnTo>
                    <a:pt x="4970" y="4283"/>
                  </a:lnTo>
                  <a:lnTo>
                    <a:pt x="4950" y="4278"/>
                  </a:lnTo>
                  <a:lnTo>
                    <a:pt x="4932" y="4270"/>
                  </a:lnTo>
                  <a:lnTo>
                    <a:pt x="4914" y="4259"/>
                  </a:lnTo>
                  <a:lnTo>
                    <a:pt x="4899" y="4247"/>
                  </a:lnTo>
                  <a:lnTo>
                    <a:pt x="4885" y="4232"/>
                  </a:lnTo>
                  <a:close/>
                  <a:moveTo>
                    <a:pt x="5000" y="3853"/>
                  </a:moveTo>
                  <a:lnTo>
                    <a:pt x="5963" y="2311"/>
                  </a:lnTo>
                  <a:lnTo>
                    <a:pt x="4037" y="2311"/>
                  </a:lnTo>
                  <a:lnTo>
                    <a:pt x="5000" y="385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176" name="ee4pHeader1">
            <a:extLst>
              <a:ext uri="{FF2B5EF4-FFF2-40B4-BE49-F238E27FC236}">
                <a16:creationId xmlns:a16="http://schemas.microsoft.com/office/drawing/2014/main" id="{4DB7354E-83EF-4949-B8BE-F45FFFD44417}"/>
              </a:ext>
            </a:extLst>
          </p:cNvPr>
          <p:cNvSpPr txBox="1"/>
          <p:nvPr/>
        </p:nvSpPr>
        <p:spPr>
          <a:xfrm>
            <a:off x="8440983" y="1424069"/>
            <a:ext cx="3254745" cy="619737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Autofit/>
          </a:bodyPr>
          <a:lstStyle/>
          <a:p>
            <a:pPr marL="0" lvl="3"/>
            <a:r>
              <a:rPr lang="en-US" dirty="0">
                <a:solidFill>
                  <a:schemeClr val="accent4"/>
                </a:solidFill>
                <a:latin typeface="Arial" panose="020B0604020202020204" pitchFamily="34" charset="0"/>
              </a:rPr>
              <a:t>Why we are confident</a:t>
            </a:r>
          </a:p>
        </p:txBody>
      </p:sp>
      <p:cxnSp>
        <p:nvCxnSpPr>
          <p:cNvPr id="177" name="Straight Connector 176">
            <a:extLst>
              <a:ext uri="{FF2B5EF4-FFF2-40B4-BE49-F238E27FC236}">
                <a16:creationId xmlns:a16="http://schemas.microsoft.com/office/drawing/2014/main" id="{FCF4EB89-C1BB-4466-8EB3-218C9E85572A}"/>
              </a:ext>
            </a:extLst>
          </p:cNvPr>
          <p:cNvCxnSpPr>
            <a:cxnSpLocks/>
          </p:cNvCxnSpPr>
          <p:nvPr/>
        </p:nvCxnSpPr>
        <p:spPr>
          <a:xfrm>
            <a:off x="8440984" y="2185031"/>
            <a:ext cx="3254746" cy="0"/>
          </a:xfrm>
          <a:prstGeom prst="line">
            <a:avLst/>
          </a:prstGeom>
          <a:ln w="15875" cap="rnd">
            <a:solidFill>
              <a:schemeClr val="bg1"/>
            </a:solidFill>
            <a:prstDash val="sysDot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8" name="TextBox 177">
            <a:extLst>
              <a:ext uri="{FF2B5EF4-FFF2-40B4-BE49-F238E27FC236}">
                <a16:creationId xmlns:a16="http://schemas.microsoft.com/office/drawing/2014/main" id="{607D1382-8848-44C6-99E4-9467A3BACABF}"/>
              </a:ext>
            </a:extLst>
          </p:cNvPr>
          <p:cNvSpPr txBox="1"/>
          <p:nvPr/>
        </p:nvSpPr>
        <p:spPr>
          <a:xfrm>
            <a:off x="8954818" y="2550755"/>
            <a:ext cx="2900852" cy="100027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266700" indent="-185738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Arial" panose="020B0604020202020204" pitchFamily="34" charset="0"/>
              </a:rPr>
              <a:t>Peak potential is anchored by a large, growing, biomarker-defined population with no targeted standard of care.</a:t>
            </a:r>
          </a:p>
        </p:txBody>
      </p:sp>
      <p:sp>
        <p:nvSpPr>
          <p:cNvPr id="179" name="TextBox 178">
            <a:extLst>
              <a:ext uri="{FF2B5EF4-FFF2-40B4-BE49-F238E27FC236}">
                <a16:creationId xmlns:a16="http://schemas.microsoft.com/office/drawing/2014/main" id="{675A7B6A-337C-4B1B-A93E-0C36EC328163}"/>
              </a:ext>
            </a:extLst>
          </p:cNvPr>
          <p:cNvSpPr txBox="1"/>
          <p:nvPr/>
        </p:nvSpPr>
        <p:spPr>
          <a:xfrm>
            <a:off x="8954818" y="3740689"/>
            <a:ext cx="2900852" cy="100027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266700" indent="-185738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Arial" panose="020B0604020202020204" pitchFamily="34" charset="0"/>
              </a:rPr>
              <a:t>Sequenced indications and geographic expansion compound the base, while disciplined access protects net price.</a:t>
            </a:r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012A9A7A-1AA8-4F9B-9BD0-1479E798B1BD}"/>
              </a:ext>
            </a:extLst>
          </p:cNvPr>
          <p:cNvSpPr txBox="1"/>
          <p:nvPr/>
        </p:nvSpPr>
        <p:spPr>
          <a:xfrm>
            <a:off x="8954818" y="4930623"/>
            <a:ext cx="2900852" cy="100027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266700" indent="-185738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Arial" panose="020B0604020202020204" pitchFamily="34" charset="0"/>
              </a:rPr>
              <a:t>The estimate holds across scenarios, making Verazyne one of the strongest near-term opportunities in the portfolio.</a:t>
            </a:r>
          </a:p>
        </p:txBody>
      </p:sp>
      <p:grpSp>
        <p:nvGrpSpPr>
          <p:cNvPr id="211" name="Group 189"/>
          <p:cNvGrpSpPr/>
          <p:nvPr/>
        </p:nvGrpSpPr>
        <p:grpSpPr>
          <a:xfrm>
            <a:off x="8329655" y="5023413"/>
            <a:ext cx="783258" cy="783258"/>
            <a:chOff x="1869633" y="4494616"/>
            <a:chExt cx="589280" cy="589280"/>
          </a:xfrm>
          <a:solidFill>
            <a:srgbClr val="FFFFFF"/>
          </a:solidFill>
        </p:grpSpPr>
        <p:sp>
          <p:nvSpPr>
            <p:cNvPr id="212" name="Accent"/>
            <p:cNvSpPr/>
            <p:nvPr/>
          </p:nvSpPr>
          <p:spPr>
            <a:xfrm>
              <a:off x="1869633" y="4494616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568" y="4667"/>
                  </a:moveTo>
                  <a:lnTo>
                    <a:pt x="3676" y="3775"/>
                  </a:lnTo>
                  <a:lnTo>
                    <a:pt x="3655" y="3750"/>
                  </a:lnTo>
                  <a:lnTo>
                    <a:pt x="3636" y="3723"/>
                  </a:lnTo>
                  <a:lnTo>
                    <a:pt x="3622" y="3694"/>
                  </a:lnTo>
                  <a:lnTo>
                    <a:pt x="3612" y="3663"/>
                  </a:lnTo>
                  <a:lnTo>
                    <a:pt x="3605" y="3631"/>
                  </a:lnTo>
                  <a:lnTo>
                    <a:pt x="3603" y="3598"/>
                  </a:lnTo>
                  <a:lnTo>
                    <a:pt x="3605" y="3565"/>
                  </a:lnTo>
                  <a:lnTo>
                    <a:pt x="3612" y="3533"/>
                  </a:lnTo>
                  <a:lnTo>
                    <a:pt x="3622" y="3502"/>
                  </a:lnTo>
                  <a:lnTo>
                    <a:pt x="3636" y="3473"/>
                  </a:lnTo>
                  <a:lnTo>
                    <a:pt x="3655" y="3446"/>
                  </a:lnTo>
                  <a:lnTo>
                    <a:pt x="3676" y="3421"/>
                  </a:lnTo>
                  <a:lnTo>
                    <a:pt x="3701" y="3400"/>
                  </a:lnTo>
                  <a:lnTo>
                    <a:pt x="3728" y="3381"/>
                  </a:lnTo>
                  <a:lnTo>
                    <a:pt x="3757" y="3367"/>
                  </a:lnTo>
                  <a:lnTo>
                    <a:pt x="3788" y="3357"/>
                  </a:lnTo>
                  <a:lnTo>
                    <a:pt x="3820" y="3350"/>
                  </a:lnTo>
                  <a:lnTo>
                    <a:pt x="3853" y="3348"/>
                  </a:lnTo>
                  <a:lnTo>
                    <a:pt x="3886" y="3350"/>
                  </a:lnTo>
                  <a:lnTo>
                    <a:pt x="3918" y="3357"/>
                  </a:lnTo>
                  <a:lnTo>
                    <a:pt x="3949" y="3367"/>
                  </a:lnTo>
                  <a:lnTo>
                    <a:pt x="3978" y="3381"/>
                  </a:lnTo>
                  <a:lnTo>
                    <a:pt x="4005" y="3400"/>
                  </a:lnTo>
                  <a:lnTo>
                    <a:pt x="4030" y="3421"/>
                  </a:lnTo>
                  <a:lnTo>
                    <a:pt x="4731" y="4122"/>
                  </a:lnTo>
                  <a:lnTo>
                    <a:pt x="6084" y="2543"/>
                  </a:lnTo>
                  <a:lnTo>
                    <a:pt x="6107" y="2520"/>
                  </a:lnTo>
                  <a:lnTo>
                    <a:pt x="6133" y="2500"/>
                  </a:lnTo>
                  <a:lnTo>
                    <a:pt x="6161" y="2483"/>
                  </a:lnTo>
                  <a:lnTo>
                    <a:pt x="6191" y="2470"/>
                  </a:lnTo>
                  <a:lnTo>
                    <a:pt x="6222" y="2461"/>
                  </a:lnTo>
                  <a:lnTo>
                    <a:pt x="6255" y="2457"/>
                  </a:lnTo>
                  <a:lnTo>
                    <a:pt x="6288" y="2456"/>
                  </a:lnTo>
                  <a:lnTo>
                    <a:pt x="6320" y="2460"/>
                  </a:lnTo>
                  <a:lnTo>
                    <a:pt x="6352" y="2468"/>
                  </a:lnTo>
                  <a:lnTo>
                    <a:pt x="6382" y="2481"/>
                  </a:lnTo>
                  <a:lnTo>
                    <a:pt x="6411" y="2497"/>
                  </a:lnTo>
                  <a:lnTo>
                    <a:pt x="6437" y="2516"/>
                  </a:lnTo>
                  <a:lnTo>
                    <a:pt x="6460" y="2539"/>
                  </a:lnTo>
                  <a:lnTo>
                    <a:pt x="6480" y="2565"/>
                  </a:lnTo>
                  <a:lnTo>
                    <a:pt x="6497" y="2593"/>
                  </a:lnTo>
                  <a:lnTo>
                    <a:pt x="6510" y="2623"/>
                  </a:lnTo>
                  <a:lnTo>
                    <a:pt x="6519" y="2654"/>
                  </a:lnTo>
                  <a:lnTo>
                    <a:pt x="6523" y="2687"/>
                  </a:lnTo>
                  <a:lnTo>
                    <a:pt x="6524" y="2720"/>
                  </a:lnTo>
                  <a:lnTo>
                    <a:pt x="6520" y="2752"/>
                  </a:lnTo>
                  <a:lnTo>
                    <a:pt x="6512" y="2784"/>
                  </a:lnTo>
                  <a:lnTo>
                    <a:pt x="6499" y="2814"/>
                  </a:lnTo>
                  <a:lnTo>
                    <a:pt x="6483" y="2843"/>
                  </a:lnTo>
                  <a:lnTo>
                    <a:pt x="6464" y="2869"/>
                  </a:lnTo>
                  <a:lnTo>
                    <a:pt x="4935" y="4653"/>
                  </a:lnTo>
                  <a:lnTo>
                    <a:pt x="4913" y="4675"/>
                  </a:lnTo>
                  <a:lnTo>
                    <a:pt x="4888" y="4695"/>
                  </a:lnTo>
                  <a:lnTo>
                    <a:pt x="4861" y="4712"/>
                  </a:lnTo>
                  <a:lnTo>
                    <a:pt x="4832" y="4724"/>
                  </a:lnTo>
                  <a:lnTo>
                    <a:pt x="4802" y="4734"/>
                  </a:lnTo>
                  <a:lnTo>
                    <a:pt x="4770" y="4739"/>
                  </a:lnTo>
                  <a:lnTo>
                    <a:pt x="4739" y="4740"/>
                  </a:lnTo>
                  <a:lnTo>
                    <a:pt x="4707" y="4737"/>
                  </a:lnTo>
                  <a:lnTo>
                    <a:pt x="4676" y="4730"/>
                  </a:lnTo>
                  <a:lnTo>
                    <a:pt x="4646" y="4720"/>
                  </a:lnTo>
                  <a:lnTo>
                    <a:pt x="4618" y="4705"/>
                  </a:lnTo>
                  <a:lnTo>
                    <a:pt x="4592" y="4688"/>
                  </a:lnTo>
                  <a:lnTo>
                    <a:pt x="4568" y="46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13" name="Outline"/>
            <p:cNvSpPr/>
            <p:nvPr/>
          </p:nvSpPr>
          <p:spPr>
            <a:xfrm>
              <a:off x="1869633" y="4494616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796" y="3498"/>
                  </a:moveTo>
                  <a:lnTo>
                    <a:pt x="7798" y="3593"/>
                  </a:lnTo>
                  <a:lnTo>
                    <a:pt x="7798" y="3603"/>
                  </a:lnTo>
                  <a:lnTo>
                    <a:pt x="7796" y="3699"/>
                  </a:lnTo>
                  <a:lnTo>
                    <a:pt x="7796" y="3708"/>
                  </a:lnTo>
                  <a:lnTo>
                    <a:pt x="7790" y="3803"/>
                  </a:lnTo>
                  <a:lnTo>
                    <a:pt x="7790" y="3813"/>
                  </a:lnTo>
                  <a:lnTo>
                    <a:pt x="7781" y="3908"/>
                  </a:lnTo>
                  <a:lnTo>
                    <a:pt x="7780" y="3917"/>
                  </a:lnTo>
                  <a:lnTo>
                    <a:pt x="7767" y="4011"/>
                  </a:lnTo>
                  <a:lnTo>
                    <a:pt x="7766" y="4021"/>
                  </a:lnTo>
                  <a:lnTo>
                    <a:pt x="7750" y="4114"/>
                  </a:lnTo>
                  <a:lnTo>
                    <a:pt x="7748" y="4124"/>
                  </a:lnTo>
                  <a:lnTo>
                    <a:pt x="7729" y="4217"/>
                  </a:lnTo>
                  <a:lnTo>
                    <a:pt x="7727" y="4226"/>
                  </a:lnTo>
                  <a:lnTo>
                    <a:pt x="7704" y="4318"/>
                  </a:lnTo>
                  <a:lnTo>
                    <a:pt x="7702" y="4327"/>
                  </a:lnTo>
                  <a:lnTo>
                    <a:pt x="7676" y="4418"/>
                  </a:lnTo>
                  <a:lnTo>
                    <a:pt x="7673" y="4427"/>
                  </a:lnTo>
                  <a:lnTo>
                    <a:pt x="7643" y="4518"/>
                  </a:lnTo>
                  <a:lnTo>
                    <a:pt x="7640" y="4526"/>
                  </a:lnTo>
                  <a:lnTo>
                    <a:pt x="7607" y="4616"/>
                  </a:lnTo>
                  <a:lnTo>
                    <a:pt x="7604" y="4624"/>
                  </a:lnTo>
                  <a:lnTo>
                    <a:pt x="7567" y="4712"/>
                  </a:lnTo>
                  <a:lnTo>
                    <a:pt x="7563" y="4721"/>
                  </a:lnTo>
                  <a:lnTo>
                    <a:pt x="7524" y="4808"/>
                  </a:lnTo>
                  <a:lnTo>
                    <a:pt x="7520" y="4816"/>
                  </a:lnTo>
                  <a:lnTo>
                    <a:pt x="7477" y="4902"/>
                  </a:lnTo>
                  <a:lnTo>
                    <a:pt x="7472" y="4910"/>
                  </a:lnTo>
                  <a:lnTo>
                    <a:pt x="7426" y="4994"/>
                  </a:lnTo>
                  <a:lnTo>
                    <a:pt x="7421" y="5002"/>
                  </a:lnTo>
                  <a:lnTo>
                    <a:pt x="7372" y="5084"/>
                  </a:lnTo>
                  <a:lnTo>
                    <a:pt x="7367" y="5092"/>
                  </a:lnTo>
                  <a:lnTo>
                    <a:pt x="7314" y="5172"/>
                  </a:lnTo>
                  <a:lnTo>
                    <a:pt x="7309" y="5180"/>
                  </a:lnTo>
                  <a:lnTo>
                    <a:pt x="7254" y="5257"/>
                  </a:lnTo>
                  <a:lnTo>
                    <a:pt x="7248" y="5265"/>
                  </a:lnTo>
                  <a:lnTo>
                    <a:pt x="7190" y="5340"/>
                  </a:lnTo>
                  <a:lnTo>
                    <a:pt x="7184" y="5348"/>
                  </a:lnTo>
                  <a:lnTo>
                    <a:pt x="7124" y="5421"/>
                  </a:lnTo>
                  <a:lnTo>
                    <a:pt x="7118" y="5428"/>
                  </a:lnTo>
                  <a:lnTo>
                    <a:pt x="7054" y="5499"/>
                  </a:lnTo>
                  <a:lnTo>
                    <a:pt x="7048" y="5506"/>
                  </a:lnTo>
                  <a:lnTo>
                    <a:pt x="6982" y="5574"/>
                  </a:lnTo>
                  <a:lnTo>
                    <a:pt x="6975" y="5581"/>
                  </a:lnTo>
                  <a:lnTo>
                    <a:pt x="6907" y="5646"/>
                  </a:lnTo>
                  <a:lnTo>
                    <a:pt x="6900" y="5653"/>
                  </a:lnTo>
                  <a:lnTo>
                    <a:pt x="6829" y="5716"/>
                  </a:lnTo>
                  <a:lnTo>
                    <a:pt x="6822" y="5722"/>
                  </a:lnTo>
                  <a:lnTo>
                    <a:pt x="6749" y="5783"/>
                  </a:lnTo>
                  <a:lnTo>
                    <a:pt x="6742" y="5789"/>
                  </a:lnTo>
                  <a:lnTo>
                    <a:pt x="6666" y="5847"/>
                  </a:lnTo>
                  <a:lnTo>
                    <a:pt x="6658" y="5852"/>
                  </a:lnTo>
                  <a:lnTo>
                    <a:pt x="6608" y="5888"/>
                  </a:lnTo>
                  <a:lnTo>
                    <a:pt x="7406" y="8625"/>
                  </a:lnTo>
                  <a:lnTo>
                    <a:pt x="7413" y="8658"/>
                  </a:lnTo>
                  <a:lnTo>
                    <a:pt x="7416" y="8691"/>
                  </a:lnTo>
                  <a:lnTo>
                    <a:pt x="7414" y="8725"/>
                  </a:lnTo>
                  <a:lnTo>
                    <a:pt x="7408" y="8758"/>
                  </a:lnTo>
                  <a:lnTo>
                    <a:pt x="7397" y="8790"/>
                  </a:lnTo>
                  <a:lnTo>
                    <a:pt x="7383" y="8820"/>
                  </a:lnTo>
                  <a:lnTo>
                    <a:pt x="7364" y="8848"/>
                  </a:lnTo>
                  <a:lnTo>
                    <a:pt x="7342" y="8873"/>
                  </a:lnTo>
                  <a:lnTo>
                    <a:pt x="7316" y="8895"/>
                  </a:lnTo>
                  <a:lnTo>
                    <a:pt x="7288" y="8913"/>
                  </a:lnTo>
                  <a:lnTo>
                    <a:pt x="7258" y="8928"/>
                  </a:lnTo>
                  <a:lnTo>
                    <a:pt x="7225" y="8938"/>
                  </a:lnTo>
                  <a:lnTo>
                    <a:pt x="7192" y="8944"/>
                  </a:lnTo>
                  <a:lnTo>
                    <a:pt x="7159" y="8945"/>
                  </a:lnTo>
                  <a:lnTo>
                    <a:pt x="7125" y="8942"/>
                  </a:lnTo>
                  <a:lnTo>
                    <a:pt x="7093" y="8934"/>
                  </a:lnTo>
                  <a:lnTo>
                    <a:pt x="7061" y="8922"/>
                  </a:lnTo>
                  <a:lnTo>
                    <a:pt x="7032" y="8906"/>
                  </a:lnTo>
                  <a:lnTo>
                    <a:pt x="5837" y="8145"/>
                  </a:lnTo>
                  <a:lnTo>
                    <a:pt x="5208" y="9089"/>
                  </a:lnTo>
                  <a:lnTo>
                    <a:pt x="5188" y="9115"/>
                  </a:lnTo>
                  <a:lnTo>
                    <a:pt x="5165" y="9138"/>
                  </a:lnTo>
                  <a:lnTo>
                    <a:pt x="5139" y="9158"/>
                  </a:lnTo>
                  <a:lnTo>
                    <a:pt x="5111" y="9174"/>
                  </a:lnTo>
                  <a:lnTo>
                    <a:pt x="5080" y="9187"/>
                  </a:lnTo>
                  <a:lnTo>
                    <a:pt x="5049" y="9195"/>
                  </a:lnTo>
                  <a:lnTo>
                    <a:pt x="5016" y="9199"/>
                  </a:lnTo>
                  <a:lnTo>
                    <a:pt x="4984" y="9199"/>
                  </a:lnTo>
                  <a:lnTo>
                    <a:pt x="4951" y="9195"/>
                  </a:lnTo>
                  <a:lnTo>
                    <a:pt x="4920" y="9187"/>
                  </a:lnTo>
                  <a:lnTo>
                    <a:pt x="4889" y="9174"/>
                  </a:lnTo>
                  <a:lnTo>
                    <a:pt x="4861" y="9158"/>
                  </a:lnTo>
                  <a:lnTo>
                    <a:pt x="4835" y="9138"/>
                  </a:lnTo>
                  <a:lnTo>
                    <a:pt x="4812" y="9115"/>
                  </a:lnTo>
                  <a:lnTo>
                    <a:pt x="4792" y="9089"/>
                  </a:lnTo>
                  <a:lnTo>
                    <a:pt x="4163" y="8145"/>
                  </a:lnTo>
                  <a:lnTo>
                    <a:pt x="2968" y="8906"/>
                  </a:lnTo>
                  <a:lnTo>
                    <a:pt x="2939" y="8922"/>
                  </a:lnTo>
                  <a:lnTo>
                    <a:pt x="2907" y="8934"/>
                  </a:lnTo>
                  <a:lnTo>
                    <a:pt x="2875" y="8942"/>
                  </a:lnTo>
                  <a:lnTo>
                    <a:pt x="2841" y="8945"/>
                  </a:lnTo>
                  <a:lnTo>
                    <a:pt x="2808" y="8944"/>
                  </a:lnTo>
                  <a:lnTo>
                    <a:pt x="2775" y="8938"/>
                  </a:lnTo>
                  <a:lnTo>
                    <a:pt x="2742" y="8928"/>
                  </a:lnTo>
                  <a:lnTo>
                    <a:pt x="2712" y="8913"/>
                  </a:lnTo>
                  <a:lnTo>
                    <a:pt x="2684" y="8895"/>
                  </a:lnTo>
                  <a:lnTo>
                    <a:pt x="2658" y="8873"/>
                  </a:lnTo>
                  <a:lnTo>
                    <a:pt x="2636" y="8848"/>
                  </a:lnTo>
                  <a:lnTo>
                    <a:pt x="2617" y="8820"/>
                  </a:lnTo>
                  <a:lnTo>
                    <a:pt x="2603" y="8790"/>
                  </a:lnTo>
                  <a:lnTo>
                    <a:pt x="2592" y="8758"/>
                  </a:lnTo>
                  <a:lnTo>
                    <a:pt x="2586" y="8725"/>
                  </a:lnTo>
                  <a:lnTo>
                    <a:pt x="2584" y="8691"/>
                  </a:lnTo>
                  <a:lnTo>
                    <a:pt x="2587" y="8658"/>
                  </a:lnTo>
                  <a:lnTo>
                    <a:pt x="2594" y="8625"/>
                  </a:lnTo>
                  <a:lnTo>
                    <a:pt x="3392" y="5888"/>
                  </a:lnTo>
                  <a:lnTo>
                    <a:pt x="3342" y="5852"/>
                  </a:lnTo>
                  <a:lnTo>
                    <a:pt x="3334" y="5847"/>
                  </a:lnTo>
                  <a:lnTo>
                    <a:pt x="3258" y="5789"/>
                  </a:lnTo>
                  <a:lnTo>
                    <a:pt x="3251" y="5783"/>
                  </a:lnTo>
                  <a:lnTo>
                    <a:pt x="3178" y="5722"/>
                  </a:lnTo>
                  <a:lnTo>
                    <a:pt x="3171" y="5716"/>
                  </a:lnTo>
                  <a:lnTo>
                    <a:pt x="3100" y="5653"/>
                  </a:lnTo>
                  <a:lnTo>
                    <a:pt x="3093" y="5646"/>
                  </a:lnTo>
                  <a:lnTo>
                    <a:pt x="3025" y="5581"/>
                  </a:lnTo>
                  <a:lnTo>
                    <a:pt x="3018" y="5574"/>
                  </a:lnTo>
                  <a:lnTo>
                    <a:pt x="2952" y="5506"/>
                  </a:lnTo>
                  <a:lnTo>
                    <a:pt x="2946" y="5499"/>
                  </a:lnTo>
                  <a:lnTo>
                    <a:pt x="2882" y="5428"/>
                  </a:lnTo>
                  <a:lnTo>
                    <a:pt x="2876" y="5421"/>
                  </a:lnTo>
                  <a:lnTo>
                    <a:pt x="2816" y="5348"/>
                  </a:lnTo>
                  <a:lnTo>
                    <a:pt x="2810" y="5340"/>
                  </a:lnTo>
                  <a:lnTo>
                    <a:pt x="2752" y="5265"/>
                  </a:lnTo>
                  <a:lnTo>
                    <a:pt x="2746" y="5257"/>
                  </a:lnTo>
                  <a:lnTo>
                    <a:pt x="2691" y="5180"/>
                  </a:lnTo>
                  <a:lnTo>
                    <a:pt x="2686" y="5172"/>
                  </a:lnTo>
                  <a:lnTo>
                    <a:pt x="2633" y="5092"/>
                  </a:lnTo>
                  <a:lnTo>
                    <a:pt x="2628" y="5084"/>
                  </a:lnTo>
                  <a:lnTo>
                    <a:pt x="2579" y="5002"/>
                  </a:lnTo>
                  <a:lnTo>
                    <a:pt x="2574" y="4994"/>
                  </a:lnTo>
                  <a:lnTo>
                    <a:pt x="2528" y="4910"/>
                  </a:lnTo>
                  <a:lnTo>
                    <a:pt x="2523" y="4902"/>
                  </a:lnTo>
                  <a:lnTo>
                    <a:pt x="2480" y="4816"/>
                  </a:lnTo>
                  <a:lnTo>
                    <a:pt x="2476" y="4808"/>
                  </a:lnTo>
                  <a:lnTo>
                    <a:pt x="2437" y="4721"/>
                  </a:lnTo>
                  <a:lnTo>
                    <a:pt x="2433" y="4712"/>
                  </a:lnTo>
                  <a:lnTo>
                    <a:pt x="2396" y="4624"/>
                  </a:lnTo>
                  <a:lnTo>
                    <a:pt x="2393" y="4616"/>
                  </a:lnTo>
                  <a:lnTo>
                    <a:pt x="2360" y="4526"/>
                  </a:lnTo>
                  <a:lnTo>
                    <a:pt x="2357" y="4518"/>
                  </a:lnTo>
                  <a:lnTo>
                    <a:pt x="2327" y="4427"/>
                  </a:lnTo>
                  <a:lnTo>
                    <a:pt x="2324" y="4418"/>
                  </a:lnTo>
                  <a:lnTo>
                    <a:pt x="2298" y="4327"/>
                  </a:lnTo>
                  <a:lnTo>
                    <a:pt x="2296" y="4318"/>
                  </a:lnTo>
                  <a:lnTo>
                    <a:pt x="2273" y="4226"/>
                  </a:lnTo>
                  <a:lnTo>
                    <a:pt x="2271" y="4217"/>
                  </a:lnTo>
                  <a:lnTo>
                    <a:pt x="2252" y="4124"/>
                  </a:lnTo>
                  <a:lnTo>
                    <a:pt x="2250" y="4114"/>
                  </a:lnTo>
                  <a:lnTo>
                    <a:pt x="2234" y="4021"/>
                  </a:lnTo>
                  <a:lnTo>
                    <a:pt x="2233" y="4011"/>
                  </a:lnTo>
                  <a:lnTo>
                    <a:pt x="2220" y="3917"/>
                  </a:lnTo>
                  <a:lnTo>
                    <a:pt x="2219" y="3908"/>
                  </a:lnTo>
                  <a:lnTo>
                    <a:pt x="2210" y="3813"/>
                  </a:lnTo>
                  <a:lnTo>
                    <a:pt x="2210" y="3803"/>
                  </a:lnTo>
                  <a:lnTo>
                    <a:pt x="2204" y="3708"/>
                  </a:lnTo>
                  <a:lnTo>
                    <a:pt x="2204" y="3699"/>
                  </a:lnTo>
                  <a:lnTo>
                    <a:pt x="2202" y="3603"/>
                  </a:lnTo>
                  <a:lnTo>
                    <a:pt x="2202" y="3593"/>
                  </a:lnTo>
                  <a:lnTo>
                    <a:pt x="2204" y="3498"/>
                  </a:lnTo>
                  <a:lnTo>
                    <a:pt x="2204" y="3488"/>
                  </a:lnTo>
                  <a:lnTo>
                    <a:pt x="2210" y="3393"/>
                  </a:lnTo>
                  <a:lnTo>
                    <a:pt x="2210" y="3384"/>
                  </a:lnTo>
                  <a:lnTo>
                    <a:pt x="2219" y="3289"/>
                  </a:lnTo>
                  <a:lnTo>
                    <a:pt x="2220" y="3280"/>
                  </a:lnTo>
                  <a:lnTo>
                    <a:pt x="2233" y="3185"/>
                  </a:lnTo>
                  <a:lnTo>
                    <a:pt x="2234" y="3176"/>
                  </a:lnTo>
                  <a:lnTo>
                    <a:pt x="2250" y="3082"/>
                  </a:lnTo>
                  <a:lnTo>
                    <a:pt x="2252" y="3073"/>
                  </a:lnTo>
                  <a:lnTo>
                    <a:pt x="2271" y="2980"/>
                  </a:lnTo>
                  <a:lnTo>
                    <a:pt x="2273" y="2971"/>
                  </a:lnTo>
                  <a:lnTo>
                    <a:pt x="2296" y="2879"/>
                  </a:lnTo>
                  <a:lnTo>
                    <a:pt x="2298" y="2870"/>
                  </a:lnTo>
                  <a:lnTo>
                    <a:pt x="2324" y="2779"/>
                  </a:lnTo>
                  <a:lnTo>
                    <a:pt x="2327" y="2770"/>
                  </a:lnTo>
                  <a:lnTo>
                    <a:pt x="2357" y="2679"/>
                  </a:lnTo>
                  <a:lnTo>
                    <a:pt x="2360" y="2670"/>
                  </a:lnTo>
                  <a:lnTo>
                    <a:pt x="2393" y="2581"/>
                  </a:lnTo>
                  <a:lnTo>
                    <a:pt x="2396" y="2573"/>
                  </a:lnTo>
                  <a:lnTo>
                    <a:pt x="2433" y="2484"/>
                  </a:lnTo>
                  <a:lnTo>
                    <a:pt x="2437" y="2476"/>
                  </a:lnTo>
                  <a:lnTo>
                    <a:pt x="2476" y="2389"/>
                  </a:lnTo>
                  <a:lnTo>
                    <a:pt x="2480" y="2381"/>
                  </a:lnTo>
                  <a:lnTo>
                    <a:pt x="2523" y="2295"/>
                  </a:lnTo>
                  <a:lnTo>
                    <a:pt x="2528" y="2287"/>
                  </a:lnTo>
                  <a:lnTo>
                    <a:pt x="2574" y="2203"/>
                  </a:lnTo>
                  <a:lnTo>
                    <a:pt x="2579" y="2195"/>
                  </a:lnTo>
                  <a:lnTo>
                    <a:pt x="2628" y="2113"/>
                  </a:lnTo>
                  <a:lnTo>
                    <a:pt x="2633" y="2105"/>
                  </a:lnTo>
                  <a:lnTo>
                    <a:pt x="2686" y="2025"/>
                  </a:lnTo>
                  <a:lnTo>
                    <a:pt x="2691" y="2017"/>
                  </a:lnTo>
                  <a:lnTo>
                    <a:pt x="2746" y="1940"/>
                  </a:lnTo>
                  <a:lnTo>
                    <a:pt x="2752" y="1932"/>
                  </a:lnTo>
                  <a:lnTo>
                    <a:pt x="2810" y="1857"/>
                  </a:lnTo>
                  <a:lnTo>
                    <a:pt x="2816" y="1849"/>
                  </a:lnTo>
                  <a:lnTo>
                    <a:pt x="2876" y="1776"/>
                  </a:lnTo>
                  <a:lnTo>
                    <a:pt x="2882" y="1769"/>
                  </a:lnTo>
                  <a:lnTo>
                    <a:pt x="2946" y="1698"/>
                  </a:lnTo>
                  <a:lnTo>
                    <a:pt x="2952" y="1691"/>
                  </a:lnTo>
                  <a:lnTo>
                    <a:pt x="3018" y="1623"/>
                  </a:lnTo>
                  <a:lnTo>
                    <a:pt x="3024" y="1616"/>
                  </a:lnTo>
                  <a:lnTo>
                    <a:pt x="3093" y="1550"/>
                  </a:lnTo>
                  <a:lnTo>
                    <a:pt x="3100" y="1544"/>
                  </a:lnTo>
                  <a:lnTo>
                    <a:pt x="3171" y="1481"/>
                  </a:lnTo>
                  <a:lnTo>
                    <a:pt x="3178" y="1475"/>
                  </a:lnTo>
                  <a:lnTo>
                    <a:pt x="3251" y="1414"/>
                  </a:lnTo>
                  <a:lnTo>
                    <a:pt x="3258" y="1408"/>
                  </a:lnTo>
                  <a:lnTo>
                    <a:pt x="3334" y="1350"/>
                  </a:lnTo>
                  <a:lnTo>
                    <a:pt x="3341" y="1344"/>
                  </a:lnTo>
                  <a:lnTo>
                    <a:pt x="3419" y="1289"/>
                  </a:lnTo>
                  <a:lnTo>
                    <a:pt x="3427" y="1284"/>
                  </a:lnTo>
                  <a:lnTo>
                    <a:pt x="3507" y="1231"/>
                  </a:lnTo>
                  <a:lnTo>
                    <a:pt x="3515" y="1226"/>
                  </a:lnTo>
                  <a:lnTo>
                    <a:pt x="3597" y="1177"/>
                  </a:lnTo>
                  <a:lnTo>
                    <a:pt x="3605" y="1172"/>
                  </a:lnTo>
                  <a:lnTo>
                    <a:pt x="3689" y="1126"/>
                  </a:lnTo>
                  <a:lnTo>
                    <a:pt x="3697" y="1122"/>
                  </a:lnTo>
                  <a:lnTo>
                    <a:pt x="3783" y="1079"/>
                  </a:lnTo>
                  <a:lnTo>
                    <a:pt x="3791" y="1075"/>
                  </a:lnTo>
                  <a:lnTo>
                    <a:pt x="3878" y="1035"/>
                  </a:lnTo>
                  <a:lnTo>
                    <a:pt x="3886" y="1031"/>
                  </a:lnTo>
                  <a:lnTo>
                    <a:pt x="3974" y="995"/>
                  </a:lnTo>
                  <a:lnTo>
                    <a:pt x="3983" y="991"/>
                  </a:lnTo>
                  <a:lnTo>
                    <a:pt x="4072" y="958"/>
                  </a:lnTo>
                  <a:lnTo>
                    <a:pt x="4081" y="955"/>
                  </a:lnTo>
                  <a:lnTo>
                    <a:pt x="4171" y="926"/>
                  </a:lnTo>
                  <a:lnTo>
                    <a:pt x="4180" y="923"/>
                  </a:lnTo>
                  <a:lnTo>
                    <a:pt x="4271" y="897"/>
                  </a:lnTo>
                  <a:lnTo>
                    <a:pt x="4280" y="894"/>
                  </a:lnTo>
                  <a:lnTo>
                    <a:pt x="4373" y="871"/>
                  </a:lnTo>
                  <a:lnTo>
                    <a:pt x="4382" y="869"/>
                  </a:lnTo>
                  <a:lnTo>
                    <a:pt x="4475" y="850"/>
                  </a:lnTo>
                  <a:lnTo>
                    <a:pt x="4484" y="848"/>
                  </a:lnTo>
                  <a:lnTo>
                    <a:pt x="4578" y="832"/>
                  </a:lnTo>
                  <a:lnTo>
                    <a:pt x="4587" y="831"/>
                  </a:lnTo>
                  <a:lnTo>
                    <a:pt x="4681" y="818"/>
                  </a:lnTo>
                  <a:lnTo>
                    <a:pt x="4691" y="817"/>
                  </a:lnTo>
                  <a:lnTo>
                    <a:pt x="4786" y="808"/>
                  </a:lnTo>
                  <a:lnTo>
                    <a:pt x="4795" y="808"/>
                  </a:lnTo>
                  <a:lnTo>
                    <a:pt x="4890" y="802"/>
                  </a:lnTo>
                  <a:lnTo>
                    <a:pt x="4900" y="802"/>
                  </a:lnTo>
                  <a:lnTo>
                    <a:pt x="4995" y="800"/>
                  </a:lnTo>
                  <a:lnTo>
                    <a:pt x="5005" y="800"/>
                  </a:lnTo>
                  <a:lnTo>
                    <a:pt x="5100" y="802"/>
                  </a:lnTo>
                  <a:lnTo>
                    <a:pt x="5110" y="802"/>
                  </a:lnTo>
                  <a:lnTo>
                    <a:pt x="5205" y="808"/>
                  </a:lnTo>
                  <a:lnTo>
                    <a:pt x="5214" y="808"/>
                  </a:lnTo>
                  <a:lnTo>
                    <a:pt x="5309" y="817"/>
                  </a:lnTo>
                  <a:lnTo>
                    <a:pt x="5319" y="818"/>
                  </a:lnTo>
                  <a:lnTo>
                    <a:pt x="5413" y="831"/>
                  </a:lnTo>
                  <a:lnTo>
                    <a:pt x="5422" y="832"/>
                  </a:lnTo>
                  <a:lnTo>
                    <a:pt x="5516" y="848"/>
                  </a:lnTo>
                  <a:lnTo>
                    <a:pt x="5525" y="850"/>
                  </a:lnTo>
                  <a:lnTo>
                    <a:pt x="5618" y="869"/>
                  </a:lnTo>
                  <a:lnTo>
                    <a:pt x="5627" y="871"/>
                  </a:lnTo>
                  <a:lnTo>
                    <a:pt x="5720" y="894"/>
                  </a:lnTo>
                  <a:lnTo>
                    <a:pt x="5729" y="897"/>
                  </a:lnTo>
                  <a:lnTo>
                    <a:pt x="5820" y="923"/>
                  </a:lnTo>
                  <a:lnTo>
                    <a:pt x="5829" y="926"/>
                  </a:lnTo>
                  <a:lnTo>
                    <a:pt x="5919" y="955"/>
                  </a:lnTo>
                  <a:lnTo>
                    <a:pt x="5928" y="958"/>
                  </a:lnTo>
                  <a:lnTo>
                    <a:pt x="6017" y="991"/>
                  </a:lnTo>
                  <a:lnTo>
                    <a:pt x="6026" y="995"/>
                  </a:lnTo>
                  <a:lnTo>
                    <a:pt x="6114" y="1031"/>
                  </a:lnTo>
                  <a:lnTo>
                    <a:pt x="6122" y="1035"/>
                  </a:lnTo>
                  <a:lnTo>
                    <a:pt x="6209" y="1075"/>
                  </a:lnTo>
                  <a:lnTo>
                    <a:pt x="6217" y="1079"/>
                  </a:lnTo>
                  <a:lnTo>
                    <a:pt x="6303" y="1122"/>
                  </a:lnTo>
                  <a:lnTo>
                    <a:pt x="6311" y="1126"/>
                  </a:lnTo>
                  <a:lnTo>
                    <a:pt x="6395" y="1172"/>
                  </a:lnTo>
                  <a:lnTo>
                    <a:pt x="6403" y="1177"/>
                  </a:lnTo>
                  <a:lnTo>
                    <a:pt x="6485" y="1226"/>
                  </a:lnTo>
                  <a:lnTo>
                    <a:pt x="6493" y="1231"/>
                  </a:lnTo>
                  <a:lnTo>
                    <a:pt x="6573" y="1284"/>
                  </a:lnTo>
                  <a:lnTo>
                    <a:pt x="6581" y="1289"/>
                  </a:lnTo>
                  <a:lnTo>
                    <a:pt x="6659" y="1344"/>
                  </a:lnTo>
                  <a:lnTo>
                    <a:pt x="6666" y="1350"/>
                  </a:lnTo>
                  <a:lnTo>
                    <a:pt x="6742" y="1408"/>
                  </a:lnTo>
                  <a:lnTo>
                    <a:pt x="6749" y="1414"/>
                  </a:lnTo>
                  <a:lnTo>
                    <a:pt x="6822" y="1475"/>
                  </a:lnTo>
                  <a:lnTo>
                    <a:pt x="6829" y="1481"/>
                  </a:lnTo>
                  <a:lnTo>
                    <a:pt x="6900" y="1544"/>
                  </a:lnTo>
                  <a:lnTo>
                    <a:pt x="6907" y="1550"/>
                  </a:lnTo>
                  <a:lnTo>
                    <a:pt x="6976" y="1616"/>
                  </a:lnTo>
                  <a:lnTo>
                    <a:pt x="6982" y="1623"/>
                  </a:lnTo>
                  <a:lnTo>
                    <a:pt x="7048" y="1691"/>
                  </a:lnTo>
                  <a:lnTo>
                    <a:pt x="7054" y="1698"/>
                  </a:lnTo>
                  <a:lnTo>
                    <a:pt x="7118" y="1769"/>
                  </a:lnTo>
                  <a:lnTo>
                    <a:pt x="7124" y="1776"/>
                  </a:lnTo>
                  <a:lnTo>
                    <a:pt x="7184" y="1849"/>
                  </a:lnTo>
                  <a:lnTo>
                    <a:pt x="7190" y="1857"/>
                  </a:lnTo>
                  <a:lnTo>
                    <a:pt x="7248" y="1932"/>
                  </a:lnTo>
                  <a:lnTo>
                    <a:pt x="7254" y="1940"/>
                  </a:lnTo>
                  <a:lnTo>
                    <a:pt x="7309" y="2017"/>
                  </a:lnTo>
                  <a:lnTo>
                    <a:pt x="7314" y="2025"/>
                  </a:lnTo>
                  <a:lnTo>
                    <a:pt x="7367" y="2105"/>
                  </a:lnTo>
                  <a:lnTo>
                    <a:pt x="7372" y="2113"/>
                  </a:lnTo>
                  <a:lnTo>
                    <a:pt x="7421" y="2195"/>
                  </a:lnTo>
                  <a:lnTo>
                    <a:pt x="7426" y="2203"/>
                  </a:lnTo>
                  <a:lnTo>
                    <a:pt x="7472" y="2287"/>
                  </a:lnTo>
                  <a:lnTo>
                    <a:pt x="7477" y="2295"/>
                  </a:lnTo>
                  <a:lnTo>
                    <a:pt x="7520" y="2381"/>
                  </a:lnTo>
                  <a:lnTo>
                    <a:pt x="7524" y="2389"/>
                  </a:lnTo>
                  <a:lnTo>
                    <a:pt x="7563" y="2476"/>
                  </a:lnTo>
                  <a:lnTo>
                    <a:pt x="7567" y="2484"/>
                  </a:lnTo>
                  <a:lnTo>
                    <a:pt x="7604" y="2573"/>
                  </a:lnTo>
                  <a:lnTo>
                    <a:pt x="7607" y="2581"/>
                  </a:lnTo>
                  <a:lnTo>
                    <a:pt x="7640" y="2670"/>
                  </a:lnTo>
                  <a:lnTo>
                    <a:pt x="7643" y="2679"/>
                  </a:lnTo>
                  <a:lnTo>
                    <a:pt x="7673" y="2770"/>
                  </a:lnTo>
                  <a:lnTo>
                    <a:pt x="7676" y="2779"/>
                  </a:lnTo>
                  <a:lnTo>
                    <a:pt x="7702" y="2870"/>
                  </a:lnTo>
                  <a:lnTo>
                    <a:pt x="7704" y="2879"/>
                  </a:lnTo>
                  <a:lnTo>
                    <a:pt x="7727" y="2971"/>
                  </a:lnTo>
                  <a:lnTo>
                    <a:pt x="7729" y="2980"/>
                  </a:lnTo>
                  <a:lnTo>
                    <a:pt x="7748" y="3073"/>
                  </a:lnTo>
                  <a:lnTo>
                    <a:pt x="7750" y="3082"/>
                  </a:lnTo>
                  <a:lnTo>
                    <a:pt x="7766" y="3176"/>
                  </a:lnTo>
                  <a:lnTo>
                    <a:pt x="7767" y="3185"/>
                  </a:lnTo>
                  <a:lnTo>
                    <a:pt x="7780" y="3280"/>
                  </a:lnTo>
                  <a:lnTo>
                    <a:pt x="7781" y="3289"/>
                  </a:lnTo>
                  <a:lnTo>
                    <a:pt x="7790" y="3384"/>
                  </a:lnTo>
                  <a:lnTo>
                    <a:pt x="7790" y="3393"/>
                  </a:lnTo>
                  <a:lnTo>
                    <a:pt x="7796" y="3488"/>
                  </a:lnTo>
                  <a:lnTo>
                    <a:pt x="7796" y="3498"/>
                  </a:lnTo>
                  <a:close/>
                  <a:moveTo>
                    <a:pt x="7296" y="3685"/>
                  </a:moveTo>
                  <a:lnTo>
                    <a:pt x="7298" y="3598"/>
                  </a:lnTo>
                  <a:lnTo>
                    <a:pt x="7296" y="3512"/>
                  </a:lnTo>
                  <a:lnTo>
                    <a:pt x="7292" y="3426"/>
                  </a:lnTo>
                  <a:lnTo>
                    <a:pt x="7284" y="3340"/>
                  </a:lnTo>
                  <a:lnTo>
                    <a:pt x="7272" y="3255"/>
                  </a:lnTo>
                  <a:lnTo>
                    <a:pt x="7258" y="3170"/>
                  </a:lnTo>
                  <a:lnTo>
                    <a:pt x="7241" y="3087"/>
                  </a:lnTo>
                  <a:lnTo>
                    <a:pt x="7220" y="3003"/>
                  </a:lnTo>
                  <a:lnTo>
                    <a:pt x="7196" y="2921"/>
                  </a:lnTo>
                  <a:lnTo>
                    <a:pt x="7170" y="2840"/>
                  </a:lnTo>
                  <a:lnTo>
                    <a:pt x="7140" y="2759"/>
                  </a:lnTo>
                  <a:lnTo>
                    <a:pt x="7107" y="2680"/>
                  </a:lnTo>
                  <a:lnTo>
                    <a:pt x="7071" y="2602"/>
                  </a:lnTo>
                  <a:lnTo>
                    <a:pt x="7032" y="2525"/>
                  </a:lnTo>
                  <a:lnTo>
                    <a:pt x="6991" y="2449"/>
                  </a:lnTo>
                  <a:lnTo>
                    <a:pt x="6946" y="2375"/>
                  </a:lnTo>
                  <a:lnTo>
                    <a:pt x="6899" y="2303"/>
                  </a:lnTo>
                  <a:lnTo>
                    <a:pt x="6849" y="2233"/>
                  </a:lnTo>
                  <a:lnTo>
                    <a:pt x="6796" y="2165"/>
                  </a:lnTo>
                  <a:lnTo>
                    <a:pt x="6742" y="2099"/>
                  </a:lnTo>
                  <a:lnTo>
                    <a:pt x="6685" y="2035"/>
                  </a:lnTo>
                  <a:lnTo>
                    <a:pt x="6625" y="1973"/>
                  </a:lnTo>
                  <a:lnTo>
                    <a:pt x="6563" y="1914"/>
                  </a:lnTo>
                  <a:lnTo>
                    <a:pt x="6499" y="1856"/>
                  </a:lnTo>
                  <a:lnTo>
                    <a:pt x="6433" y="1802"/>
                  </a:lnTo>
                  <a:lnTo>
                    <a:pt x="6365" y="1749"/>
                  </a:lnTo>
                  <a:lnTo>
                    <a:pt x="6295" y="1699"/>
                  </a:lnTo>
                  <a:lnTo>
                    <a:pt x="6223" y="1652"/>
                  </a:lnTo>
                  <a:lnTo>
                    <a:pt x="6149" y="1608"/>
                  </a:lnTo>
                  <a:lnTo>
                    <a:pt x="6074" y="1566"/>
                  </a:lnTo>
                  <a:lnTo>
                    <a:pt x="5997" y="1527"/>
                  </a:lnTo>
                  <a:lnTo>
                    <a:pt x="5919" y="1492"/>
                  </a:lnTo>
                  <a:lnTo>
                    <a:pt x="5839" y="1459"/>
                  </a:lnTo>
                  <a:lnTo>
                    <a:pt x="5759" y="1429"/>
                  </a:lnTo>
                  <a:lnTo>
                    <a:pt x="5677" y="1402"/>
                  </a:lnTo>
                  <a:lnTo>
                    <a:pt x="5595" y="1378"/>
                  </a:lnTo>
                  <a:lnTo>
                    <a:pt x="5512" y="1358"/>
                  </a:lnTo>
                  <a:lnTo>
                    <a:pt x="5428" y="1340"/>
                  </a:lnTo>
                  <a:lnTo>
                    <a:pt x="5343" y="1326"/>
                  </a:lnTo>
                  <a:lnTo>
                    <a:pt x="5258" y="1315"/>
                  </a:lnTo>
                  <a:lnTo>
                    <a:pt x="5172" y="1307"/>
                  </a:lnTo>
                  <a:lnTo>
                    <a:pt x="5086" y="1302"/>
                  </a:lnTo>
                  <a:lnTo>
                    <a:pt x="5000" y="1300"/>
                  </a:lnTo>
                  <a:lnTo>
                    <a:pt x="4914" y="1302"/>
                  </a:lnTo>
                  <a:lnTo>
                    <a:pt x="4828" y="1307"/>
                  </a:lnTo>
                  <a:lnTo>
                    <a:pt x="4742" y="1315"/>
                  </a:lnTo>
                  <a:lnTo>
                    <a:pt x="4657" y="1326"/>
                  </a:lnTo>
                  <a:lnTo>
                    <a:pt x="4572" y="1340"/>
                  </a:lnTo>
                  <a:lnTo>
                    <a:pt x="4488" y="1358"/>
                  </a:lnTo>
                  <a:lnTo>
                    <a:pt x="4405" y="1378"/>
                  </a:lnTo>
                  <a:lnTo>
                    <a:pt x="4323" y="1402"/>
                  </a:lnTo>
                  <a:lnTo>
                    <a:pt x="4241" y="1429"/>
                  </a:lnTo>
                  <a:lnTo>
                    <a:pt x="4161" y="1459"/>
                  </a:lnTo>
                  <a:lnTo>
                    <a:pt x="4081" y="1492"/>
                  </a:lnTo>
                  <a:lnTo>
                    <a:pt x="4003" y="1527"/>
                  </a:lnTo>
                  <a:lnTo>
                    <a:pt x="3926" y="1566"/>
                  </a:lnTo>
                  <a:lnTo>
                    <a:pt x="3851" y="1608"/>
                  </a:lnTo>
                  <a:lnTo>
                    <a:pt x="3777" y="1652"/>
                  </a:lnTo>
                  <a:lnTo>
                    <a:pt x="3705" y="1699"/>
                  </a:lnTo>
                  <a:lnTo>
                    <a:pt x="3635" y="1749"/>
                  </a:lnTo>
                  <a:lnTo>
                    <a:pt x="3567" y="1802"/>
                  </a:lnTo>
                  <a:lnTo>
                    <a:pt x="3501" y="1856"/>
                  </a:lnTo>
                  <a:lnTo>
                    <a:pt x="3437" y="1914"/>
                  </a:lnTo>
                  <a:lnTo>
                    <a:pt x="3375" y="1973"/>
                  </a:lnTo>
                  <a:lnTo>
                    <a:pt x="3315" y="2035"/>
                  </a:lnTo>
                  <a:lnTo>
                    <a:pt x="3258" y="2099"/>
                  </a:lnTo>
                  <a:lnTo>
                    <a:pt x="3204" y="2165"/>
                  </a:lnTo>
                  <a:lnTo>
                    <a:pt x="3151" y="2233"/>
                  </a:lnTo>
                  <a:lnTo>
                    <a:pt x="3101" y="2303"/>
                  </a:lnTo>
                  <a:lnTo>
                    <a:pt x="3054" y="2375"/>
                  </a:lnTo>
                  <a:lnTo>
                    <a:pt x="3009" y="2449"/>
                  </a:lnTo>
                  <a:lnTo>
                    <a:pt x="2968" y="2525"/>
                  </a:lnTo>
                  <a:lnTo>
                    <a:pt x="2929" y="2602"/>
                  </a:lnTo>
                  <a:lnTo>
                    <a:pt x="2893" y="2680"/>
                  </a:lnTo>
                  <a:lnTo>
                    <a:pt x="2860" y="2759"/>
                  </a:lnTo>
                  <a:lnTo>
                    <a:pt x="2830" y="2840"/>
                  </a:lnTo>
                  <a:lnTo>
                    <a:pt x="2804" y="2921"/>
                  </a:lnTo>
                  <a:lnTo>
                    <a:pt x="2780" y="3003"/>
                  </a:lnTo>
                  <a:lnTo>
                    <a:pt x="2759" y="3087"/>
                  </a:lnTo>
                  <a:lnTo>
                    <a:pt x="2742" y="3170"/>
                  </a:lnTo>
                  <a:lnTo>
                    <a:pt x="2728" y="3255"/>
                  </a:lnTo>
                  <a:lnTo>
                    <a:pt x="2716" y="3340"/>
                  </a:lnTo>
                  <a:lnTo>
                    <a:pt x="2708" y="3426"/>
                  </a:lnTo>
                  <a:lnTo>
                    <a:pt x="2704" y="3512"/>
                  </a:lnTo>
                  <a:lnTo>
                    <a:pt x="2702" y="3598"/>
                  </a:lnTo>
                  <a:lnTo>
                    <a:pt x="2704" y="3685"/>
                  </a:lnTo>
                  <a:lnTo>
                    <a:pt x="2708" y="3771"/>
                  </a:lnTo>
                  <a:lnTo>
                    <a:pt x="2716" y="3856"/>
                  </a:lnTo>
                  <a:lnTo>
                    <a:pt x="2728" y="3942"/>
                  </a:lnTo>
                  <a:lnTo>
                    <a:pt x="2742" y="4026"/>
                  </a:lnTo>
                  <a:lnTo>
                    <a:pt x="2759" y="4110"/>
                  </a:lnTo>
                  <a:lnTo>
                    <a:pt x="2780" y="4193"/>
                  </a:lnTo>
                  <a:lnTo>
                    <a:pt x="2804" y="4276"/>
                  </a:lnTo>
                  <a:lnTo>
                    <a:pt x="2830" y="4357"/>
                  </a:lnTo>
                  <a:lnTo>
                    <a:pt x="2860" y="4438"/>
                  </a:lnTo>
                  <a:lnTo>
                    <a:pt x="2893" y="4517"/>
                  </a:lnTo>
                  <a:lnTo>
                    <a:pt x="2929" y="4595"/>
                  </a:lnTo>
                  <a:lnTo>
                    <a:pt x="2968" y="4672"/>
                  </a:lnTo>
                  <a:lnTo>
                    <a:pt x="3009" y="4748"/>
                  </a:lnTo>
                  <a:lnTo>
                    <a:pt x="3054" y="4822"/>
                  </a:lnTo>
                  <a:lnTo>
                    <a:pt x="3101" y="4894"/>
                  </a:lnTo>
                  <a:lnTo>
                    <a:pt x="3151" y="4964"/>
                  </a:lnTo>
                  <a:lnTo>
                    <a:pt x="3203" y="5032"/>
                  </a:lnTo>
                  <a:lnTo>
                    <a:pt x="3258" y="5098"/>
                  </a:lnTo>
                  <a:lnTo>
                    <a:pt x="3315" y="5162"/>
                  </a:lnTo>
                  <a:lnTo>
                    <a:pt x="3375" y="5224"/>
                  </a:lnTo>
                  <a:lnTo>
                    <a:pt x="3436" y="5283"/>
                  </a:lnTo>
                  <a:lnTo>
                    <a:pt x="3500" y="5340"/>
                  </a:lnTo>
                  <a:lnTo>
                    <a:pt x="3566" y="5395"/>
                  </a:lnTo>
                  <a:lnTo>
                    <a:pt x="3601" y="5421"/>
                  </a:lnTo>
                  <a:lnTo>
                    <a:pt x="3606" y="5418"/>
                  </a:lnTo>
                  <a:lnTo>
                    <a:pt x="3635" y="5404"/>
                  </a:lnTo>
                  <a:lnTo>
                    <a:pt x="3667" y="5394"/>
                  </a:lnTo>
                  <a:lnTo>
                    <a:pt x="3699" y="5388"/>
                  </a:lnTo>
                  <a:lnTo>
                    <a:pt x="3732" y="5387"/>
                  </a:lnTo>
                  <a:lnTo>
                    <a:pt x="3764" y="5390"/>
                  </a:lnTo>
                  <a:lnTo>
                    <a:pt x="3796" y="5397"/>
                  </a:lnTo>
                  <a:lnTo>
                    <a:pt x="3827" y="5408"/>
                  </a:lnTo>
                  <a:lnTo>
                    <a:pt x="3856" y="5423"/>
                  </a:lnTo>
                  <a:lnTo>
                    <a:pt x="3883" y="5442"/>
                  </a:lnTo>
                  <a:lnTo>
                    <a:pt x="3907" y="5464"/>
                  </a:lnTo>
                  <a:lnTo>
                    <a:pt x="3928" y="5489"/>
                  </a:lnTo>
                  <a:lnTo>
                    <a:pt x="3945" y="5517"/>
                  </a:lnTo>
                  <a:lnTo>
                    <a:pt x="3959" y="5546"/>
                  </a:lnTo>
                  <a:lnTo>
                    <a:pt x="3969" y="5578"/>
                  </a:lnTo>
                  <a:lnTo>
                    <a:pt x="3975" y="5610"/>
                  </a:lnTo>
                  <a:lnTo>
                    <a:pt x="3976" y="5643"/>
                  </a:lnTo>
                  <a:lnTo>
                    <a:pt x="3975" y="5655"/>
                  </a:lnTo>
                  <a:lnTo>
                    <a:pt x="4004" y="5669"/>
                  </a:lnTo>
                  <a:lnTo>
                    <a:pt x="4082" y="5705"/>
                  </a:lnTo>
                  <a:lnTo>
                    <a:pt x="4161" y="5738"/>
                  </a:lnTo>
                  <a:lnTo>
                    <a:pt x="4241" y="5768"/>
                  </a:lnTo>
                  <a:lnTo>
                    <a:pt x="4323" y="5795"/>
                  </a:lnTo>
                  <a:lnTo>
                    <a:pt x="4405" y="5819"/>
                  </a:lnTo>
                  <a:lnTo>
                    <a:pt x="4489" y="5839"/>
                  </a:lnTo>
                  <a:lnTo>
                    <a:pt x="4572" y="5857"/>
                  </a:lnTo>
                  <a:lnTo>
                    <a:pt x="4657" y="5871"/>
                  </a:lnTo>
                  <a:lnTo>
                    <a:pt x="4742" y="5882"/>
                  </a:lnTo>
                  <a:lnTo>
                    <a:pt x="4828" y="5890"/>
                  </a:lnTo>
                  <a:lnTo>
                    <a:pt x="4914" y="5895"/>
                  </a:lnTo>
                  <a:lnTo>
                    <a:pt x="5000" y="5897"/>
                  </a:lnTo>
                  <a:lnTo>
                    <a:pt x="5086" y="5895"/>
                  </a:lnTo>
                  <a:lnTo>
                    <a:pt x="5172" y="5890"/>
                  </a:lnTo>
                  <a:lnTo>
                    <a:pt x="5258" y="5882"/>
                  </a:lnTo>
                  <a:lnTo>
                    <a:pt x="5343" y="5871"/>
                  </a:lnTo>
                  <a:lnTo>
                    <a:pt x="5428" y="5857"/>
                  </a:lnTo>
                  <a:lnTo>
                    <a:pt x="5511" y="5839"/>
                  </a:lnTo>
                  <a:lnTo>
                    <a:pt x="5595" y="5819"/>
                  </a:lnTo>
                  <a:lnTo>
                    <a:pt x="5677" y="5795"/>
                  </a:lnTo>
                  <a:lnTo>
                    <a:pt x="5759" y="5768"/>
                  </a:lnTo>
                  <a:lnTo>
                    <a:pt x="5839" y="5738"/>
                  </a:lnTo>
                  <a:lnTo>
                    <a:pt x="5918" y="5705"/>
                  </a:lnTo>
                  <a:lnTo>
                    <a:pt x="5996" y="5669"/>
                  </a:lnTo>
                  <a:lnTo>
                    <a:pt x="6025" y="5655"/>
                  </a:lnTo>
                  <a:lnTo>
                    <a:pt x="6024" y="5643"/>
                  </a:lnTo>
                  <a:lnTo>
                    <a:pt x="6025" y="5610"/>
                  </a:lnTo>
                  <a:lnTo>
                    <a:pt x="6031" y="5578"/>
                  </a:lnTo>
                  <a:lnTo>
                    <a:pt x="6041" y="5546"/>
                  </a:lnTo>
                  <a:lnTo>
                    <a:pt x="6055" y="5517"/>
                  </a:lnTo>
                  <a:lnTo>
                    <a:pt x="6072" y="5489"/>
                  </a:lnTo>
                  <a:lnTo>
                    <a:pt x="6093" y="5464"/>
                  </a:lnTo>
                  <a:lnTo>
                    <a:pt x="6117" y="5442"/>
                  </a:lnTo>
                  <a:lnTo>
                    <a:pt x="6144" y="5423"/>
                  </a:lnTo>
                  <a:lnTo>
                    <a:pt x="6173" y="5408"/>
                  </a:lnTo>
                  <a:lnTo>
                    <a:pt x="6204" y="5397"/>
                  </a:lnTo>
                  <a:lnTo>
                    <a:pt x="6236" y="5390"/>
                  </a:lnTo>
                  <a:lnTo>
                    <a:pt x="6268" y="5387"/>
                  </a:lnTo>
                  <a:lnTo>
                    <a:pt x="6301" y="5388"/>
                  </a:lnTo>
                  <a:lnTo>
                    <a:pt x="6333" y="5394"/>
                  </a:lnTo>
                  <a:lnTo>
                    <a:pt x="6365" y="5404"/>
                  </a:lnTo>
                  <a:lnTo>
                    <a:pt x="6394" y="5418"/>
                  </a:lnTo>
                  <a:lnTo>
                    <a:pt x="6399" y="5421"/>
                  </a:lnTo>
                  <a:lnTo>
                    <a:pt x="6434" y="5395"/>
                  </a:lnTo>
                  <a:lnTo>
                    <a:pt x="6500" y="5340"/>
                  </a:lnTo>
                  <a:lnTo>
                    <a:pt x="6564" y="5283"/>
                  </a:lnTo>
                  <a:lnTo>
                    <a:pt x="6625" y="5224"/>
                  </a:lnTo>
                  <a:lnTo>
                    <a:pt x="6685" y="5162"/>
                  </a:lnTo>
                  <a:lnTo>
                    <a:pt x="6742" y="5098"/>
                  </a:lnTo>
                  <a:lnTo>
                    <a:pt x="6797" y="5032"/>
                  </a:lnTo>
                  <a:lnTo>
                    <a:pt x="6849" y="4964"/>
                  </a:lnTo>
                  <a:lnTo>
                    <a:pt x="6899" y="4894"/>
                  </a:lnTo>
                  <a:lnTo>
                    <a:pt x="6946" y="4822"/>
                  </a:lnTo>
                  <a:lnTo>
                    <a:pt x="6991" y="4748"/>
                  </a:lnTo>
                  <a:lnTo>
                    <a:pt x="7032" y="4672"/>
                  </a:lnTo>
                  <a:lnTo>
                    <a:pt x="7071" y="4595"/>
                  </a:lnTo>
                  <a:lnTo>
                    <a:pt x="7107" y="4517"/>
                  </a:lnTo>
                  <a:lnTo>
                    <a:pt x="7140" y="4438"/>
                  </a:lnTo>
                  <a:lnTo>
                    <a:pt x="7170" y="4357"/>
                  </a:lnTo>
                  <a:lnTo>
                    <a:pt x="7196" y="4276"/>
                  </a:lnTo>
                  <a:lnTo>
                    <a:pt x="7220" y="4193"/>
                  </a:lnTo>
                  <a:lnTo>
                    <a:pt x="7241" y="4110"/>
                  </a:lnTo>
                  <a:lnTo>
                    <a:pt x="7258" y="4026"/>
                  </a:lnTo>
                  <a:lnTo>
                    <a:pt x="7272" y="3942"/>
                  </a:lnTo>
                  <a:lnTo>
                    <a:pt x="7284" y="3856"/>
                  </a:lnTo>
                  <a:lnTo>
                    <a:pt x="7292" y="3771"/>
                  </a:lnTo>
                  <a:lnTo>
                    <a:pt x="7296" y="3685"/>
                  </a:lnTo>
                  <a:close/>
                  <a:moveTo>
                    <a:pt x="3877" y="6161"/>
                  </a:moveTo>
                  <a:lnTo>
                    <a:pt x="3839" y="6144"/>
                  </a:lnTo>
                  <a:lnTo>
                    <a:pt x="3260" y="8127"/>
                  </a:lnTo>
                  <a:lnTo>
                    <a:pt x="4101" y="7592"/>
                  </a:lnTo>
                  <a:lnTo>
                    <a:pt x="4129" y="7577"/>
                  </a:lnTo>
                  <a:lnTo>
                    <a:pt x="4159" y="7565"/>
                  </a:lnTo>
                  <a:lnTo>
                    <a:pt x="4190" y="7557"/>
                  </a:lnTo>
                  <a:lnTo>
                    <a:pt x="4222" y="7553"/>
                  </a:lnTo>
                  <a:lnTo>
                    <a:pt x="4255" y="7554"/>
                  </a:lnTo>
                  <a:lnTo>
                    <a:pt x="4287" y="7558"/>
                  </a:lnTo>
                  <a:lnTo>
                    <a:pt x="4318" y="7567"/>
                  </a:lnTo>
                  <a:lnTo>
                    <a:pt x="4347" y="7580"/>
                  </a:lnTo>
                  <a:lnTo>
                    <a:pt x="4375" y="7596"/>
                  </a:lnTo>
                  <a:lnTo>
                    <a:pt x="4401" y="7616"/>
                  </a:lnTo>
                  <a:lnTo>
                    <a:pt x="4423" y="7639"/>
                  </a:lnTo>
                  <a:lnTo>
                    <a:pt x="4443" y="7664"/>
                  </a:lnTo>
                  <a:lnTo>
                    <a:pt x="5000" y="8499"/>
                  </a:lnTo>
                  <a:lnTo>
                    <a:pt x="5557" y="7664"/>
                  </a:lnTo>
                  <a:lnTo>
                    <a:pt x="5577" y="7639"/>
                  </a:lnTo>
                  <a:lnTo>
                    <a:pt x="5599" y="7616"/>
                  </a:lnTo>
                  <a:lnTo>
                    <a:pt x="5625" y="7596"/>
                  </a:lnTo>
                  <a:lnTo>
                    <a:pt x="5653" y="7580"/>
                  </a:lnTo>
                  <a:lnTo>
                    <a:pt x="5682" y="7567"/>
                  </a:lnTo>
                  <a:lnTo>
                    <a:pt x="5713" y="7558"/>
                  </a:lnTo>
                  <a:lnTo>
                    <a:pt x="5745" y="7554"/>
                  </a:lnTo>
                  <a:lnTo>
                    <a:pt x="5778" y="7553"/>
                  </a:lnTo>
                  <a:lnTo>
                    <a:pt x="5810" y="7557"/>
                  </a:lnTo>
                  <a:lnTo>
                    <a:pt x="5841" y="7565"/>
                  </a:lnTo>
                  <a:lnTo>
                    <a:pt x="5871" y="7577"/>
                  </a:lnTo>
                  <a:lnTo>
                    <a:pt x="5899" y="7592"/>
                  </a:lnTo>
                  <a:lnTo>
                    <a:pt x="6740" y="8127"/>
                  </a:lnTo>
                  <a:lnTo>
                    <a:pt x="6161" y="6144"/>
                  </a:lnTo>
                  <a:lnTo>
                    <a:pt x="6123" y="6161"/>
                  </a:lnTo>
                  <a:lnTo>
                    <a:pt x="6114" y="6165"/>
                  </a:lnTo>
                  <a:lnTo>
                    <a:pt x="6026" y="6202"/>
                  </a:lnTo>
                  <a:lnTo>
                    <a:pt x="6017" y="6205"/>
                  </a:lnTo>
                  <a:lnTo>
                    <a:pt x="5928" y="6238"/>
                  </a:lnTo>
                  <a:lnTo>
                    <a:pt x="5919" y="6241"/>
                  </a:lnTo>
                  <a:lnTo>
                    <a:pt x="5829" y="6271"/>
                  </a:lnTo>
                  <a:lnTo>
                    <a:pt x="5820" y="6274"/>
                  </a:lnTo>
                  <a:lnTo>
                    <a:pt x="5729" y="6300"/>
                  </a:lnTo>
                  <a:lnTo>
                    <a:pt x="5720" y="6303"/>
                  </a:lnTo>
                  <a:lnTo>
                    <a:pt x="5628" y="6326"/>
                  </a:lnTo>
                  <a:lnTo>
                    <a:pt x="5618" y="6328"/>
                  </a:lnTo>
                  <a:lnTo>
                    <a:pt x="5525" y="6347"/>
                  </a:lnTo>
                  <a:lnTo>
                    <a:pt x="5516" y="6349"/>
                  </a:lnTo>
                  <a:lnTo>
                    <a:pt x="5422" y="6365"/>
                  </a:lnTo>
                  <a:lnTo>
                    <a:pt x="5413" y="6366"/>
                  </a:lnTo>
                  <a:lnTo>
                    <a:pt x="5319" y="6379"/>
                  </a:lnTo>
                  <a:lnTo>
                    <a:pt x="5309" y="6380"/>
                  </a:lnTo>
                  <a:lnTo>
                    <a:pt x="5214" y="6389"/>
                  </a:lnTo>
                  <a:lnTo>
                    <a:pt x="5205" y="6389"/>
                  </a:lnTo>
                  <a:lnTo>
                    <a:pt x="5110" y="6395"/>
                  </a:lnTo>
                  <a:lnTo>
                    <a:pt x="5100" y="6395"/>
                  </a:lnTo>
                  <a:lnTo>
                    <a:pt x="5005" y="6397"/>
                  </a:lnTo>
                  <a:lnTo>
                    <a:pt x="4995" y="6397"/>
                  </a:lnTo>
                  <a:lnTo>
                    <a:pt x="4900" y="6395"/>
                  </a:lnTo>
                  <a:lnTo>
                    <a:pt x="4890" y="6395"/>
                  </a:lnTo>
                  <a:lnTo>
                    <a:pt x="4795" y="6389"/>
                  </a:lnTo>
                  <a:lnTo>
                    <a:pt x="4786" y="6389"/>
                  </a:lnTo>
                  <a:lnTo>
                    <a:pt x="4691" y="6380"/>
                  </a:lnTo>
                  <a:lnTo>
                    <a:pt x="4681" y="6379"/>
                  </a:lnTo>
                  <a:lnTo>
                    <a:pt x="4587" y="6366"/>
                  </a:lnTo>
                  <a:lnTo>
                    <a:pt x="4578" y="6365"/>
                  </a:lnTo>
                  <a:lnTo>
                    <a:pt x="4484" y="6349"/>
                  </a:lnTo>
                  <a:lnTo>
                    <a:pt x="4475" y="6347"/>
                  </a:lnTo>
                  <a:lnTo>
                    <a:pt x="4382" y="6328"/>
                  </a:lnTo>
                  <a:lnTo>
                    <a:pt x="4372" y="6326"/>
                  </a:lnTo>
                  <a:lnTo>
                    <a:pt x="4280" y="6303"/>
                  </a:lnTo>
                  <a:lnTo>
                    <a:pt x="4271" y="6300"/>
                  </a:lnTo>
                  <a:lnTo>
                    <a:pt x="4180" y="6274"/>
                  </a:lnTo>
                  <a:lnTo>
                    <a:pt x="4171" y="6271"/>
                  </a:lnTo>
                  <a:lnTo>
                    <a:pt x="4081" y="6241"/>
                  </a:lnTo>
                  <a:lnTo>
                    <a:pt x="4072" y="6238"/>
                  </a:lnTo>
                  <a:lnTo>
                    <a:pt x="3983" y="6205"/>
                  </a:lnTo>
                  <a:lnTo>
                    <a:pt x="3974" y="6202"/>
                  </a:lnTo>
                  <a:lnTo>
                    <a:pt x="3886" y="6165"/>
                  </a:lnTo>
                  <a:lnTo>
                    <a:pt x="3877" y="616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214" name="Group 192"/>
          <p:cNvGrpSpPr/>
          <p:nvPr/>
        </p:nvGrpSpPr>
        <p:grpSpPr>
          <a:xfrm>
            <a:off x="8329655" y="3849197"/>
            <a:ext cx="783258" cy="783258"/>
            <a:chOff x="6359457" y="1760585"/>
            <a:chExt cx="633600" cy="633600"/>
          </a:xfrm>
          <a:solidFill>
            <a:srgbClr val="FFFFFF"/>
          </a:solidFill>
        </p:grpSpPr>
        <p:sp>
          <p:nvSpPr>
            <p:cNvPr id="215" name="Accent"/>
            <p:cNvSpPr/>
            <p:nvPr/>
          </p:nvSpPr>
          <p:spPr>
            <a:xfrm>
              <a:off x="6359457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068" y="3540"/>
                  </a:moveTo>
                  <a:lnTo>
                    <a:pt x="7068" y="3563"/>
                  </a:lnTo>
                  <a:lnTo>
                    <a:pt x="7066" y="3586"/>
                  </a:lnTo>
                  <a:lnTo>
                    <a:pt x="7064" y="3608"/>
                  </a:lnTo>
                  <a:lnTo>
                    <a:pt x="7061" y="3631"/>
                  </a:lnTo>
                  <a:lnTo>
                    <a:pt x="7057" y="3653"/>
                  </a:lnTo>
                  <a:lnTo>
                    <a:pt x="7053" y="3676"/>
                  </a:lnTo>
                  <a:lnTo>
                    <a:pt x="7047" y="3698"/>
                  </a:lnTo>
                  <a:lnTo>
                    <a:pt x="7041" y="3719"/>
                  </a:lnTo>
                  <a:lnTo>
                    <a:pt x="7034" y="3741"/>
                  </a:lnTo>
                  <a:lnTo>
                    <a:pt x="7026" y="3762"/>
                  </a:lnTo>
                  <a:lnTo>
                    <a:pt x="7018" y="3783"/>
                  </a:lnTo>
                  <a:lnTo>
                    <a:pt x="7008" y="3804"/>
                  </a:lnTo>
                  <a:lnTo>
                    <a:pt x="6998" y="3824"/>
                  </a:lnTo>
                  <a:lnTo>
                    <a:pt x="6987" y="3844"/>
                  </a:lnTo>
                  <a:lnTo>
                    <a:pt x="6975" y="3864"/>
                  </a:lnTo>
                  <a:lnTo>
                    <a:pt x="6963" y="3883"/>
                  </a:lnTo>
                  <a:lnTo>
                    <a:pt x="6949" y="3901"/>
                  </a:lnTo>
                  <a:lnTo>
                    <a:pt x="6935" y="3919"/>
                  </a:lnTo>
                  <a:lnTo>
                    <a:pt x="6921" y="3937"/>
                  </a:lnTo>
                  <a:lnTo>
                    <a:pt x="6906" y="3954"/>
                  </a:lnTo>
                  <a:lnTo>
                    <a:pt x="6890" y="3970"/>
                  </a:lnTo>
                  <a:lnTo>
                    <a:pt x="6874" y="3986"/>
                  </a:lnTo>
                  <a:lnTo>
                    <a:pt x="6857" y="4001"/>
                  </a:lnTo>
                  <a:lnTo>
                    <a:pt x="6839" y="4015"/>
                  </a:lnTo>
                  <a:lnTo>
                    <a:pt x="6821" y="4029"/>
                  </a:lnTo>
                  <a:lnTo>
                    <a:pt x="6803" y="4043"/>
                  </a:lnTo>
                  <a:lnTo>
                    <a:pt x="6784" y="4055"/>
                  </a:lnTo>
                  <a:lnTo>
                    <a:pt x="6764" y="4067"/>
                  </a:lnTo>
                  <a:lnTo>
                    <a:pt x="6744" y="4078"/>
                  </a:lnTo>
                  <a:lnTo>
                    <a:pt x="6724" y="4088"/>
                  </a:lnTo>
                  <a:lnTo>
                    <a:pt x="6703" y="4098"/>
                  </a:lnTo>
                  <a:lnTo>
                    <a:pt x="6682" y="4106"/>
                  </a:lnTo>
                  <a:lnTo>
                    <a:pt x="6661" y="4114"/>
                  </a:lnTo>
                  <a:lnTo>
                    <a:pt x="6639" y="4121"/>
                  </a:lnTo>
                  <a:lnTo>
                    <a:pt x="6618" y="4127"/>
                  </a:lnTo>
                  <a:lnTo>
                    <a:pt x="6596" y="4133"/>
                  </a:lnTo>
                  <a:lnTo>
                    <a:pt x="6573" y="4137"/>
                  </a:lnTo>
                  <a:lnTo>
                    <a:pt x="6551" y="4141"/>
                  </a:lnTo>
                  <a:lnTo>
                    <a:pt x="6528" y="4144"/>
                  </a:lnTo>
                  <a:lnTo>
                    <a:pt x="6506" y="4146"/>
                  </a:lnTo>
                  <a:lnTo>
                    <a:pt x="6483" y="4148"/>
                  </a:lnTo>
                  <a:lnTo>
                    <a:pt x="6460" y="4148"/>
                  </a:lnTo>
                  <a:lnTo>
                    <a:pt x="6437" y="4148"/>
                  </a:lnTo>
                  <a:lnTo>
                    <a:pt x="6414" y="4146"/>
                  </a:lnTo>
                  <a:lnTo>
                    <a:pt x="6392" y="4144"/>
                  </a:lnTo>
                  <a:lnTo>
                    <a:pt x="6369" y="4141"/>
                  </a:lnTo>
                  <a:lnTo>
                    <a:pt x="6347" y="4137"/>
                  </a:lnTo>
                  <a:lnTo>
                    <a:pt x="6324" y="4133"/>
                  </a:lnTo>
                  <a:lnTo>
                    <a:pt x="6302" y="4127"/>
                  </a:lnTo>
                  <a:lnTo>
                    <a:pt x="6281" y="4121"/>
                  </a:lnTo>
                  <a:lnTo>
                    <a:pt x="6259" y="4114"/>
                  </a:lnTo>
                  <a:lnTo>
                    <a:pt x="6238" y="4106"/>
                  </a:lnTo>
                  <a:lnTo>
                    <a:pt x="6217" y="4098"/>
                  </a:lnTo>
                  <a:lnTo>
                    <a:pt x="6196" y="4088"/>
                  </a:lnTo>
                  <a:lnTo>
                    <a:pt x="6176" y="4078"/>
                  </a:lnTo>
                  <a:lnTo>
                    <a:pt x="6156" y="4067"/>
                  </a:lnTo>
                  <a:lnTo>
                    <a:pt x="6136" y="4055"/>
                  </a:lnTo>
                  <a:lnTo>
                    <a:pt x="6117" y="4043"/>
                  </a:lnTo>
                  <a:lnTo>
                    <a:pt x="6099" y="4029"/>
                  </a:lnTo>
                  <a:lnTo>
                    <a:pt x="6081" y="4015"/>
                  </a:lnTo>
                  <a:lnTo>
                    <a:pt x="6063" y="4001"/>
                  </a:lnTo>
                  <a:lnTo>
                    <a:pt x="6046" y="3986"/>
                  </a:lnTo>
                  <a:lnTo>
                    <a:pt x="6030" y="3970"/>
                  </a:lnTo>
                  <a:lnTo>
                    <a:pt x="6014" y="3954"/>
                  </a:lnTo>
                  <a:lnTo>
                    <a:pt x="5999" y="3937"/>
                  </a:lnTo>
                  <a:lnTo>
                    <a:pt x="5985" y="3919"/>
                  </a:lnTo>
                  <a:lnTo>
                    <a:pt x="5971" y="3901"/>
                  </a:lnTo>
                  <a:lnTo>
                    <a:pt x="5957" y="3883"/>
                  </a:lnTo>
                  <a:lnTo>
                    <a:pt x="5945" y="3864"/>
                  </a:lnTo>
                  <a:lnTo>
                    <a:pt x="5933" y="3844"/>
                  </a:lnTo>
                  <a:lnTo>
                    <a:pt x="5922" y="3824"/>
                  </a:lnTo>
                  <a:lnTo>
                    <a:pt x="5912" y="3804"/>
                  </a:lnTo>
                  <a:lnTo>
                    <a:pt x="5902" y="3783"/>
                  </a:lnTo>
                  <a:lnTo>
                    <a:pt x="5894" y="3762"/>
                  </a:lnTo>
                  <a:lnTo>
                    <a:pt x="5886" y="3741"/>
                  </a:lnTo>
                  <a:lnTo>
                    <a:pt x="5879" y="3719"/>
                  </a:lnTo>
                  <a:lnTo>
                    <a:pt x="5873" y="3698"/>
                  </a:lnTo>
                  <a:lnTo>
                    <a:pt x="5867" y="3676"/>
                  </a:lnTo>
                  <a:lnTo>
                    <a:pt x="5863" y="3653"/>
                  </a:lnTo>
                  <a:lnTo>
                    <a:pt x="5859" y="3631"/>
                  </a:lnTo>
                  <a:lnTo>
                    <a:pt x="5856" y="3608"/>
                  </a:lnTo>
                  <a:lnTo>
                    <a:pt x="5854" y="3586"/>
                  </a:lnTo>
                  <a:lnTo>
                    <a:pt x="5852" y="3563"/>
                  </a:lnTo>
                  <a:lnTo>
                    <a:pt x="5852" y="3540"/>
                  </a:lnTo>
                  <a:lnTo>
                    <a:pt x="5852" y="3517"/>
                  </a:lnTo>
                  <a:lnTo>
                    <a:pt x="5854" y="3494"/>
                  </a:lnTo>
                  <a:lnTo>
                    <a:pt x="5856" y="3472"/>
                  </a:lnTo>
                  <a:lnTo>
                    <a:pt x="5859" y="3449"/>
                  </a:lnTo>
                  <a:lnTo>
                    <a:pt x="5863" y="3427"/>
                  </a:lnTo>
                  <a:lnTo>
                    <a:pt x="5867" y="3404"/>
                  </a:lnTo>
                  <a:lnTo>
                    <a:pt x="5873" y="3382"/>
                  </a:lnTo>
                  <a:lnTo>
                    <a:pt x="5879" y="3361"/>
                  </a:lnTo>
                  <a:lnTo>
                    <a:pt x="5886" y="3339"/>
                  </a:lnTo>
                  <a:lnTo>
                    <a:pt x="5894" y="3318"/>
                  </a:lnTo>
                  <a:lnTo>
                    <a:pt x="5902" y="3297"/>
                  </a:lnTo>
                  <a:lnTo>
                    <a:pt x="5912" y="3276"/>
                  </a:lnTo>
                  <a:lnTo>
                    <a:pt x="5922" y="3256"/>
                  </a:lnTo>
                  <a:lnTo>
                    <a:pt x="5933" y="3236"/>
                  </a:lnTo>
                  <a:lnTo>
                    <a:pt x="5945" y="3216"/>
                  </a:lnTo>
                  <a:lnTo>
                    <a:pt x="5957" y="3197"/>
                  </a:lnTo>
                  <a:lnTo>
                    <a:pt x="5971" y="3179"/>
                  </a:lnTo>
                  <a:lnTo>
                    <a:pt x="5985" y="3161"/>
                  </a:lnTo>
                  <a:lnTo>
                    <a:pt x="5999" y="3143"/>
                  </a:lnTo>
                  <a:lnTo>
                    <a:pt x="6014" y="3126"/>
                  </a:lnTo>
                  <a:lnTo>
                    <a:pt x="6030" y="3110"/>
                  </a:lnTo>
                  <a:lnTo>
                    <a:pt x="6046" y="3094"/>
                  </a:lnTo>
                  <a:lnTo>
                    <a:pt x="6063" y="3079"/>
                  </a:lnTo>
                  <a:lnTo>
                    <a:pt x="6081" y="3065"/>
                  </a:lnTo>
                  <a:lnTo>
                    <a:pt x="6099" y="3051"/>
                  </a:lnTo>
                  <a:lnTo>
                    <a:pt x="6117" y="3037"/>
                  </a:lnTo>
                  <a:lnTo>
                    <a:pt x="6136" y="3025"/>
                  </a:lnTo>
                  <a:lnTo>
                    <a:pt x="6156" y="3013"/>
                  </a:lnTo>
                  <a:lnTo>
                    <a:pt x="6176" y="3002"/>
                  </a:lnTo>
                  <a:lnTo>
                    <a:pt x="6196" y="2992"/>
                  </a:lnTo>
                  <a:lnTo>
                    <a:pt x="6217" y="2982"/>
                  </a:lnTo>
                  <a:lnTo>
                    <a:pt x="6238" y="2974"/>
                  </a:lnTo>
                  <a:lnTo>
                    <a:pt x="6259" y="2966"/>
                  </a:lnTo>
                  <a:lnTo>
                    <a:pt x="6281" y="2959"/>
                  </a:lnTo>
                  <a:lnTo>
                    <a:pt x="6302" y="2953"/>
                  </a:lnTo>
                  <a:lnTo>
                    <a:pt x="6324" y="2947"/>
                  </a:lnTo>
                  <a:lnTo>
                    <a:pt x="6347" y="2943"/>
                  </a:lnTo>
                  <a:lnTo>
                    <a:pt x="6369" y="2939"/>
                  </a:lnTo>
                  <a:lnTo>
                    <a:pt x="6392" y="2936"/>
                  </a:lnTo>
                  <a:lnTo>
                    <a:pt x="6414" y="2934"/>
                  </a:lnTo>
                  <a:lnTo>
                    <a:pt x="6437" y="2932"/>
                  </a:lnTo>
                  <a:lnTo>
                    <a:pt x="6460" y="2932"/>
                  </a:lnTo>
                  <a:lnTo>
                    <a:pt x="6483" y="2932"/>
                  </a:lnTo>
                  <a:lnTo>
                    <a:pt x="6506" y="2934"/>
                  </a:lnTo>
                  <a:lnTo>
                    <a:pt x="6528" y="2936"/>
                  </a:lnTo>
                  <a:lnTo>
                    <a:pt x="6551" y="2939"/>
                  </a:lnTo>
                  <a:lnTo>
                    <a:pt x="6573" y="2943"/>
                  </a:lnTo>
                  <a:lnTo>
                    <a:pt x="6596" y="2947"/>
                  </a:lnTo>
                  <a:lnTo>
                    <a:pt x="6618" y="2953"/>
                  </a:lnTo>
                  <a:lnTo>
                    <a:pt x="6639" y="2959"/>
                  </a:lnTo>
                  <a:lnTo>
                    <a:pt x="6661" y="2966"/>
                  </a:lnTo>
                  <a:lnTo>
                    <a:pt x="6682" y="2974"/>
                  </a:lnTo>
                  <a:lnTo>
                    <a:pt x="6703" y="2982"/>
                  </a:lnTo>
                  <a:lnTo>
                    <a:pt x="6724" y="2992"/>
                  </a:lnTo>
                  <a:lnTo>
                    <a:pt x="6744" y="3002"/>
                  </a:lnTo>
                  <a:lnTo>
                    <a:pt x="6764" y="3013"/>
                  </a:lnTo>
                  <a:lnTo>
                    <a:pt x="6784" y="3025"/>
                  </a:lnTo>
                  <a:lnTo>
                    <a:pt x="6803" y="3037"/>
                  </a:lnTo>
                  <a:lnTo>
                    <a:pt x="6821" y="3051"/>
                  </a:lnTo>
                  <a:lnTo>
                    <a:pt x="6839" y="3065"/>
                  </a:lnTo>
                  <a:lnTo>
                    <a:pt x="6857" y="3079"/>
                  </a:lnTo>
                  <a:lnTo>
                    <a:pt x="6874" y="3094"/>
                  </a:lnTo>
                  <a:lnTo>
                    <a:pt x="6890" y="3110"/>
                  </a:lnTo>
                  <a:lnTo>
                    <a:pt x="6906" y="3126"/>
                  </a:lnTo>
                  <a:lnTo>
                    <a:pt x="6921" y="3143"/>
                  </a:lnTo>
                  <a:lnTo>
                    <a:pt x="6935" y="3161"/>
                  </a:lnTo>
                  <a:lnTo>
                    <a:pt x="6949" y="3179"/>
                  </a:lnTo>
                  <a:lnTo>
                    <a:pt x="6963" y="3197"/>
                  </a:lnTo>
                  <a:lnTo>
                    <a:pt x="6975" y="3216"/>
                  </a:lnTo>
                  <a:lnTo>
                    <a:pt x="6987" y="3236"/>
                  </a:lnTo>
                  <a:lnTo>
                    <a:pt x="6998" y="3256"/>
                  </a:lnTo>
                  <a:lnTo>
                    <a:pt x="7008" y="3276"/>
                  </a:lnTo>
                  <a:lnTo>
                    <a:pt x="7018" y="3297"/>
                  </a:lnTo>
                  <a:lnTo>
                    <a:pt x="7026" y="3318"/>
                  </a:lnTo>
                  <a:lnTo>
                    <a:pt x="7034" y="3339"/>
                  </a:lnTo>
                  <a:lnTo>
                    <a:pt x="7041" y="3361"/>
                  </a:lnTo>
                  <a:lnTo>
                    <a:pt x="7047" y="3382"/>
                  </a:lnTo>
                  <a:lnTo>
                    <a:pt x="7053" y="3404"/>
                  </a:lnTo>
                  <a:lnTo>
                    <a:pt x="7057" y="3427"/>
                  </a:lnTo>
                  <a:lnTo>
                    <a:pt x="7061" y="3449"/>
                  </a:lnTo>
                  <a:lnTo>
                    <a:pt x="7064" y="3472"/>
                  </a:lnTo>
                  <a:lnTo>
                    <a:pt x="7066" y="3494"/>
                  </a:lnTo>
                  <a:lnTo>
                    <a:pt x="7068" y="3517"/>
                  </a:lnTo>
                  <a:lnTo>
                    <a:pt x="7068" y="35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16" name="Outline"/>
            <p:cNvSpPr/>
            <p:nvPr/>
          </p:nvSpPr>
          <p:spPr>
            <a:xfrm>
              <a:off x="6359457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889" y="4712"/>
                  </a:moveTo>
                  <a:lnTo>
                    <a:pt x="8897" y="4849"/>
                  </a:lnTo>
                  <a:lnTo>
                    <a:pt x="8897" y="4858"/>
                  </a:lnTo>
                  <a:lnTo>
                    <a:pt x="8900" y="4995"/>
                  </a:lnTo>
                  <a:lnTo>
                    <a:pt x="8900" y="4999"/>
                  </a:lnTo>
                  <a:lnTo>
                    <a:pt x="8900" y="5000"/>
                  </a:lnTo>
                  <a:lnTo>
                    <a:pt x="8900" y="5001"/>
                  </a:lnTo>
                  <a:lnTo>
                    <a:pt x="8900" y="5005"/>
                  </a:lnTo>
                  <a:lnTo>
                    <a:pt x="8897" y="5142"/>
                  </a:lnTo>
                  <a:lnTo>
                    <a:pt x="8897" y="5151"/>
                  </a:lnTo>
                  <a:lnTo>
                    <a:pt x="8889" y="5288"/>
                  </a:lnTo>
                  <a:lnTo>
                    <a:pt x="8889" y="5297"/>
                  </a:lnTo>
                  <a:lnTo>
                    <a:pt x="8876" y="5433"/>
                  </a:lnTo>
                  <a:lnTo>
                    <a:pt x="8875" y="5443"/>
                  </a:lnTo>
                  <a:lnTo>
                    <a:pt x="8857" y="5578"/>
                  </a:lnTo>
                  <a:lnTo>
                    <a:pt x="8855" y="5587"/>
                  </a:lnTo>
                  <a:lnTo>
                    <a:pt x="8833" y="5721"/>
                  </a:lnTo>
                  <a:lnTo>
                    <a:pt x="8831" y="5731"/>
                  </a:lnTo>
                  <a:lnTo>
                    <a:pt x="8803" y="5864"/>
                  </a:lnTo>
                  <a:lnTo>
                    <a:pt x="8801" y="5873"/>
                  </a:lnTo>
                  <a:lnTo>
                    <a:pt x="8768" y="6005"/>
                  </a:lnTo>
                  <a:lnTo>
                    <a:pt x="8766" y="6014"/>
                  </a:lnTo>
                  <a:lnTo>
                    <a:pt x="8728" y="6145"/>
                  </a:lnTo>
                  <a:lnTo>
                    <a:pt x="8725" y="6154"/>
                  </a:lnTo>
                  <a:lnTo>
                    <a:pt x="8683" y="6283"/>
                  </a:lnTo>
                  <a:lnTo>
                    <a:pt x="8680" y="6292"/>
                  </a:lnTo>
                  <a:lnTo>
                    <a:pt x="8632" y="6420"/>
                  </a:lnTo>
                  <a:lnTo>
                    <a:pt x="8629" y="6428"/>
                  </a:lnTo>
                  <a:lnTo>
                    <a:pt x="8577" y="6554"/>
                  </a:lnTo>
                  <a:lnTo>
                    <a:pt x="8573" y="6563"/>
                  </a:lnTo>
                  <a:lnTo>
                    <a:pt x="8516" y="6687"/>
                  </a:lnTo>
                  <a:lnTo>
                    <a:pt x="8512" y="6695"/>
                  </a:lnTo>
                  <a:lnTo>
                    <a:pt x="8450" y="6818"/>
                  </a:lnTo>
                  <a:lnTo>
                    <a:pt x="8446" y="6826"/>
                  </a:lnTo>
                  <a:lnTo>
                    <a:pt x="8380" y="6946"/>
                  </a:lnTo>
                  <a:lnTo>
                    <a:pt x="8375" y="6954"/>
                  </a:lnTo>
                  <a:lnTo>
                    <a:pt x="8304" y="7071"/>
                  </a:lnTo>
                  <a:lnTo>
                    <a:pt x="8299" y="7079"/>
                  </a:lnTo>
                  <a:lnTo>
                    <a:pt x="8225" y="7194"/>
                  </a:lnTo>
                  <a:lnTo>
                    <a:pt x="8219" y="7202"/>
                  </a:lnTo>
                  <a:lnTo>
                    <a:pt x="8140" y="7313"/>
                  </a:lnTo>
                  <a:lnTo>
                    <a:pt x="8135" y="7321"/>
                  </a:lnTo>
                  <a:lnTo>
                    <a:pt x="8052" y="7429"/>
                  </a:lnTo>
                  <a:lnTo>
                    <a:pt x="8046" y="7436"/>
                  </a:lnTo>
                  <a:lnTo>
                    <a:pt x="7959" y="7541"/>
                  </a:lnTo>
                  <a:lnTo>
                    <a:pt x="7953" y="7548"/>
                  </a:lnTo>
                  <a:lnTo>
                    <a:pt x="7862" y="7650"/>
                  </a:lnTo>
                  <a:lnTo>
                    <a:pt x="7856" y="7657"/>
                  </a:lnTo>
                  <a:lnTo>
                    <a:pt x="7761" y="7755"/>
                  </a:lnTo>
                  <a:lnTo>
                    <a:pt x="7755" y="7761"/>
                  </a:lnTo>
                  <a:lnTo>
                    <a:pt x="7657" y="7856"/>
                  </a:lnTo>
                  <a:lnTo>
                    <a:pt x="7650" y="7862"/>
                  </a:lnTo>
                  <a:lnTo>
                    <a:pt x="7548" y="7953"/>
                  </a:lnTo>
                  <a:lnTo>
                    <a:pt x="7541" y="7959"/>
                  </a:lnTo>
                  <a:lnTo>
                    <a:pt x="7436" y="8046"/>
                  </a:lnTo>
                  <a:lnTo>
                    <a:pt x="7429" y="8052"/>
                  </a:lnTo>
                  <a:lnTo>
                    <a:pt x="7321" y="8135"/>
                  </a:lnTo>
                  <a:lnTo>
                    <a:pt x="7313" y="8140"/>
                  </a:lnTo>
                  <a:lnTo>
                    <a:pt x="7202" y="8219"/>
                  </a:lnTo>
                  <a:lnTo>
                    <a:pt x="7194" y="8225"/>
                  </a:lnTo>
                  <a:lnTo>
                    <a:pt x="7079" y="8299"/>
                  </a:lnTo>
                  <a:lnTo>
                    <a:pt x="7071" y="8304"/>
                  </a:lnTo>
                  <a:lnTo>
                    <a:pt x="6954" y="8375"/>
                  </a:lnTo>
                  <a:lnTo>
                    <a:pt x="6946" y="8380"/>
                  </a:lnTo>
                  <a:lnTo>
                    <a:pt x="6826" y="8446"/>
                  </a:lnTo>
                  <a:lnTo>
                    <a:pt x="6818" y="8450"/>
                  </a:lnTo>
                  <a:lnTo>
                    <a:pt x="6695" y="8512"/>
                  </a:lnTo>
                  <a:lnTo>
                    <a:pt x="6687" y="8516"/>
                  </a:lnTo>
                  <a:lnTo>
                    <a:pt x="6563" y="8573"/>
                  </a:lnTo>
                  <a:lnTo>
                    <a:pt x="6554" y="8577"/>
                  </a:lnTo>
                  <a:lnTo>
                    <a:pt x="6428" y="8629"/>
                  </a:lnTo>
                  <a:lnTo>
                    <a:pt x="6420" y="8632"/>
                  </a:lnTo>
                  <a:lnTo>
                    <a:pt x="6292" y="8680"/>
                  </a:lnTo>
                  <a:lnTo>
                    <a:pt x="6283" y="8683"/>
                  </a:lnTo>
                  <a:lnTo>
                    <a:pt x="6154" y="8725"/>
                  </a:lnTo>
                  <a:lnTo>
                    <a:pt x="6145" y="8728"/>
                  </a:lnTo>
                  <a:lnTo>
                    <a:pt x="6014" y="8766"/>
                  </a:lnTo>
                  <a:lnTo>
                    <a:pt x="6005" y="8768"/>
                  </a:lnTo>
                  <a:lnTo>
                    <a:pt x="5873" y="8801"/>
                  </a:lnTo>
                  <a:lnTo>
                    <a:pt x="5864" y="8803"/>
                  </a:lnTo>
                  <a:lnTo>
                    <a:pt x="5731" y="8831"/>
                  </a:lnTo>
                  <a:lnTo>
                    <a:pt x="5721" y="8833"/>
                  </a:lnTo>
                  <a:lnTo>
                    <a:pt x="5587" y="8855"/>
                  </a:lnTo>
                  <a:lnTo>
                    <a:pt x="5578" y="8857"/>
                  </a:lnTo>
                  <a:lnTo>
                    <a:pt x="5443" y="8875"/>
                  </a:lnTo>
                  <a:lnTo>
                    <a:pt x="5433" y="8876"/>
                  </a:lnTo>
                  <a:lnTo>
                    <a:pt x="5297" y="8889"/>
                  </a:lnTo>
                  <a:lnTo>
                    <a:pt x="5288" y="8889"/>
                  </a:lnTo>
                  <a:lnTo>
                    <a:pt x="5151" y="8897"/>
                  </a:lnTo>
                  <a:lnTo>
                    <a:pt x="5142" y="8897"/>
                  </a:lnTo>
                  <a:lnTo>
                    <a:pt x="5005" y="8900"/>
                  </a:lnTo>
                  <a:lnTo>
                    <a:pt x="4995" y="8900"/>
                  </a:lnTo>
                  <a:lnTo>
                    <a:pt x="4858" y="8897"/>
                  </a:lnTo>
                  <a:lnTo>
                    <a:pt x="4849" y="8897"/>
                  </a:lnTo>
                  <a:lnTo>
                    <a:pt x="4712" y="8889"/>
                  </a:lnTo>
                  <a:lnTo>
                    <a:pt x="4703" y="8889"/>
                  </a:lnTo>
                  <a:lnTo>
                    <a:pt x="4567" y="8876"/>
                  </a:lnTo>
                  <a:lnTo>
                    <a:pt x="4557" y="8875"/>
                  </a:lnTo>
                  <a:lnTo>
                    <a:pt x="4422" y="8857"/>
                  </a:lnTo>
                  <a:lnTo>
                    <a:pt x="4413" y="8855"/>
                  </a:lnTo>
                  <a:lnTo>
                    <a:pt x="4279" y="8833"/>
                  </a:lnTo>
                  <a:lnTo>
                    <a:pt x="4269" y="8831"/>
                  </a:lnTo>
                  <a:lnTo>
                    <a:pt x="4136" y="8803"/>
                  </a:lnTo>
                  <a:lnTo>
                    <a:pt x="4127" y="8801"/>
                  </a:lnTo>
                  <a:lnTo>
                    <a:pt x="3995" y="8768"/>
                  </a:lnTo>
                  <a:lnTo>
                    <a:pt x="3986" y="8766"/>
                  </a:lnTo>
                  <a:lnTo>
                    <a:pt x="3855" y="8728"/>
                  </a:lnTo>
                  <a:lnTo>
                    <a:pt x="3846" y="8725"/>
                  </a:lnTo>
                  <a:lnTo>
                    <a:pt x="3717" y="8683"/>
                  </a:lnTo>
                  <a:lnTo>
                    <a:pt x="3708" y="8680"/>
                  </a:lnTo>
                  <a:lnTo>
                    <a:pt x="3580" y="8632"/>
                  </a:lnTo>
                  <a:lnTo>
                    <a:pt x="3572" y="8629"/>
                  </a:lnTo>
                  <a:lnTo>
                    <a:pt x="3446" y="8577"/>
                  </a:lnTo>
                  <a:lnTo>
                    <a:pt x="3437" y="8573"/>
                  </a:lnTo>
                  <a:lnTo>
                    <a:pt x="3313" y="8516"/>
                  </a:lnTo>
                  <a:lnTo>
                    <a:pt x="3305" y="8512"/>
                  </a:lnTo>
                  <a:lnTo>
                    <a:pt x="3182" y="8450"/>
                  </a:lnTo>
                  <a:lnTo>
                    <a:pt x="3174" y="8446"/>
                  </a:lnTo>
                  <a:lnTo>
                    <a:pt x="3054" y="8380"/>
                  </a:lnTo>
                  <a:lnTo>
                    <a:pt x="3046" y="8375"/>
                  </a:lnTo>
                  <a:lnTo>
                    <a:pt x="2929" y="8304"/>
                  </a:lnTo>
                  <a:lnTo>
                    <a:pt x="2921" y="8299"/>
                  </a:lnTo>
                  <a:lnTo>
                    <a:pt x="2806" y="8225"/>
                  </a:lnTo>
                  <a:lnTo>
                    <a:pt x="2798" y="8219"/>
                  </a:lnTo>
                  <a:lnTo>
                    <a:pt x="2687" y="8140"/>
                  </a:lnTo>
                  <a:lnTo>
                    <a:pt x="2679" y="8135"/>
                  </a:lnTo>
                  <a:lnTo>
                    <a:pt x="2571" y="8052"/>
                  </a:lnTo>
                  <a:lnTo>
                    <a:pt x="2564" y="8046"/>
                  </a:lnTo>
                  <a:lnTo>
                    <a:pt x="2459" y="7959"/>
                  </a:lnTo>
                  <a:lnTo>
                    <a:pt x="2452" y="7953"/>
                  </a:lnTo>
                  <a:lnTo>
                    <a:pt x="2350" y="7862"/>
                  </a:lnTo>
                  <a:lnTo>
                    <a:pt x="2343" y="7856"/>
                  </a:lnTo>
                  <a:lnTo>
                    <a:pt x="2245" y="7761"/>
                  </a:lnTo>
                  <a:lnTo>
                    <a:pt x="2239" y="7755"/>
                  </a:lnTo>
                  <a:lnTo>
                    <a:pt x="2144" y="7657"/>
                  </a:lnTo>
                  <a:lnTo>
                    <a:pt x="2138" y="7650"/>
                  </a:lnTo>
                  <a:lnTo>
                    <a:pt x="2047" y="7548"/>
                  </a:lnTo>
                  <a:lnTo>
                    <a:pt x="2041" y="7541"/>
                  </a:lnTo>
                  <a:lnTo>
                    <a:pt x="1954" y="7436"/>
                  </a:lnTo>
                  <a:lnTo>
                    <a:pt x="1948" y="7429"/>
                  </a:lnTo>
                  <a:lnTo>
                    <a:pt x="1865" y="7321"/>
                  </a:lnTo>
                  <a:lnTo>
                    <a:pt x="1860" y="7313"/>
                  </a:lnTo>
                  <a:lnTo>
                    <a:pt x="1781" y="7202"/>
                  </a:lnTo>
                  <a:lnTo>
                    <a:pt x="1775" y="7194"/>
                  </a:lnTo>
                  <a:lnTo>
                    <a:pt x="1701" y="7079"/>
                  </a:lnTo>
                  <a:lnTo>
                    <a:pt x="1696" y="7071"/>
                  </a:lnTo>
                  <a:lnTo>
                    <a:pt x="1625" y="6954"/>
                  </a:lnTo>
                  <a:lnTo>
                    <a:pt x="1620" y="6946"/>
                  </a:lnTo>
                  <a:lnTo>
                    <a:pt x="1554" y="6826"/>
                  </a:lnTo>
                  <a:lnTo>
                    <a:pt x="1550" y="6818"/>
                  </a:lnTo>
                  <a:lnTo>
                    <a:pt x="1488" y="6695"/>
                  </a:lnTo>
                  <a:lnTo>
                    <a:pt x="1484" y="6687"/>
                  </a:lnTo>
                  <a:lnTo>
                    <a:pt x="1427" y="6563"/>
                  </a:lnTo>
                  <a:lnTo>
                    <a:pt x="1423" y="6554"/>
                  </a:lnTo>
                  <a:lnTo>
                    <a:pt x="1371" y="6428"/>
                  </a:lnTo>
                  <a:lnTo>
                    <a:pt x="1368" y="6420"/>
                  </a:lnTo>
                  <a:lnTo>
                    <a:pt x="1320" y="6292"/>
                  </a:lnTo>
                  <a:lnTo>
                    <a:pt x="1317" y="6283"/>
                  </a:lnTo>
                  <a:lnTo>
                    <a:pt x="1275" y="6154"/>
                  </a:lnTo>
                  <a:lnTo>
                    <a:pt x="1272" y="6145"/>
                  </a:lnTo>
                  <a:lnTo>
                    <a:pt x="1234" y="6014"/>
                  </a:lnTo>
                  <a:lnTo>
                    <a:pt x="1232" y="6005"/>
                  </a:lnTo>
                  <a:lnTo>
                    <a:pt x="1199" y="5873"/>
                  </a:lnTo>
                  <a:lnTo>
                    <a:pt x="1197" y="5864"/>
                  </a:lnTo>
                  <a:lnTo>
                    <a:pt x="1169" y="5731"/>
                  </a:lnTo>
                  <a:lnTo>
                    <a:pt x="1167" y="5721"/>
                  </a:lnTo>
                  <a:lnTo>
                    <a:pt x="1145" y="5587"/>
                  </a:lnTo>
                  <a:lnTo>
                    <a:pt x="1143" y="5578"/>
                  </a:lnTo>
                  <a:lnTo>
                    <a:pt x="1125" y="5443"/>
                  </a:lnTo>
                  <a:lnTo>
                    <a:pt x="1124" y="5433"/>
                  </a:lnTo>
                  <a:lnTo>
                    <a:pt x="1111" y="5297"/>
                  </a:lnTo>
                  <a:lnTo>
                    <a:pt x="1111" y="5288"/>
                  </a:lnTo>
                  <a:lnTo>
                    <a:pt x="1103" y="5151"/>
                  </a:lnTo>
                  <a:lnTo>
                    <a:pt x="1103" y="5142"/>
                  </a:lnTo>
                  <a:lnTo>
                    <a:pt x="1100" y="5005"/>
                  </a:lnTo>
                  <a:lnTo>
                    <a:pt x="1100" y="5001"/>
                  </a:lnTo>
                  <a:lnTo>
                    <a:pt x="1100" y="5000"/>
                  </a:lnTo>
                  <a:lnTo>
                    <a:pt x="1100" y="4999"/>
                  </a:lnTo>
                  <a:lnTo>
                    <a:pt x="1100" y="4995"/>
                  </a:lnTo>
                  <a:lnTo>
                    <a:pt x="1103" y="4858"/>
                  </a:lnTo>
                  <a:lnTo>
                    <a:pt x="1103" y="4849"/>
                  </a:lnTo>
                  <a:lnTo>
                    <a:pt x="1111" y="4712"/>
                  </a:lnTo>
                  <a:lnTo>
                    <a:pt x="1111" y="4703"/>
                  </a:lnTo>
                  <a:lnTo>
                    <a:pt x="1124" y="4567"/>
                  </a:lnTo>
                  <a:lnTo>
                    <a:pt x="1125" y="4557"/>
                  </a:lnTo>
                  <a:lnTo>
                    <a:pt x="1143" y="4422"/>
                  </a:lnTo>
                  <a:lnTo>
                    <a:pt x="1145" y="4413"/>
                  </a:lnTo>
                  <a:lnTo>
                    <a:pt x="1167" y="4279"/>
                  </a:lnTo>
                  <a:lnTo>
                    <a:pt x="1169" y="4269"/>
                  </a:lnTo>
                  <a:lnTo>
                    <a:pt x="1197" y="4136"/>
                  </a:lnTo>
                  <a:lnTo>
                    <a:pt x="1199" y="4127"/>
                  </a:lnTo>
                  <a:lnTo>
                    <a:pt x="1232" y="3995"/>
                  </a:lnTo>
                  <a:lnTo>
                    <a:pt x="1234" y="3986"/>
                  </a:lnTo>
                  <a:lnTo>
                    <a:pt x="1272" y="3855"/>
                  </a:lnTo>
                  <a:lnTo>
                    <a:pt x="1275" y="3846"/>
                  </a:lnTo>
                  <a:lnTo>
                    <a:pt x="1317" y="3717"/>
                  </a:lnTo>
                  <a:lnTo>
                    <a:pt x="1320" y="3708"/>
                  </a:lnTo>
                  <a:lnTo>
                    <a:pt x="1368" y="3580"/>
                  </a:lnTo>
                  <a:lnTo>
                    <a:pt x="1371" y="3572"/>
                  </a:lnTo>
                  <a:lnTo>
                    <a:pt x="1423" y="3446"/>
                  </a:lnTo>
                  <a:lnTo>
                    <a:pt x="1427" y="3437"/>
                  </a:lnTo>
                  <a:lnTo>
                    <a:pt x="1484" y="3313"/>
                  </a:lnTo>
                  <a:lnTo>
                    <a:pt x="1488" y="3305"/>
                  </a:lnTo>
                  <a:lnTo>
                    <a:pt x="1550" y="3182"/>
                  </a:lnTo>
                  <a:lnTo>
                    <a:pt x="1554" y="3174"/>
                  </a:lnTo>
                  <a:lnTo>
                    <a:pt x="1620" y="3054"/>
                  </a:lnTo>
                  <a:lnTo>
                    <a:pt x="1625" y="3046"/>
                  </a:lnTo>
                  <a:lnTo>
                    <a:pt x="1696" y="2929"/>
                  </a:lnTo>
                  <a:lnTo>
                    <a:pt x="1701" y="2921"/>
                  </a:lnTo>
                  <a:lnTo>
                    <a:pt x="1775" y="2806"/>
                  </a:lnTo>
                  <a:lnTo>
                    <a:pt x="1781" y="2798"/>
                  </a:lnTo>
                  <a:lnTo>
                    <a:pt x="1860" y="2687"/>
                  </a:lnTo>
                  <a:lnTo>
                    <a:pt x="1865" y="2679"/>
                  </a:lnTo>
                  <a:lnTo>
                    <a:pt x="1948" y="2571"/>
                  </a:lnTo>
                  <a:lnTo>
                    <a:pt x="1954" y="2564"/>
                  </a:lnTo>
                  <a:lnTo>
                    <a:pt x="2041" y="2459"/>
                  </a:lnTo>
                  <a:lnTo>
                    <a:pt x="2047" y="2452"/>
                  </a:lnTo>
                  <a:lnTo>
                    <a:pt x="2138" y="2350"/>
                  </a:lnTo>
                  <a:lnTo>
                    <a:pt x="2144" y="2343"/>
                  </a:lnTo>
                  <a:lnTo>
                    <a:pt x="2239" y="2245"/>
                  </a:lnTo>
                  <a:lnTo>
                    <a:pt x="2245" y="2239"/>
                  </a:lnTo>
                  <a:lnTo>
                    <a:pt x="2343" y="2144"/>
                  </a:lnTo>
                  <a:lnTo>
                    <a:pt x="2350" y="2138"/>
                  </a:lnTo>
                  <a:lnTo>
                    <a:pt x="2452" y="2047"/>
                  </a:lnTo>
                  <a:lnTo>
                    <a:pt x="2459" y="2041"/>
                  </a:lnTo>
                  <a:lnTo>
                    <a:pt x="2564" y="1954"/>
                  </a:lnTo>
                  <a:lnTo>
                    <a:pt x="2571" y="1948"/>
                  </a:lnTo>
                  <a:lnTo>
                    <a:pt x="2679" y="1865"/>
                  </a:lnTo>
                  <a:lnTo>
                    <a:pt x="2687" y="1860"/>
                  </a:lnTo>
                  <a:lnTo>
                    <a:pt x="2798" y="1781"/>
                  </a:lnTo>
                  <a:lnTo>
                    <a:pt x="2806" y="1775"/>
                  </a:lnTo>
                  <a:lnTo>
                    <a:pt x="2921" y="1701"/>
                  </a:lnTo>
                  <a:lnTo>
                    <a:pt x="2929" y="1696"/>
                  </a:lnTo>
                  <a:lnTo>
                    <a:pt x="3046" y="1625"/>
                  </a:lnTo>
                  <a:lnTo>
                    <a:pt x="3054" y="1620"/>
                  </a:lnTo>
                  <a:lnTo>
                    <a:pt x="3174" y="1554"/>
                  </a:lnTo>
                  <a:lnTo>
                    <a:pt x="3182" y="1550"/>
                  </a:lnTo>
                  <a:lnTo>
                    <a:pt x="3305" y="1488"/>
                  </a:lnTo>
                  <a:lnTo>
                    <a:pt x="3313" y="1484"/>
                  </a:lnTo>
                  <a:lnTo>
                    <a:pt x="3437" y="1427"/>
                  </a:lnTo>
                  <a:lnTo>
                    <a:pt x="3446" y="1423"/>
                  </a:lnTo>
                  <a:lnTo>
                    <a:pt x="3572" y="1371"/>
                  </a:lnTo>
                  <a:lnTo>
                    <a:pt x="3580" y="1368"/>
                  </a:lnTo>
                  <a:lnTo>
                    <a:pt x="3708" y="1320"/>
                  </a:lnTo>
                  <a:lnTo>
                    <a:pt x="3717" y="1317"/>
                  </a:lnTo>
                  <a:lnTo>
                    <a:pt x="3846" y="1275"/>
                  </a:lnTo>
                  <a:lnTo>
                    <a:pt x="3855" y="1272"/>
                  </a:lnTo>
                  <a:lnTo>
                    <a:pt x="3986" y="1234"/>
                  </a:lnTo>
                  <a:lnTo>
                    <a:pt x="3995" y="1232"/>
                  </a:lnTo>
                  <a:lnTo>
                    <a:pt x="4127" y="1199"/>
                  </a:lnTo>
                  <a:lnTo>
                    <a:pt x="4136" y="1197"/>
                  </a:lnTo>
                  <a:lnTo>
                    <a:pt x="4269" y="1169"/>
                  </a:lnTo>
                  <a:lnTo>
                    <a:pt x="4279" y="1167"/>
                  </a:lnTo>
                  <a:lnTo>
                    <a:pt x="4413" y="1145"/>
                  </a:lnTo>
                  <a:lnTo>
                    <a:pt x="4422" y="1143"/>
                  </a:lnTo>
                  <a:lnTo>
                    <a:pt x="4557" y="1125"/>
                  </a:lnTo>
                  <a:lnTo>
                    <a:pt x="4567" y="1124"/>
                  </a:lnTo>
                  <a:lnTo>
                    <a:pt x="4703" y="1111"/>
                  </a:lnTo>
                  <a:lnTo>
                    <a:pt x="4712" y="1111"/>
                  </a:lnTo>
                  <a:lnTo>
                    <a:pt x="4849" y="1103"/>
                  </a:lnTo>
                  <a:lnTo>
                    <a:pt x="4858" y="1103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142" y="1103"/>
                  </a:lnTo>
                  <a:lnTo>
                    <a:pt x="5151" y="1103"/>
                  </a:lnTo>
                  <a:lnTo>
                    <a:pt x="5288" y="1111"/>
                  </a:lnTo>
                  <a:lnTo>
                    <a:pt x="5297" y="1111"/>
                  </a:lnTo>
                  <a:lnTo>
                    <a:pt x="5433" y="1124"/>
                  </a:lnTo>
                  <a:lnTo>
                    <a:pt x="5443" y="1125"/>
                  </a:lnTo>
                  <a:lnTo>
                    <a:pt x="5578" y="1143"/>
                  </a:lnTo>
                  <a:lnTo>
                    <a:pt x="5587" y="1145"/>
                  </a:lnTo>
                  <a:lnTo>
                    <a:pt x="5721" y="1167"/>
                  </a:lnTo>
                  <a:lnTo>
                    <a:pt x="5731" y="1169"/>
                  </a:lnTo>
                  <a:lnTo>
                    <a:pt x="5864" y="1197"/>
                  </a:lnTo>
                  <a:lnTo>
                    <a:pt x="5873" y="1199"/>
                  </a:lnTo>
                  <a:lnTo>
                    <a:pt x="6005" y="1232"/>
                  </a:lnTo>
                  <a:lnTo>
                    <a:pt x="6014" y="1234"/>
                  </a:lnTo>
                  <a:lnTo>
                    <a:pt x="6145" y="1272"/>
                  </a:lnTo>
                  <a:lnTo>
                    <a:pt x="6154" y="1275"/>
                  </a:lnTo>
                  <a:lnTo>
                    <a:pt x="6283" y="1317"/>
                  </a:lnTo>
                  <a:lnTo>
                    <a:pt x="6292" y="1320"/>
                  </a:lnTo>
                  <a:lnTo>
                    <a:pt x="6420" y="1368"/>
                  </a:lnTo>
                  <a:lnTo>
                    <a:pt x="6428" y="1371"/>
                  </a:lnTo>
                  <a:lnTo>
                    <a:pt x="6554" y="1423"/>
                  </a:lnTo>
                  <a:lnTo>
                    <a:pt x="6563" y="1427"/>
                  </a:lnTo>
                  <a:lnTo>
                    <a:pt x="6687" y="1484"/>
                  </a:lnTo>
                  <a:lnTo>
                    <a:pt x="6695" y="1488"/>
                  </a:lnTo>
                  <a:lnTo>
                    <a:pt x="6818" y="1550"/>
                  </a:lnTo>
                  <a:lnTo>
                    <a:pt x="6826" y="1554"/>
                  </a:lnTo>
                  <a:lnTo>
                    <a:pt x="6946" y="1620"/>
                  </a:lnTo>
                  <a:lnTo>
                    <a:pt x="6954" y="1625"/>
                  </a:lnTo>
                  <a:lnTo>
                    <a:pt x="7071" y="1696"/>
                  </a:lnTo>
                  <a:lnTo>
                    <a:pt x="7079" y="1701"/>
                  </a:lnTo>
                  <a:lnTo>
                    <a:pt x="7194" y="1775"/>
                  </a:lnTo>
                  <a:lnTo>
                    <a:pt x="7202" y="1781"/>
                  </a:lnTo>
                  <a:lnTo>
                    <a:pt x="7313" y="1860"/>
                  </a:lnTo>
                  <a:lnTo>
                    <a:pt x="7321" y="1865"/>
                  </a:lnTo>
                  <a:lnTo>
                    <a:pt x="7429" y="1948"/>
                  </a:lnTo>
                  <a:lnTo>
                    <a:pt x="7436" y="1954"/>
                  </a:lnTo>
                  <a:lnTo>
                    <a:pt x="7541" y="2041"/>
                  </a:lnTo>
                  <a:lnTo>
                    <a:pt x="7548" y="2047"/>
                  </a:lnTo>
                  <a:lnTo>
                    <a:pt x="7650" y="2138"/>
                  </a:lnTo>
                  <a:lnTo>
                    <a:pt x="7657" y="2144"/>
                  </a:lnTo>
                  <a:lnTo>
                    <a:pt x="7755" y="2239"/>
                  </a:lnTo>
                  <a:lnTo>
                    <a:pt x="7761" y="2245"/>
                  </a:lnTo>
                  <a:lnTo>
                    <a:pt x="7856" y="2343"/>
                  </a:lnTo>
                  <a:lnTo>
                    <a:pt x="7862" y="2350"/>
                  </a:lnTo>
                  <a:lnTo>
                    <a:pt x="7953" y="2452"/>
                  </a:lnTo>
                  <a:lnTo>
                    <a:pt x="7959" y="2459"/>
                  </a:lnTo>
                  <a:lnTo>
                    <a:pt x="8046" y="2564"/>
                  </a:lnTo>
                  <a:lnTo>
                    <a:pt x="8052" y="2571"/>
                  </a:lnTo>
                  <a:lnTo>
                    <a:pt x="8135" y="2679"/>
                  </a:lnTo>
                  <a:lnTo>
                    <a:pt x="8140" y="2687"/>
                  </a:lnTo>
                  <a:lnTo>
                    <a:pt x="8219" y="2798"/>
                  </a:lnTo>
                  <a:lnTo>
                    <a:pt x="8225" y="2806"/>
                  </a:lnTo>
                  <a:lnTo>
                    <a:pt x="8299" y="2921"/>
                  </a:lnTo>
                  <a:lnTo>
                    <a:pt x="8304" y="2929"/>
                  </a:lnTo>
                  <a:lnTo>
                    <a:pt x="8375" y="3046"/>
                  </a:lnTo>
                  <a:lnTo>
                    <a:pt x="8380" y="3054"/>
                  </a:lnTo>
                  <a:lnTo>
                    <a:pt x="8446" y="3174"/>
                  </a:lnTo>
                  <a:lnTo>
                    <a:pt x="8450" y="3182"/>
                  </a:lnTo>
                  <a:lnTo>
                    <a:pt x="8512" y="3305"/>
                  </a:lnTo>
                  <a:lnTo>
                    <a:pt x="8516" y="3313"/>
                  </a:lnTo>
                  <a:lnTo>
                    <a:pt x="8573" y="3437"/>
                  </a:lnTo>
                  <a:lnTo>
                    <a:pt x="8577" y="3446"/>
                  </a:lnTo>
                  <a:lnTo>
                    <a:pt x="8629" y="3572"/>
                  </a:lnTo>
                  <a:lnTo>
                    <a:pt x="8632" y="3580"/>
                  </a:lnTo>
                  <a:lnTo>
                    <a:pt x="8680" y="3708"/>
                  </a:lnTo>
                  <a:lnTo>
                    <a:pt x="8683" y="3717"/>
                  </a:lnTo>
                  <a:lnTo>
                    <a:pt x="8725" y="3846"/>
                  </a:lnTo>
                  <a:lnTo>
                    <a:pt x="8728" y="3855"/>
                  </a:lnTo>
                  <a:lnTo>
                    <a:pt x="8766" y="3986"/>
                  </a:lnTo>
                  <a:lnTo>
                    <a:pt x="8768" y="3995"/>
                  </a:lnTo>
                  <a:lnTo>
                    <a:pt x="8801" y="4127"/>
                  </a:lnTo>
                  <a:lnTo>
                    <a:pt x="8803" y="4136"/>
                  </a:lnTo>
                  <a:lnTo>
                    <a:pt x="8831" y="4269"/>
                  </a:lnTo>
                  <a:lnTo>
                    <a:pt x="8833" y="4279"/>
                  </a:lnTo>
                  <a:lnTo>
                    <a:pt x="8855" y="4413"/>
                  </a:lnTo>
                  <a:lnTo>
                    <a:pt x="8857" y="4422"/>
                  </a:lnTo>
                  <a:lnTo>
                    <a:pt x="8875" y="4557"/>
                  </a:lnTo>
                  <a:lnTo>
                    <a:pt x="8876" y="4567"/>
                  </a:lnTo>
                  <a:lnTo>
                    <a:pt x="8889" y="4703"/>
                  </a:lnTo>
                  <a:lnTo>
                    <a:pt x="8889" y="4712"/>
                  </a:lnTo>
                  <a:close/>
                  <a:moveTo>
                    <a:pt x="8390" y="5255"/>
                  </a:moveTo>
                  <a:lnTo>
                    <a:pt x="8391" y="5250"/>
                  </a:lnTo>
                  <a:lnTo>
                    <a:pt x="6949" y="5250"/>
                  </a:lnTo>
                  <a:lnTo>
                    <a:pt x="6948" y="5280"/>
                  </a:lnTo>
                  <a:lnTo>
                    <a:pt x="6948" y="5285"/>
                  </a:lnTo>
                  <a:lnTo>
                    <a:pt x="6942" y="5421"/>
                  </a:lnTo>
                  <a:lnTo>
                    <a:pt x="6942" y="5425"/>
                  </a:lnTo>
                  <a:lnTo>
                    <a:pt x="6934" y="5560"/>
                  </a:lnTo>
                  <a:lnTo>
                    <a:pt x="6933" y="5565"/>
                  </a:lnTo>
                  <a:lnTo>
                    <a:pt x="6923" y="5699"/>
                  </a:lnTo>
                  <a:lnTo>
                    <a:pt x="6922" y="5704"/>
                  </a:lnTo>
                  <a:lnTo>
                    <a:pt x="6909" y="5837"/>
                  </a:lnTo>
                  <a:lnTo>
                    <a:pt x="6909" y="5841"/>
                  </a:lnTo>
                  <a:lnTo>
                    <a:pt x="6894" y="5973"/>
                  </a:lnTo>
                  <a:lnTo>
                    <a:pt x="6893" y="5978"/>
                  </a:lnTo>
                  <a:lnTo>
                    <a:pt x="6875" y="6109"/>
                  </a:lnTo>
                  <a:lnTo>
                    <a:pt x="6875" y="6113"/>
                  </a:lnTo>
                  <a:lnTo>
                    <a:pt x="6855" y="6243"/>
                  </a:lnTo>
                  <a:lnTo>
                    <a:pt x="6854" y="6247"/>
                  </a:lnTo>
                  <a:lnTo>
                    <a:pt x="6832" y="6375"/>
                  </a:lnTo>
                  <a:lnTo>
                    <a:pt x="6831" y="6380"/>
                  </a:lnTo>
                  <a:lnTo>
                    <a:pt x="6817" y="6453"/>
                  </a:lnTo>
                  <a:lnTo>
                    <a:pt x="7920" y="6453"/>
                  </a:lnTo>
                  <a:lnTo>
                    <a:pt x="7953" y="6455"/>
                  </a:lnTo>
                  <a:lnTo>
                    <a:pt x="7985" y="6462"/>
                  </a:lnTo>
                  <a:lnTo>
                    <a:pt x="8016" y="6472"/>
                  </a:lnTo>
                  <a:lnTo>
                    <a:pt x="8045" y="6486"/>
                  </a:lnTo>
                  <a:lnTo>
                    <a:pt x="8054" y="6493"/>
                  </a:lnTo>
                  <a:lnTo>
                    <a:pt x="8064" y="6474"/>
                  </a:lnTo>
                  <a:lnTo>
                    <a:pt x="8117" y="6359"/>
                  </a:lnTo>
                  <a:lnTo>
                    <a:pt x="8165" y="6241"/>
                  </a:lnTo>
                  <a:lnTo>
                    <a:pt x="8209" y="6122"/>
                  </a:lnTo>
                  <a:lnTo>
                    <a:pt x="8249" y="6002"/>
                  </a:lnTo>
                  <a:lnTo>
                    <a:pt x="8284" y="5880"/>
                  </a:lnTo>
                  <a:lnTo>
                    <a:pt x="8315" y="5757"/>
                  </a:lnTo>
                  <a:lnTo>
                    <a:pt x="8340" y="5633"/>
                  </a:lnTo>
                  <a:lnTo>
                    <a:pt x="8362" y="5508"/>
                  </a:lnTo>
                  <a:lnTo>
                    <a:pt x="8378" y="5382"/>
                  </a:lnTo>
                  <a:lnTo>
                    <a:pt x="8390" y="5255"/>
                  </a:lnTo>
                  <a:close/>
                  <a:moveTo>
                    <a:pt x="8016" y="3528"/>
                  </a:moveTo>
                  <a:lnTo>
                    <a:pt x="7985" y="3538"/>
                  </a:lnTo>
                  <a:lnTo>
                    <a:pt x="7953" y="3545"/>
                  </a:lnTo>
                  <a:lnTo>
                    <a:pt x="7920" y="3547"/>
                  </a:lnTo>
                  <a:lnTo>
                    <a:pt x="7218" y="3547"/>
                  </a:lnTo>
                  <a:lnTo>
                    <a:pt x="7218" y="3566"/>
                  </a:lnTo>
                  <a:lnTo>
                    <a:pt x="7217" y="3571"/>
                  </a:lnTo>
                  <a:lnTo>
                    <a:pt x="7216" y="3594"/>
                  </a:lnTo>
                  <a:lnTo>
                    <a:pt x="7216" y="3600"/>
                  </a:lnTo>
                  <a:lnTo>
                    <a:pt x="7214" y="3622"/>
                  </a:lnTo>
                  <a:lnTo>
                    <a:pt x="7213" y="3628"/>
                  </a:lnTo>
                  <a:lnTo>
                    <a:pt x="7210" y="3650"/>
                  </a:lnTo>
                  <a:lnTo>
                    <a:pt x="7209" y="3656"/>
                  </a:lnTo>
                  <a:lnTo>
                    <a:pt x="7205" y="3678"/>
                  </a:lnTo>
                  <a:lnTo>
                    <a:pt x="7204" y="3684"/>
                  </a:lnTo>
                  <a:lnTo>
                    <a:pt x="7200" y="3706"/>
                  </a:lnTo>
                  <a:lnTo>
                    <a:pt x="7198" y="3712"/>
                  </a:lnTo>
                  <a:lnTo>
                    <a:pt x="7193" y="3734"/>
                  </a:lnTo>
                  <a:lnTo>
                    <a:pt x="7192" y="3739"/>
                  </a:lnTo>
                  <a:lnTo>
                    <a:pt x="7185" y="3761"/>
                  </a:lnTo>
                  <a:lnTo>
                    <a:pt x="7184" y="3766"/>
                  </a:lnTo>
                  <a:lnTo>
                    <a:pt x="7177" y="3788"/>
                  </a:lnTo>
                  <a:lnTo>
                    <a:pt x="7175" y="3793"/>
                  </a:lnTo>
                  <a:lnTo>
                    <a:pt x="7167" y="3814"/>
                  </a:lnTo>
                  <a:lnTo>
                    <a:pt x="7165" y="3819"/>
                  </a:lnTo>
                  <a:lnTo>
                    <a:pt x="7156" y="3840"/>
                  </a:lnTo>
                  <a:lnTo>
                    <a:pt x="7154" y="3845"/>
                  </a:lnTo>
                  <a:lnTo>
                    <a:pt x="7145" y="3866"/>
                  </a:lnTo>
                  <a:lnTo>
                    <a:pt x="7142" y="3871"/>
                  </a:lnTo>
                  <a:lnTo>
                    <a:pt x="7132" y="3891"/>
                  </a:lnTo>
                  <a:lnTo>
                    <a:pt x="7129" y="3896"/>
                  </a:lnTo>
                  <a:lnTo>
                    <a:pt x="7118" y="3916"/>
                  </a:lnTo>
                  <a:lnTo>
                    <a:pt x="7115" y="3922"/>
                  </a:lnTo>
                  <a:lnTo>
                    <a:pt x="7103" y="3941"/>
                  </a:lnTo>
                  <a:lnTo>
                    <a:pt x="7100" y="3946"/>
                  </a:lnTo>
                  <a:lnTo>
                    <a:pt x="7088" y="3965"/>
                  </a:lnTo>
                  <a:lnTo>
                    <a:pt x="7085" y="3970"/>
                  </a:lnTo>
                  <a:lnTo>
                    <a:pt x="7072" y="3988"/>
                  </a:lnTo>
                  <a:lnTo>
                    <a:pt x="7068" y="3993"/>
                  </a:lnTo>
                  <a:lnTo>
                    <a:pt x="7054" y="4011"/>
                  </a:lnTo>
                  <a:lnTo>
                    <a:pt x="7051" y="4015"/>
                  </a:lnTo>
                  <a:lnTo>
                    <a:pt x="7036" y="4033"/>
                  </a:lnTo>
                  <a:lnTo>
                    <a:pt x="7033" y="4037"/>
                  </a:lnTo>
                  <a:lnTo>
                    <a:pt x="7018" y="4054"/>
                  </a:lnTo>
                  <a:lnTo>
                    <a:pt x="7014" y="4058"/>
                  </a:lnTo>
                  <a:lnTo>
                    <a:pt x="6998" y="4074"/>
                  </a:lnTo>
                  <a:lnTo>
                    <a:pt x="6994" y="4078"/>
                  </a:lnTo>
                  <a:lnTo>
                    <a:pt x="6978" y="4094"/>
                  </a:lnTo>
                  <a:lnTo>
                    <a:pt x="6974" y="4098"/>
                  </a:lnTo>
                  <a:lnTo>
                    <a:pt x="6957" y="4113"/>
                  </a:lnTo>
                  <a:lnTo>
                    <a:pt x="6953" y="4116"/>
                  </a:lnTo>
                  <a:lnTo>
                    <a:pt x="6935" y="4131"/>
                  </a:lnTo>
                  <a:lnTo>
                    <a:pt x="6931" y="4134"/>
                  </a:lnTo>
                  <a:lnTo>
                    <a:pt x="6913" y="4148"/>
                  </a:lnTo>
                  <a:lnTo>
                    <a:pt x="6908" y="4152"/>
                  </a:lnTo>
                  <a:lnTo>
                    <a:pt x="6908" y="4152"/>
                  </a:lnTo>
                  <a:lnTo>
                    <a:pt x="6909" y="4159"/>
                  </a:lnTo>
                  <a:lnTo>
                    <a:pt x="6909" y="4163"/>
                  </a:lnTo>
                  <a:lnTo>
                    <a:pt x="6922" y="4296"/>
                  </a:lnTo>
                  <a:lnTo>
                    <a:pt x="6923" y="4301"/>
                  </a:lnTo>
                  <a:lnTo>
                    <a:pt x="6933" y="4435"/>
                  </a:lnTo>
                  <a:lnTo>
                    <a:pt x="6934" y="4440"/>
                  </a:lnTo>
                  <a:lnTo>
                    <a:pt x="6942" y="4575"/>
                  </a:lnTo>
                  <a:lnTo>
                    <a:pt x="6942" y="4579"/>
                  </a:lnTo>
                  <a:lnTo>
                    <a:pt x="6948" y="4715"/>
                  </a:lnTo>
                  <a:lnTo>
                    <a:pt x="6948" y="4720"/>
                  </a:lnTo>
                  <a:lnTo>
                    <a:pt x="6949" y="4750"/>
                  </a:lnTo>
                  <a:lnTo>
                    <a:pt x="8391" y="4750"/>
                  </a:lnTo>
                  <a:lnTo>
                    <a:pt x="8390" y="4745"/>
                  </a:lnTo>
                  <a:lnTo>
                    <a:pt x="8378" y="4618"/>
                  </a:lnTo>
                  <a:lnTo>
                    <a:pt x="8362" y="4492"/>
                  </a:lnTo>
                  <a:lnTo>
                    <a:pt x="8340" y="4367"/>
                  </a:lnTo>
                  <a:lnTo>
                    <a:pt x="8315" y="4243"/>
                  </a:lnTo>
                  <a:lnTo>
                    <a:pt x="8284" y="4120"/>
                  </a:lnTo>
                  <a:lnTo>
                    <a:pt x="8249" y="3998"/>
                  </a:lnTo>
                  <a:lnTo>
                    <a:pt x="8209" y="3878"/>
                  </a:lnTo>
                  <a:lnTo>
                    <a:pt x="8165" y="3759"/>
                  </a:lnTo>
                  <a:lnTo>
                    <a:pt x="8117" y="3641"/>
                  </a:lnTo>
                  <a:lnTo>
                    <a:pt x="8064" y="3526"/>
                  </a:lnTo>
                  <a:lnTo>
                    <a:pt x="8054" y="3507"/>
                  </a:lnTo>
                  <a:lnTo>
                    <a:pt x="8045" y="3514"/>
                  </a:lnTo>
                  <a:lnTo>
                    <a:pt x="8016" y="3528"/>
                  </a:lnTo>
                  <a:close/>
                  <a:moveTo>
                    <a:pt x="7735" y="7020"/>
                  </a:moveTo>
                  <a:lnTo>
                    <a:pt x="7783" y="6953"/>
                  </a:lnTo>
                  <a:lnTo>
                    <a:pt x="6699" y="6953"/>
                  </a:lnTo>
                  <a:lnTo>
                    <a:pt x="6683" y="7010"/>
                  </a:lnTo>
                  <a:lnTo>
                    <a:pt x="6681" y="7015"/>
                  </a:lnTo>
                  <a:lnTo>
                    <a:pt x="6646" y="7130"/>
                  </a:lnTo>
                  <a:lnTo>
                    <a:pt x="6645" y="7135"/>
                  </a:lnTo>
                  <a:lnTo>
                    <a:pt x="6608" y="7247"/>
                  </a:lnTo>
                  <a:lnTo>
                    <a:pt x="6606" y="7253"/>
                  </a:lnTo>
                  <a:lnTo>
                    <a:pt x="6567" y="7361"/>
                  </a:lnTo>
                  <a:lnTo>
                    <a:pt x="6565" y="7367"/>
                  </a:lnTo>
                  <a:lnTo>
                    <a:pt x="6524" y="7472"/>
                  </a:lnTo>
                  <a:lnTo>
                    <a:pt x="6522" y="7478"/>
                  </a:lnTo>
                  <a:lnTo>
                    <a:pt x="6480" y="7579"/>
                  </a:lnTo>
                  <a:lnTo>
                    <a:pt x="6477" y="7586"/>
                  </a:lnTo>
                  <a:lnTo>
                    <a:pt x="6433" y="7684"/>
                  </a:lnTo>
                  <a:lnTo>
                    <a:pt x="6430" y="7690"/>
                  </a:lnTo>
                  <a:lnTo>
                    <a:pt x="6384" y="7785"/>
                  </a:lnTo>
                  <a:lnTo>
                    <a:pt x="6381" y="7791"/>
                  </a:lnTo>
                  <a:lnTo>
                    <a:pt x="6333" y="7882"/>
                  </a:lnTo>
                  <a:lnTo>
                    <a:pt x="6330" y="7889"/>
                  </a:lnTo>
                  <a:lnTo>
                    <a:pt x="6281" y="7976"/>
                  </a:lnTo>
                  <a:lnTo>
                    <a:pt x="6276" y="7983"/>
                  </a:lnTo>
                  <a:lnTo>
                    <a:pt x="6226" y="8066"/>
                  </a:lnTo>
                  <a:lnTo>
                    <a:pt x="6221" y="8074"/>
                  </a:lnTo>
                  <a:lnTo>
                    <a:pt x="6169" y="8153"/>
                  </a:lnTo>
                  <a:lnTo>
                    <a:pt x="6164" y="8160"/>
                  </a:lnTo>
                  <a:lnTo>
                    <a:pt x="6131" y="8206"/>
                  </a:lnTo>
                  <a:lnTo>
                    <a:pt x="6241" y="8165"/>
                  </a:lnTo>
                  <a:lnTo>
                    <a:pt x="6359" y="8117"/>
                  </a:lnTo>
                  <a:lnTo>
                    <a:pt x="6474" y="8064"/>
                  </a:lnTo>
                  <a:lnTo>
                    <a:pt x="6588" y="8006"/>
                  </a:lnTo>
                  <a:lnTo>
                    <a:pt x="6700" y="7944"/>
                  </a:lnTo>
                  <a:lnTo>
                    <a:pt x="6810" y="7879"/>
                  </a:lnTo>
                  <a:lnTo>
                    <a:pt x="6916" y="7809"/>
                  </a:lnTo>
                  <a:lnTo>
                    <a:pt x="7020" y="7735"/>
                  </a:lnTo>
                  <a:lnTo>
                    <a:pt x="7121" y="7658"/>
                  </a:lnTo>
                  <a:lnTo>
                    <a:pt x="7218" y="7577"/>
                  </a:lnTo>
                  <a:lnTo>
                    <a:pt x="7313" y="7492"/>
                  </a:lnTo>
                  <a:lnTo>
                    <a:pt x="7404" y="7404"/>
                  </a:lnTo>
                  <a:lnTo>
                    <a:pt x="7492" y="7313"/>
                  </a:lnTo>
                  <a:lnTo>
                    <a:pt x="7577" y="7218"/>
                  </a:lnTo>
                  <a:lnTo>
                    <a:pt x="7658" y="7121"/>
                  </a:lnTo>
                  <a:lnTo>
                    <a:pt x="7735" y="7020"/>
                  </a:lnTo>
                  <a:close/>
                  <a:moveTo>
                    <a:pt x="7033" y="3043"/>
                  </a:moveTo>
                  <a:lnTo>
                    <a:pt x="7036" y="3047"/>
                  </a:lnTo>
                  <a:lnTo>
                    <a:pt x="7783" y="3047"/>
                  </a:lnTo>
                  <a:lnTo>
                    <a:pt x="7735" y="2980"/>
                  </a:lnTo>
                  <a:lnTo>
                    <a:pt x="7658" y="2879"/>
                  </a:lnTo>
                  <a:lnTo>
                    <a:pt x="7577" y="2782"/>
                  </a:lnTo>
                  <a:lnTo>
                    <a:pt x="7492" y="2687"/>
                  </a:lnTo>
                  <a:lnTo>
                    <a:pt x="7404" y="2596"/>
                  </a:lnTo>
                  <a:lnTo>
                    <a:pt x="7313" y="2508"/>
                  </a:lnTo>
                  <a:lnTo>
                    <a:pt x="7218" y="2423"/>
                  </a:lnTo>
                  <a:lnTo>
                    <a:pt x="7121" y="2342"/>
                  </a:lnTo>
                  <a:lnTo>
                    <a:pt x="7020" y="2265"/>
                  </a:lnTo>
                  <a:lnTo>
                    <a:pt x="6916" y="2191"/>
                  </a:lnTo>
                  <a:lnTo>
                    <a:pt x="6810" y="2121"/>
                  </a:lnTo>
                  <a:lnTo>
                    <a:pt x="6700" y="2056"/>
                  </a:lnTo>
                  <a:lnTo>
                    <a:pt x="6588" y="1994"/>
                  </a:lnTo>
                  <a:lnTo>
                    <a:pt x="6474" y="1936"/>
                  </a:lnTo>
                  <a:lnTo>
                    <a:pt x="6359" y="1883"/>
                  </a:lnTo>
                  <a:lnTo>
                    <a:pt x="6241" y="1835"/>
                  </a:lnTo>
                  <a:lnTo>
                    <a:pt x="6131" y="1794"/>
                  </a:lnTo>
                  <a:lnTo>
                    <a:pt x="6164" y="1840"/>
                  </a:lnTo>
                  <a:lnTo>
                    <a:pt x="6169" y="1847"/>
                  </a:lnTo>
                  <a:lnTo>
                    <a:pt x="6221" y="1926"/>
                  </a:lnTo>
                  <a:lnTo>
                    <a:pt x="6226" y="1934"/>
                  </a:lnTo>
                  <a:lnTo>
                    <a:pt x="6276" y="2017"/>
                  </a:lnTo>
                  <a:lnTo>
                    <a:pt x="6281" y="2024"/>
                  </a:lnTo>
                  <a:lnTo>
                    <a:pt x="6330" y="2111"/>
                  </a:lnTo>
                  <a:lnTo>
                    <a:pt x="6333" y="2118"/>
                  </a:lnTo>
                  <a:lnTo>
                    <a:pt x="6381" y="2209"/>
                  </a:lnTo>
                  <a:lnTo>
                    <a:pt x="6384" y="2215"/>
                  </a:lnTo>
                  <a:lnTo>
                    <a:pt x="6430" y="2310"/>
                  </a:lnTo>
                  <a:lnTo>
                    <a:pt x="6433" y="2316"/>
                  </a:lnTo>
                  <a:lnTo>
                    <a:pt x="6477" y="2414"/>
                  </a:lnTo>
                  <a:lnTo>
                    <a:pt x="6480" y="2421"/>
                  </a:lnTo>
                  <a:lnTo>
                    <a:pt x="6522" y="2522"/>
                  </a:lnTo>
                  <a:lnTo>
                    <a:pt x="6524" y="2528"/>
                  </a:lnTo>
                  <a:lnTo>
                    <a:pt x="6565" y="2633"/>
                  </a:lnTo>
                  <a:lnTo>
                    <a:pt x="6567" y="2639"/>
                  </a:lnTo>
                  <a:lnTo>
                    <a:pt x="6606" y="2747"/>
                  </a:lnTo>
                  <a:lnTo>
                    <a:pt x="6608" y="2753"/>
                  </a:lnTo>
                  <a:lnTo>
                    <a:pt x="6623" y="2800"/>
                  </a:lnTo>
                  <a:lnTo>
                    <a:pt x="6626" y="2800"/>
                  </a:lnTo>
                  <a:lnTo>
                    <a:pt x="6632" y="2802"/>
                  </a:lnTo>
                  <a:lnTo>
                    <a:pt x="6654" y="2807"/>
                  </a:lnTo>
                  <a:lnTo>
                    <a:pt x="6659" y="2808"/>
                  </a:lnTo>
                  <a:lnTo>
                    <a:pt x="6681" y="2815"/>
                  </a:lnTo>
                  <a:lnTo>
                    <a:pt x="6686" y="2816"/>
                  </a:lnTo>
                  <a:lnTo>
                    <a:pt x="6708" y="2823"/>
                  </a:lnTo>
                  <a:lnTo>
                    <a:pt x="6713" y="2825"/>
                  </a:lnTo>
                  <a:lnTo>
                    <a:pt x="6734" y="2833"/>
                  </a:lnTo>
                  <a:lnTo>
                    <a:pt x="6739" y="2835"/>
                  </a:lnTo>
                  <a:lnTo>
                    <a:pt x="6760" y="2844"/>
                  </a:lnTo>
                  <a:lnTo>
                    <a:pt x="6765" y="2846"/>
                  </a:lnTo>
                  <a:lnTo>
                    <a:pt x="6786" y="2855"/>
                  </a:lnTo>
                  <a:lnTo>
                    <a:pt x="6791" y="2858"/>
                  </a:lnTo>
                  <a:lnTo>
                    <a:pt x="6811" y="2868"/>
                  </a:lnTo>
                  <a:lnTo>
                    <a:pt x="6816" y="2871"/>
                  </a:lnTo>
                  <a:lnTo>
                    <a:pt x="6836" y="2882"/>
                  </a:lnTo>
                  <a:lnTo>
                    <a:pt x="6842" y="2885"/>
                  </a:lnTo>
                  <a:lnTo>
                    <a:pt x="6861" y="2897"/>
                  </a:lnTo>
                  <a:lnTo>
                    <a:pt x="6866" y="2900"/>
                  </a:lnTo>
                  <a:lnTo>
                    <a:pt x="6885" y="2912"/>
                  </a:lnTo>
                  <a:lnTo>
                    <a:pt x="6890" y="2915"/>
                  </a:lnTo>
                  <a:lnTo>
                    <a:pt x="6908" y="2928"/>
                  </a:lnTo>
                  <a:lnTo>
                    <a:pt x="6913" y="2932"/>
                  </a:lnTo>
                  <a:lnTo>
                    <a:pt x="6931" y="2946"/>
                  </a:lnTo>
                  <a:lnTo>
                    <a:pt x="6935" y="2949"/>
                  </a:lnTo>
                  <a:lnTo>
                    <a:pt x="6953" y="2964"/>
                  </a:lnTo>
                  <a:lnTo>
                    <a:pt x="6957" y="2967"/>
                  </a:lnTo>
                  <a:lnTo>
                    <a:pt x="6974" y="2982"/>
                  </a:lnTo>
                  <a:lnTo>
                    <a:pt x="6978" y="2986"/>
                  </a:lnTo>
                  <a:lnTo>
                    <a:pt x="6994" y="3002"/>
                  </a:lnTo>
                  <a:lnTo>
                    <a:pt x="6998" y="3006"/>
                  </a:lnTo>
                  <a:lnTo>
                    <a:pt x="7014" y="3022"/>
                  </a:lnTo>
                  <a:lnTo>
                    <a:pt x="7018" y="3026"/>
                  </a:lnTo>
                  <a:lnTo>
                    <a:pt x="7033" y="3043"/>
                  </a:lnTo>
                  <a:close/>
                  <a:moveTo>
                    <a:pt x="6918" y="3557"/>
                  </a:moveTo>
                  <a:lnTo>
                    <a:pt x="6918" y="3547"/>
                  </a:lnTo>
                  <a:lnTo>
                    <a:pt x="6817" y="3547"/>
                  </a:lnTo>
                  <a:lnTo>
                    <a:pt x="6831" y="3620"/>
                  </a:lnTo>
                  <a:lnTo>
                    <a:pt x="6832" y="3625"/>
                  </a:lnTo>
                  <a:lnTo>
                    <a:pt x="6854" y="3753"/>
                  </a:lnTo>
                  <a:lnTo>
                    <a:pt x="6855" y="3757"/>
                  </a:lnTo>
                  <a:lnTo>
                    <a:pt x="6857" y="3769"/>
                  </a:lnTo>
                  <a:lnTo>
                    <a:pt x="6857" y="3769"/>
                  </a:lnTo>
                  <a:lnTo>
                    <a:pt x="6865" y="3754"/>
                  </a:lnTo>
                  <a:lnTo>
                    <a:pt x="6873" y="3739"/>
                  </a:lnTo>
                  <a:lnTo>
                    <a:pt x="6880" y="3723"/>
                  </a:lnTo>
                  <a:lnTo>
                    <a:pt x="6886" y="3708"/>
                  </a:lnTo>
                  <a:lnTo>
                    <a:pt x="6892" y="3692"/>
                  </a:lnTo>
                  <a:lnTo>
                    <a:pt x="6898" y="3675"/>
                  </a:lnTo>
                  <a:lnTo>
                    <a:pt x="6902" y="3659"/>
                  </a:lnTo>
                  <a:lnTo>
                    <a:pt x="6907" y="3642"/>
                  </a:lnTo>
                  <a:lnTo>
                    <a:pt x="6910" y="3626"/>
                  </a:lnTo>
                  <a:lnTo>
                    <a:pt x="6913" y="3609"/>
                  </a:lnTo>
                  <a:lnTo>
                    <a:pt x="6915" y="3592"/>
                  </a:lnTo>
                  <a:lnTo>
                    <a:pt x="6917" y="3575"/>
                  </a:lnTo>
                  <a:lnTo>
                    <a:pt x="6918" y="3557"/>
                  </a:lnTo>
                  <a:close/>
                  <a:moveTo>
                    <a:pt x="6443" y="5397"/>
                  </a:moveTo>
                  <a:lnTo>
                    <a:pt x="6448" y="5265"/>
                  </a:lnTo>
                  <a:lnTo>
                    <a:pt x="6449" y="5250"/>
                  </a:lnTo>
                  <a:lnTo>
                    <a:pt x="3551" y="5250"/>
                  </a:lnTo>
                  <a:lnTo>
                    <a:pt x="3552" y="5265"/>
                  </a:lnTo>
                  <a:lnTo>
                    <a:pt x="3557" y="5397"/>
                  </a:lnTo>
                  <a:lnTo>
                    <a:pt x="3565" y="5528"/>
                  </a:lnTo>
                  <a:lnTo>
                    <a:pt x="3576" y="5657"/>
                  </a:lnTo>
                  <a:lnTo>
                    <a:pt x="3588" y="5786"/>
                  </a:lnTo>
                  <a:lnTo>
                    <a:pt x="3603" y="5914"/>
                  </a:lnTo>
                  <a:lnTo>
                    <a:pt x="3620" y="6040"/>
                  </a:lnTo>
                  <a:lnTo>
                    <a:pt x="3639" y="6165"/>
                  </a:lnTo>
                  <a:lnTo>
                    <a:pt x="3660" y="6288"/>
                  </a:lnTo>
                  <a:lnTo>
                    <a:pt x="3684" y="6409"/>
                  </a:lnTo>
                  <a:lnTo>
                    <a:pt x="3693" y="6453"/>
                  </a:lnTo>
                  <a:lnTo>
                    <a:pt x="6307" y="6453"/>
                  </a:lnTo>
                  <a:lnTo>
                    <a:pt x="6316" y="6409"/>
                  </a:lnTo>
                  <a:lnTo>
                    <a:pt x="6340" y="6288"/>
                  </a:lnTo>
                  <a:lnTo>
                    <a:pt x="6361" y="6165"/>
                  </a:lnTo>
                  <a:lnTo>
                    <a:pt x="6380" y="6040"/>
                  </a:lnTo>
                  <a:lnTo>
                    <a:pt x="6397" y="5914"/>
                  </a:lnTo>
                  <a:lnTo>
                    <a:pt x="6412" y="5786"/>
                  </a:lnTo>
                  <a:lnTo>
                    <a:pt x="6424" y="5657"/>
                  </a:lnTo>
                  <a:lnTo>
                    <a:pt x="6435" y="5528"/>
                  </a:lnTo>
                  <a:lnTo>
                    <a:pt x="6443" y="5397"/>
                  </a:lnTo>
                  <a:close/>
                  <a:moveTo>
                    <a:pt x="5702" y="3547"/>
                  </a:moveTo>
                  <a:lnTo>
                    <a:pt x="3693" y="3547"/>
                  </a:lnTo>
                  <a:lnTo>
                    <a:pt x="3684" y="3591"/>
                  </a:lnTo>
                  <a:lnTo>
                    <a:pt x="3660" y="3712"/>
                  </a:lnTo>
                  <a:lnTo>
                    <a:pt x="3639" y="3835"/>
                  </a:lnTo>
                  <a:lnTo>
                    <a:pt x="3620" y="3960"/>
                  </a:lnTo>
                  <a:lnTo>
                    <a:pt x="3603" y="4086"/>
                  </a:lnTo>
                  <a:lnTo>
                    <a:pt x="3588" y="4214"/>
                  </a:lnTo>
                  <a:lnTo>
                    <a:pt x="3576" y="4343"/>
                  </a:lnTo>
                  <a:lnTo>
                    <a:pt x="3565" y="4472"/>
                  </a:lnTo>
                  <a:lnTo>
                    <a:pt x="3557" y="4603"/>
                  </a:lnTo>
                  <a:lnTo>
                    <a:pt x="3552" y="4735"/>
                  </a:lnTo>
                  <a:lnTo>
                    <a:pt x="3551" y="4750"/>
                  </a:lnTo>
                  <a:lnTo>
                    <a:pt x="6449" y="4750"/>
                  </a:lnTo>
                  <a:lnTo>
                    <a:pt x="6448" y="4735"/>
                  </a:lnTo>
                  <a:lnTo>
                    <a:pt x="6443" y="4603"/>
                  </a:lnTo>
                  <a:lnTo>
                    <a:pt x="6435" y="4472"/>
                  </a:lnTo>
                  <a:lnTo>
                    <a:pt x="6424" y="4343"/>
                  </a:lnTo>
                  <a:lnTo>
                    <a:pt x="6420" y="4297"/>
                  </a:lnTo>
                  <a:lnTo>
                    <a:pt x="6406" y="4296"/>
                  </a:lnTo>
                  <a:lnTo>
                    <a:pt x="6400" y="4296"/>
                  </a:lnTo>
                  <a:lnTo>
                    <a:pt x="6378" y="4294"/>
                  </a:lnTo>
                  <a:lnTo>
                    <a:pt x="6372" y="4293"/>
                  </a:lnTo>
                  <a:lnTo>
                    <a:pt x="6350" y="4290"/>
                  </a:lnTo>
                  <a:lnTo>
                    <a:pt x="6344" y="4289"/>
                  </a:lnTo>
                  <a:lnTo>
                    <a:pt x="6322" y="4285"/>
                  </a:lnTo>
                  <a:lnTo>
                    <a:pt x="6316" y="4284"/>
                  </a:lnTo>
                  <a:lnTo>
                    <a:pt x="6294" y="4280"/>
                  </a:lnTo>
                  <a:lnTo>
                    <a:pt x="6288" y="4278"/>
                  </a:lnTo>
                  <a:lnTo>
                    <a:pt x="6266" y="4273"/>
                  </a:lnTo>
                  <a:lnTo>
                    <a:pt x="6261" y="4272"/>
                  </a:lnTo>
                  <a:lnTo>
                    <a:pt x="6239" y="4265"/>
                  </a:lnTo>
                  <a:lnTo>
                    <a:pt x="6234" y="4264"/>
                  </a:lnTo>
                  <a:lnTo>
                    <a:pt x="6212" y="4257"/>
                  </a:lnTo>
                  <a:lnTo>
                    <a:pt x="6207" y="4255"/>
                  </a:lnTo>
                  <a:lnTo>
                    <a:pt x="6186" y="4247"/>
                  </a:lnTo>
                  <a:lnTo>
                    <a:pt x="6181" y="4245"/>
                  </a:lnTo>
                  <a:lnTo>
                    <a:pt x="6160" y="4236"/>
                  </a:lnTo>
                  <a:lnTo>
                    <a:pt x="6155" y="4234"/>
                  </a:lnTo>
                  <a:lnTo>
                    <a:pt x="6134" y="4225"/>
                  </a:lnTo>
                  <a:lnTo>
                    <a:pt x="6129" y="4222"/>
                  </a:lnTo>
                  <a:lnTo>
                    <a:pt x="6109" y="4212"/>
                  </a:lnTo>
                  <a:lnTo>
                    <a:pt x="6104" y="4209"/>
                  </a:lnTo>
                  <a:lnTo>
                    <a:pt x="6084" y="4198"/>
                  </a:lnTo>
                  <a:lnTo>
                    <a:pt x="6078" y="4195"/>
                  </a:lnTo>
                  <a:lnTo>
                    <a:pt x="6059" y="4183"/>
                  </a:lnTo>
                  <a:lnTo>
                    <a:pt x="6054" y="4180"/>
                  </a:lnTo>
                  <a:lnTo>
                    <a:pt x="6035" y="4168"/>
                  </a:lnTo>
                  <a:lnTo>
                    <a:pt x="6030" y="4165"/>
                  </a:lnTo>
                  <a:lnTo>
                    <a:pt x="6012" y="4152"/>
                  </a:lnTo>
                  <a:lnTo>
                    <a:pt x="6007" y="4148"/>
                  </a:lnTo>
                  <a:lnTo>
                    <a:pt x="5989" y="4134"/>
                  </a:lnTo>
                  <a:lnTo>
                    <a:pt x="5985" y="4131"/>
                  </a:lnTo>
                  <a:lnTo>
                    <a:pt x="5967" y="4116"/>
                  </a:lnTo>
                  <a:lnTo>
                    <a:pt x="5963" y="4113"/>
                  </a:lnTo>
                  <a:lnTo>
                    <a:pt x="5946" y="4098"/>
                  </a:lnTo>
                  <a:lnTo>
                    <a:pt x="5942" y="4094"/>
                  </a:lnTo>
                  <a:lnTo>
                    <a:pt x="5926" y="4078"/>
                  </a:lnTo>
                  <a:lnTo>
                    <a:pt x="5922" y="4074"/>
                  </a:lnTo>
                  <a:lnTo>
                    <a:pt x="5906" y="4058"/>
                  </a:lnTo>
                  <a:lnTo>
                    <a:pt x="5902" y="4054"/>
                  </a:lnTo>
                  <a:lnTo>
                    <a:pt x="5887" y="4037"/>
                  </a:lnTo>
                  <a:lnTo>
                    <a:pt x="5884" y="4033"/>
                  </a:lnTo>
                  <a:lnTo>
                    <a:pt x="5869" y="4015"/>
                  </a:lnTo>
                  <a:lnTo>
                    <a:pt x="5866" y="4011"/>
                  </a:lnTo>
                  <a:lnTo>
                    <a:pt x="5852" y="3993"/>
                  </a:lnTo>
                  <a:lnTo>
                    <a:pt x="5848" y="3988"/>
                  </a:lnTo>
                  <a:lnTo>
                    <a:pt x="5835" y="3970"/>
                  </a:lnTo>
                  <a:lnTo>
                    <a:pt x="5832" y="3965"/>
                  </a:lnTo>
                  <a:lnTo>
                    <a:pt x="5820" y="3946"/>
                  </a:lnTo>
                  <a:lnTo>
                    <a:pt x="5817" y="3941"/>
                  </a:lnTo>
                  <a:lnTo>
                    <a:pt x="5805" y="3922"/>
                  </a:lnTo>
                  <a:lnTo>
                    <a:pt x="5802" y="3916"/>
                  </a:lnTo>
                  <a:lnTo>
                    <a:pt x="5791" y="3896"/>
                  </a:lnTo>
                  <a:lnTo>
                    <a:pt x="5788" y="3891"/>
                  </a:lnTo>
                  <a:lnTo>
                    <a:pt x="5778" y="3871"/>
                  </a:lnTo>
                  <a:lnTo>
                    <a:pt x="5775" y="3866"/>
                  </a:lnTo>
                  <a:lnTo>
                    <a:pt x="5766" y="3845"/>
                  </a:lnTo>
                  <a:lnTo>
                    <a:pt x="5764" y="3840"/>
                  </a:lnTo>
                  <a:lnTo>
                    <a:pt x="5755" y="3819"/>
                  </a:lnTo>
                  <a:lnTo>
                    <a:pt x="5753" y="3814"/>
                  </a:lnTo>
                  <a:lnTo>
                    <a:pt x="5745" y="3793"/>
                  </a:lnTo>
                  <a:lnTo>
                    <a:pt x="5743" y="3788"/>
                  </a:lnTo>
                  <a:lnTo>
                    <a:pt x="5736" y="3766"/>
                  </a:lnTo>
                  <a:lnTo>
                    <a:pt x="5735" y="3761"/>
                  </a:lnTo>
                  <a:lnTo>
                    <a:pt x="5728" y="3739"/>
                  </a:lnTo>
                  <a:lnTo>
                    <a:pt x="5727" y="3734"/>
                  </a:lnTo>
                  <a:lnTo>
                    <a:pt x="5722" y="3712"/>
                  </a:lnTo>
                  <a:lnTo>
                    <a:pt x="5720" y="3706"/>
                  </a:lnTo>
                  <a:lnTo>
                    <a:pt x="5716" y="3684"/>
                  </a:lnTo>
                  <a:lnTo>
                    <a:pt x="5715" y="3678"/>
                  </a:lnTo>
                  <a:lnTo>
                    <a:pt x="5711" y="3656"/>
                  </a:lnTo>
                  <a:lnTo>
                    <a:pt x="5710" y="3650"/>
                  </a:lnTo>
                  <a:lnTo>
                    <a:pt x="5707" y="3628"/>
                  </a:lnTo>
                  <a:lnTo>
                    <a:pt x="5706" y="3622"/>
                  </a:lnTo>
                  <a:lnTo>
                    <a:pt x="5704" y="3600"/>
                  </a:lnTo>
                  <a:lnTo>
                    <a:pt x="5704" y="3594"/>
                  </a:lnTo>
                  <a:lnTo>
                    <a:pt x="5703" y="3571"/>
                  </a:lnTo>
                  <a:lnTo>
                    <a:pt x="5702" y="3566"/>
                  </a:lnTo>
                  <a:lnTo>
                    <a:pt x="5702" y="3547"/>
                  </a:lnTo>
                  <a:close/>
                  <a:moveTo>
                    <a:pt x="6374" y="3990"/>
                  </a:moveTo>
                  <a:lnTo>
                    <a:pt x="6384" y="3992"/>
                  </a:lnTo>
                  <a:lnTo>
                    <a:pt x="6380" y="3960"/>
                  </a:lnTo>
                  <a:lnTo>
                    <a:pt x="6361" y="3835"/>
                  </a:lnTo>
                  <a:lnTo>
                    <a:pt x="6340" y="3712"/>
                  </a:lnTo>
                  <a:lnTo>
                    <a:pt x="6316" y="3591"/>
                  </a:lnTo>
                  <a:lnTo>
                    <a:pt x="6307" y="3547"/>
                  </a:lnTo>
                  <a:lnTo>
                    <a:pt x="6002" y="3547"/>
                  </a:lnTo>
                  <a:lnTo>
                    <a:pt x="6002" y="3557"/>
                  </a:lnTo>
                  <a:lnTo>
                    <a:pt x="6003" y="3575"/>
                  </a:lnTo>
                  <a:lnTo>
                    <a:pt x="6005" y="3592"/>
                  </a:lnTo>
                  <a:lnTo>
                    <a:pt x="6007" y="3609"/>
                  </a:lnTo>
                  <a:lnTo>
                    <a:pt x="6010" y="3626"/>
                  </a:lnTo>
                  <a:lnTo>
                    <a:pt x="6013" y="3642"/>
                  </a:lnTo>
                  <a:lnTo>
                    <a:pt x="6018" y="3659"/>
                  </a:lnTo>
                  <a:lnTo>
                    <a:pt x="6022" y="3675"/>
                  </a:lnTo>
                  <a:lnTo>
                    <a:pt x="6028" y="3692"/>
                  </a:lnTo>
                  <a:lnTo>
                    <a:pt x="6034" y="3708"/>
                  </a:lnTo>
                  <a:lnTo>
                    <a:pt x="6040" y="3723"/>
                  </a:lnTo>
                  <a:lnTo>
                    <a:pt x="6047" y="3739"/>
                  </a:lnTo>
                  <a:lnTo>
                    <a:pt x="6055" y="3754"/>
                  </a:lnTo>
                  <a:lnTo>
                    <a:pt x="6063" y="3769"/>
                  </a:lnTo>
                  <a:lnTo>
                    <a:pt x="6072" y="3784"/>
                  </a:lnTo>
                  <a:lnTo>
                    <a:pt x="6081" y="3798"/>
                  </a:lnTo>
                  <a:lnTo>
                    <a:pt x="6091" y="3812"/>
                  </a:lnTo>
                  <a:lnTo>
                    <a:pt x="6102" y="3826"/>
                  </a:lnTo>
                  <a:lnTo>
                    <a:pt x="6113" y="3839"/>
                  </a:lnTo>
                  <a:lnTo>
                    <a:pt x="6124" y="3852"/>
                  </a:lnTo>
                  <a:lnTo>
                    <a:pt x="6136" y="3864"/>
                  </a:lnTo>
                  <a:lnTo>
                    <a:pt x="6148" y="3876"/>
                  </a:lnTo>
                  <a:lnTo>
                    <a:pt x="6161" y="3887"/>
                  </a:lnTo>
                  <a:lnTo>
                    <a:pt x="6174" y="3898"/>
                  </a:lnTo>
                  <a:lnTo>
                    <a:pt x="6188" y="3909"/>
                  </a:lnTo>
                  <a:lnTo>
                    <a:pt x="6202" y="3919"/>
                  </a:lnTo>
                  <a:lnTo>
                    <a:pt x="6216" y="3928"/>
                  </a:lnTo>
                  <a:lnTo>
                    <a:pt x="6231" y="3937"/>
                  </a:lnTo>
                  <a:lnTo>
                    <a:pt x="6246" y="3945"/>
                  </a:lnTo>
                  <a:lnTo>
                    <a:pt x="6261" y="3953"/>
                  </a:lnTo>
                  <a:lnTo>
                    <a:pt x="6277" y="3960"/>
                  </a:lnTo>
                  <a:lnTo>
                    <a:pt x="6292" y="3966"/>
                  </a:lnTo>
                  <a:lnTo>
                    <a:pt x="6308" y="3972"/>
                  </a:lnTo>
                  <a:lnTo>
                    <a:pt x="6325" y="3978"/>
                  </a:lnTo>
                  <a:lnTo>
                    <a:pt x="6341" y="3982"/>
                  </a:lnTo>
                  <a:lnTo>
                    <a:pt x="6358" y="3987"/>
                  </a:lnTo>
                  <a:lnTo>
                    <a:pt x="6374" y="3990"/>
                  </a:lnTo>
                  <a:close/>
                  <a:moveTo>
                    <a:pt x="6134" y="7087"/>
                  </a:moveTo>
                  <a:lnTo>
                    <a:pt x="6169" y="6981"/>
                  </a:lnTo>
                  <a:lnTo>
                    <a:pt x="6178" y="6953"/>
                  </a:lnTo>
                  <a:lnTo>
                    <a:pt x="3822" y="6953"/>
                  </a:lnTo>
                  <a:lnTo>
                    <a:pt x="3831" y="6981"/>
                  </a:lnTo>
                  <a:lnTo>
                    <a:pt x="3866" y="7087"/>
                  </a:lnTo>
                  <a:lnTo>
                    <a:pt x="3903" y="7189"/>
                  </a:lnTo>
                  <a:lnTo>
                    <a:pt x="3941" y="7288"/>
                  </a:lnTo>
                  <a:lnTo>
                    <a:pt x="3981" y="7384"/>
                  </a:lnTo>
                  <a:lnTo>
                    <a:pt x="4022" y="7475"/>
                  </a:lnTo>
                  <a:lnTo>
                    <a:pt x="4064" y="7563"/>
                  </a:lnTo>
                  <a:lnTo>
                    <a:pt x="4108" y="7647"/>
                  </a:lnTo>
                  <a:lnTo>
                    <a:pt x="4153" y="7727"/>
                  </a:lnTo>
                  <a:lnTo>
                    <a:pt x="4199" y="7803"/>
                  </a:lnTo>
                  <a:lnTo>
                    <a:pt x="4246" y="7874"/>
                  </a:lnTo>
                  <a:lnTo>
                    <a:pt x="4294" y="7941"/>
                  </a:lnTo>
                  <a:lnTo>
                    <a:pt x="4342" y="8004"/>
                  </a:lnTo>
                  <a:lnTo>
                    <a:pt x="4391" y="8062"/>
                  </a:lnTo>
                  <a:lnTo>
                    <a:pt x="4440" y="8115"/>
                  </a:lnTo>
                  <a:lnTo>
                    <a:pt x="4490" y="8163"/>
                  </a:lnTo>
                  <a:lnTo>
                    <a:pt x="4539" y="8206"/>
                  </a:lnTo>
                  <a:lnTo>
                    <a:pt x="4587" y="8245"/>
                  </a:lnTo>
                  <a:lnTo>
                    <a:pt x="4636" y="8279"/>
                  </a:lnTo>
                  <a:lnTo>
                    <a:pt x="4683" y="8309"/>
                  </a:lnTo>
                  <a:lnTo>
                    <a:pt x="4731" y="8334"/>
                  </a:lnTo>
                  <a:lnTo>
                    <a:pt x="4777" y="8354"/>
                  </a:lnTo>
                  <a:lnTo>
                    <a:pt x="4823" y="8371"/>
                  </a:lnTo>
                  <a:lnTo>
                    <a:pt x="4868" y="8384"/>
                  </a:lnTo>
                  <a:lnTo>
                    <a:pt x="4912" y="8393"/>
                  </a:lnTo>
                  <a:lnTo>
                    <a:pt x="4956" y="8398"/>
                  </a:lnTo>
                  <a:lnTo>
                    <a:pt x="5000" y="8400"/>
                  </a:lnTo>
                  <a:lnTo>
                    <a:pt x="5044" y="8398"/>
                  </a:lnTo>
                  <a:lnTo>
                    <a:pt x="5088" y="8393"/>
                  </a:lnTo>
                  <a:lnTo>
                    <a:pt x="5132" y="8384"/>
                  </a:lnTo>
                  <a:lnTo>
                    <a:pt x="5177" y="8371"/>
                  </a:lnTo>
                  <a:lnTo>
                    <a:pt x="5223" y="8354"/>
                  </a:lnTo>
                  <a:lnTo>
                    <a:pt x="5269" y="8334"/>
                  </a:lnTo>
                  <a:lnTo>
                    <a:pt x="5317" y="8309"/>
                  </a:lnTo>
                  <a:lnTo>
                    <a:pt x="5364" y="8279"/>
                  </a:lnTo>
                  <a:lnTo>
                    <a:pt x="5413" y="8245"/>
                  </a:lnTo>
                  <a:lnTo>
                    <a:pt x="5461" y="8206"/>
                  </a:lnTo>
                  <a:lnTo>
                    <a:pt x="5510" y="8163"/>
                  </a:lnTo>
                  <a:lnTo>
                    <a:pt x="5560" y="8115"/>
                  </a:lnTo>
                  <a:lnTo>
                    <a:pt x="5609" y="8062"/>
                  </a:lnTo>
                  <a:lnTo>
                    <a:pt x="5658" y="8004"/>
                  </a:lnTo>
                  <a:lnTo>
                    <a:pt x="5706" y="7941"/>
                  </a:lnTo>
                  <a:lnTo>
                    <a:pt x="5754" y="7874"/>
                  </a:lnTo>
                  <a:lnTo>
                    <a:pt x="5801" y="7803"/>
                  </a:lnTo>
                  <a:lnTo>
                    <a:pt x="5847" y="7727"/>
                  </a:lnTo>
                  <a:lnTo>
                    <a:pt x="5892" y="7647"/>
                  </a:lnTo>
                  <a:lnTo>
                    <a:pt x="5936" y="7563"/>
                  </a:lnTo>
                  <a:lnTo>
                    <a:pt x="5978" y="7475"/>
                  </a:lnTo>
                  <a:lnTo>
                    <a:pt x="6019" y="7384"/>
                  </a:lnTo>
                  <a:lnTo>
                    <a:pt x="6059" y="7288"/>
                  </a:lnTo>
                  <a:lnTo>
                    <a:pt x="6097" y="7189"/>
                  </a:lnTo>
                  <a:lnTo>
                    <a:pt x="6134" y="7087"/>
                  </a:lnTo>
                  <a:close/>
                  <a:moveTo>
                    <a:pt x="6109" y="2868"/>
                  </a:moveTo>
                  <a:lnTo>
                    <a:pt x="6116" y="2864"/>
                  </a:lnTo>
                  <a:lnTo>
                    <a:pt x="6097" y="2811"/>
                  </a:lnTo>
                  <a:lnTo>
                    <a:pt x="6059" y="2712"/>
                  </a:lnTo>
                  <a:lnTo>
                    <a:pt x="6019" y="2616"/>
                  </a:lnTo>
                  <a:lnTo>
                    <a:pt x="5978" y="2525"/>
                  </a:lnTo>
                  <a:lnTo>
                    <a:pt x="5936" y="2437"/>
                  </a:lnTo>
                  <a:lnTo>
                    <a:pt x="5892" y="2353"/>
                  </a:lnTo>
                  <a:lnTo>
                    <a:pt x="5847" y="2273"/>
                  </a:lnTo>
                  <a:lnTo>
                    <a:pt x="5801" y="2197"/>
                  </a:lnTo>
                  <a:lnTo>
                    <a:pt x="5754" y="2126"/>
                  </a:lnTo>
                  <a:lnTo>
                    <a:pt x="5706" y="2059"/>
                  </a:lnTo>
                  <a:lnTo>
                    <a:pt x="5658" y="1996"/>
                  </a:lnTo>
                  <a:lnTo>
                    <a:pt x="5609" y="1938"/>
                  </a:lnTo>
                  <a:lnTo>
                    <a:pt x="5560" y="1885"/>
                  </a:lnTo>
                  <a:lnTo>
                    <a:pt x="5510" y="1837"/>
                  </a:lnTo>
                  <a:lnTo>
                    <a:pt x="5461" y="1794"/>
                  </a:lnTo>
                  <a:lnTo>
                    <a:pt x="5413" y="1755"/>
                  </a:lnTo>
                  <a:lnTo>
                    <a:pt x="5364" y="1721"/>
                  </a:lnTo>
                  <a:lnTo>
                    <a:pt x="5317" y="1691"/>
                  </a:lnTo>
                  <a:lnTo>
                    <a:pt x="5269" y="1666"/>
                  </a:lnTo>
                  <a:lnTo>
                    <a:pt x="5223" y="1646"/>
                  </a:lnTo>
                  <a:lnTo>
                    <a:pt x="5177" y="1629"/>
                  </a:lnTo>
                  <a:lnTo>
                    <a:pt x="5132" y="1616"/>
                  </a:lnTo>
                  <a:lnTo>
                    <a:pt x="5088" y="1607"/>
                  </a:lnTo>
                  <a:lnTo>
                    <a:pt x="5044" y="1602"/>
                  </a:lnTo>
                  <a:lnTo>
                    <a:pt x="5000" y="1600"/>
                  </a:lnTo>
                  <a:lnTo>
                    <a:pt x="4956" y="1602"/>
                  </a:lnTo>
                  <a:lnTo>
                    <a:pt x="4912" y="1607"/>
                  </a:lnTo>
                  <a:lnTo>
                    <a:pt x="4868" y="1616"/>
                  </a:lnTo>
                  <a:lnTo>
                    <a:pt x="4823" y="1629"/>
                  </a:lnTo>
                  <a:lnTo>
                    <a:pt x="4777" y="1646"/>
                  </a:lnTo>
                  <a:lnTo>
                    <a:pt x="4731" y="1666"/>
                  </a:lnTo>
                  <a:lnTo>
                    <a:pt x="4683" y="1691"/>
                  </a:lnTo>
                  <a:lnTo>
                    <a:pt x="4636" y="1721"/>
                  </a:lnTo>
                  <a:lnTo>
                    <a:pt x="4587" y="1755"/>
                  </a:lnTo>
                  <a:lnTo>
                    <a:pt x="4539" y="1794"/>
                  </a:lnTo>
                  <a:lnTo>
                    <a:pt x="4490" y="1837"/>
                  </a:lnTo>
                  <a:lnTo>
                    <a:pt x="4440" y="1885"/>
                  </a:lnTo>
                  <a:lnTo>
                    <a:pt x="4391" y="1938"/>
                  </a:lnTo>
                  <a:lnTo>
                    <a:pt x="4342" y="1996"/>
                  </a:lnTo>
                  <a:lnTo>
                    <a:pt x="4294" y="2059"/>
                  </a:lnTo>
                  <a:lnTo>
                    <a:pt x="4246" y="2126"/>
                  </a:lnTo>
                  <a:lnTo>
                    <a:pt x="4199" y="2197"/>
                  </a:lnTo>
                  <a:lnTo>
                    <a:pt x="4153" y="2273"/>
                  </a:lnTo>
                  <a:lnTo>
                    <a:pt x="4108" y="2353"/>
                  </a:lnTo>
                  <a:lnTo>
                    <a:pt x="4064" y="2437"/>
                  </a:lnTo>
                  <a:lnTo>
                    <a:pt x="4022" y="2525"/>
                  </a:lnTo>
                  <a:lnTo>
                    <a:pt x="3981" y="2616"/>
                  </a:lnTo>
                  <a:lnTo>
                    <a:pt x="3941" y="2712"/>
                  </a:lnTo>
                  <a:lnTo>
                    <a:pt x="3903" y="2811"/>
                  </a:lnTo>
                  <a:lnTo>
                    <a:pt x="3866" y="2913"/>
                  </a:lnTo>
                  <a:lnTo>
                    <a:pt x="3831" y="3019"/>
                  </a:lnTo>
                  <a:lnTo>
                    <a:pt x="3822" y="3047"/>
                  </a:lnTo>
                  <a:lnTo>
                    <a:pt x="5884" y="3047"/>
                  </a:lnTo>
                  <a:lnTo>
                    <a:pt x="5887" y="3043"/>
                  </a:lnTo>
                  <a:lnTo>
                    <a:pt x="5902" y="3026"/>
                  </a:lnTo>
                  <a:lnTo>
                    <a:pt x="5906" y="3022"/>
                  </a:lnTo>
                  <a:lnTo>
                    <a:pt x="5922" y="3006"/>
                  </a:lnTo>
                  <a:lnTo>
                    <a:pt x="5926" y="3002"/>
                  </a:lnTo>
                  <a:lnTo>
                    <a:pt x="5942" y="2986"/>
                  </a:lnTo>
                  <a:lnTo>
                    <a:pt x="5946" y="2982"/>
                  </a:lnTo>
                  <a:lnTo>
                    <a:pt x="5963" y="2967"/>
                  </a:lnTo>
                  <a:lnTo>
                    <a:pt x="5967" y="2964"/>
                  </a:lnTo>
                  <a:lnTo>
                    <a:pt x="5985" y="2949"/>
                  </a:lnTo>
                  <a:lnTo>
                    <a:pt x="5989" y="2946"/>
                  </a:lnTo>
                  <a:lnTo>
                    <a:pt x="6007" y="2932"/>
                  </a:lnTo>
                  <a:lnTo>
                    <a:pt x="6012" y="2928"/>
                  </a:lnTo>
                  <a:lnTo>
                    <a:pt x="6030" y="2915"/>
                  </a:lnTo>
                  <a:lnTo>
                    <a:pt x="6035" y="2912"/>
                  </a:lnTo>
                  <a:lnTo>
                    <a:pt x="6054" y="2900"/>
                  </a:lnTo>
                  <a:lnTo>
                    <a:pt x="6059" y="2897"/>
                  </a:lnTo>
                  <a:lnTo>
                    <a:pt x="6078" y="2885"/>
                  </a:lnTo>
                  <a:lnTo>
                    <a:pt x="6084" y="2882"/>
                  </a:lnTo>
                  <a:lnTo>
                    <a:pt x="6104" y="2871"/>
                  </a:lnTo>
                  <a:lnTo>
                    <a:pt x="6109" y="2868"/>
                  </a:lnTo>
                  <a:close/>
                  <a:moveTo>
                    <a:pt x="2217" y="3047"/>
                  </a:moveTo>
                  <a:lnTo>
                    <a:pt x="3301" y="3047"/>
                  </a:lnTo>
                  <a:lnTo>
                    <a:pt x="3317" y="2990"/>
                  </a:lnTo>
                  <a:lnTo>
                    <a:pt x="3319" y="2985"/>
                  </a:lnTo>
                  <a:lnTo>
                    <a:pt x="3354" y="2870"/>
                  </a:lnTo>
                  <a:lnTo>
                    <a:pt x="3355" y="2865"/>
                  </a:lnTo>
                  <a:lnTo>
                    <a:pt x="3392" y="2753"/>
                  </a:lnTo>
                  <a:lnTo>
                    <a:pt x="3394" y="2747"/>
                  </a:lnTo>
                  <a:lnTo>
                    <a:pt x="3433" y="2639"/>
                  </a:lnTo>
                  <a:lnTo>
                    <a:pt x="3435" y="2633"/>
                  </a:lnTo>
                  <a:lnTo>
                    <a:pt x="3476" y="2528"/>
                  </a:lnTo>
                  <a:lnTo>
                    <a:pt x="3478" y="2522"/>
                  </a:lnTo>
                  <a:lnTo>
                    <a:pt x="3520" y="2421"/>
                  </a:lnTo>
                  <a:lnTo>
                    <a:pt x="3523" y="2414"/>
                  </a:lnTo>
                  <a:lnTo>
                    <a:pt x="3567" y="2316"/>
                  </a:lnTo>
                  <a:lnTo>
                    <a:pt x="3570" y="2310"/>
                  </a:lnTo>
                  <a:lnTo>
                    <a:pt x="3616" y="2215"/>
                  </a:lnTo>
                  <a:lnTo>
                    <a:pt x="3619" y="2209"/>
                  </a:lnTo>
                  <a:lnTo>
                    <a:pt x="3667" y="2118"/>
                  </a:lnTo>
                  <a:lnTo>
                    <a:pt x="3670" y="2111"/>
                  </a:lnTo>
                  <a:lnTo>
                    <a:pt x="3719" y="2024"/>
                  </a:lnTo>
                  <a:lnTo>
                    <a:pt x="3724" y="2017"/>
                  </a:lnTo>
                  <a:lnTo>
                    <a:pt x="3774" y="1934"/>
                  </a:lnTo>
                  <a:lnTo>
                    <a:pt x="3779" y="1926"/>
                  </a:lnTo>
                  <a:lnTo>
                    <a:pt x="3831" y="1847"/>
                  </a:lnTo>
                  <a:lnTo>
                    <a:pt x="3836" y="1840"/>
                  </a:lnTo>
                  <a:lnTo>
                    <a:pt x="3869" y="1794"/>
                  </a:lnTo>
                  <a:lnTo>
                    <a:pt x="3759" y="1835"/>
                  </a:lnTo>
                  <a:lnTo>
                    <a:pt x="3641" y="1883"/>
                  </a:lnTo>
                  <a:lnTo>
                    <a:pt x="3526" y="1936"/>
                  </a:lnTo>
                  <a:lnTo>
                    <a:pt x="3412" y="1994"/>
                  </a:lnTo>
                  <a:lnTo>
                    <a:pt x="3300" y="2056"/>
                  </a:lnTo>
                  <a:lnTo>
                    <a:pt x="3190" y="2121"/>
                  </a:lnTo>
                  <a:lnTo>
                    <a:pt x="3084" y="2191"/>
                  </a:lnTo>
                  <a:lnTo>
                    <a:pt x="2980" y="2265"/>
                  </a:lnTo>
                  <a:lnTo>
                    <a:pt x="2879" y="2342"/>
                  </a:lnTo>
                  <a:lnTo>
                    <a:pt x="2782" y="2423"/>
                  </a:lnTo>
                  <a:lnTo>
                    <a:pt x="2687" y="2508"/>
                  </a:lnTo>
                  <a:lnTo>
                    <a:pt x="2596" y="2596"/>
                  </a:lnTo>
                  <a:lnTo>
                    <a:pt x="2508" y="2687"/>
                  </a:lnTo>
                  <a:lnTo>
                    <a:pt x="2423" y="2782"/>
                  </a:lnTo>
                  <a:lnTo>
                    <a:pt x="2342" y="2879"/>
                  </a:lnTo>
                  <a:lnTo>
                    <a:pt x="2265" y="2980"/>
                  </a:lnTo>
                  <a:lnTo>
                    <a:pt x="2217" y="3047"/>
                  </a:lnTo>
                  <a:close/>
                  <a:moveTo>
                    <a:pt x="3759" y="8165"/>
                  </a:moveTo>
                  <a:lnTo>
                    <a:pt x="3869" y="8206"/>
                  </a:lnTo>
                  <a:lnTo>
                    <a:pt x="3836" y="8160"/>
                  </a:lnTo>
                  <a:lnTo>
                    <a:pt x="3831" y="8153"/>
                  </a:lnTo>
                  <a:lnTo>
                    <a:pt x="3779" y="8074"/>
                  </a:lnTo>
                  <a:lnTo>
                    <a:pt x="3774" y="8066"/>
                  </a:lnTo>
                  <a:lnTo>
                    <a:pt x="3724" y="7983"/>
                  </a:lnTo>
                  <a:lnTo>
                    <a:pt x="3719" y="7976"/>
                  </a:lnTo>
                  <a:lnTo>
                    <a:pt x="3670" y="7889"/>
                  </a:lnTo>
                  <a:lnTo>
                    <a:pt x="3667" y="7882"/>
                  </a:lnTo>
                  <a:lnTo>
                    <a:pt x="3619" y="7791"/>
                  </a:lnTo>
                  <a:lnTo>
                    <a:pt x="3616" y="7785"/>
                  </a:lnTo>
                  <a:lnTo>
                    <a:pt x="3570" y="7690"/>
                  </a:lnTo>
                  <a:lnTo>
                    <a:pt x="3567" y="7684"/>
                  </a:lnTo>
                  <a:lnTo>
                    <a:pt x="3523" y="7586"/>
                  </a:lnTo>
                  <a:lnTo>
                    <a:pt x="3520" y="7579"/>
                  </a:lnTo>
                  <a:lnTo>
                    <a:pt x="3478" y="7478"/>
                  </a:lnTo>
                  <a:lnTo>
                    <a:pt x="3476" y="7472"/>
                  </a:lnTo>
                  <a:lnTo>
                    <a:pt x="3435" y="7367"/>
                  </a:lnTo>
                  <a:lnTo>
                    <a:pt x="3433" y="7361"/>
                  </a:lnTo>
                  <a:lnTo>
                    <a:pt x="3394" y="7253"/>
                  </a:lnTo>
                  <a:lnTo>
                    <a:pt x="3392" y="7247"/>
                  </a:lnTo>
                  <a:lnTo>
                    <a:pt x="3355" y="7135"/>
                  </a:lnTo>
                  <a:lnTo>
                    <a:pt x="3354" y="7130"/>
                  </a:lnTo>
                  <a:lnTo>
                    <a:pt x="3319" y="7015"/>
                  </a:lnTo>
                  <a:lnTo>
                    <a:pt x="3317" y="7010"/>
                  </a:lnTo>
                  <a:lnTo>
                    <a:pt x="3301" y="6953"/>
                  </a:lnTo>
                  <a:lnTo>
                    <a:pt x="2217" y="6953"/>
                  </a:lnTo>
                  <a:lnTo>
                    <a:pt x="2265" y="7020"/>
                  </a:lnTo>
                  <a:lnTo>
                    <a:pt x="2342" y="7121"/>
                  </a:lnTo>
                  <a:lnTo>
                    <a:pt x="2423" y="7218"/>
                  </a:lnTo>
                  <a:lnTo>
                    <a:pt x="2508" y="7313"/>
                  </a:lnTo>
                  <a:lnTo>
                    <a:pt x="2596" y="7404"/>
                  </a:lnTo>
                  <a:lnTo>
                    <a:pt x="2687" y="7492"/>
                  </a:lnTo>
                  <a:lnTo>
                    <a:pt x="2782" y="7577"/>
                  </a:lnTo>
                  <a:lnTo>
                    <a:pt x="2879" y="7658"/>
                  </a:lnTo>
                  <a:lnTo>
                    <a:pt x="2980" y="7735"/>
                  </a:lnTo>
                  <a:lnTo>
                    <a:pt x="3084" y="7809"/>
                  </a:lnTo>
                  <a:lnTo>
                    <a:pt x="3190" y="7879"/>
                  </a:lnTo>
                  <a:lnTo>
                    <a:pt x="3300" y="7944"/>
                  </a:lnTo>
                  <a:lnTo>
                    <a:pt x="3412" y="8006"/>
                  </a:lnTo>
                  <a:lnTo>
                    <a:pt x="3526" y="8064"/>
                  </a:lnTo>
                  <a:lnTo>
                    <a:pt x="3641" y="8117"/>
                  </a:lnTo>
                  <a:lnTo>
                    <a:pt x="3759" y="8165"/>
                  </a:lnTo>
                  <a:close/>
                  <a:moveTo>
                    <a:pt x="1610" y="4745"/>
                  </a:moveTo>
                  <a:lnTo>
                    <a:pt x="1609" y="4750"/>
                  </a:lnTo>
                  <a:lnTo>
                    <a:pt x="3051" y="4750"/>
                  </a:lnTo>
                  <a:lnTo>
                    <a:pt x="3052" y="4720"/>
                  </a:lnTo>
                  <a:lnTo>
                    <a:pt x="3052" y="4715"/>
                  </a:lnTo>
                  <a:lnTo>
                    <a:pt x="3058" y="4579"/>
                  </a:lnTo>
                  <a:lnTo>
                    <a:pt x="3058" y="4575"/>
                  </a:lnTo>
                  <a:lnTo>
                    <a:pt x="3066" y="4440"/>
                  </a:lnTo>
                  <a:lnTo>
                    <a:pt x="3067" y="4435"/>
                  </a:lnTo>
                  <a:lnTo>
                    <a:pt x="3077" y="4301"/>
                  </a:lnTo>
                  <a:lnTo>
                    <a:pt x="3078" y="4296"/>
                  </a:lnTo>
                  <a:lnTo>
                    <a:pt x="3091" y="4163"/>
                  </a:lnTo>
                  <a:lnTo>
                    <a:pt x="3091" y="4159"/>
                  </a:lnTo>
                  <a:lnTo>
                    <a:pt x="3106" y="4027"/>
                  </a:lnTo>
                  <a:lnTo>
                    <a:pt x="3107" y="4022"/>
                  </a:lnTo>
                  <a:lnTo>
                    <a:pt x="3125" y="3891"/>
                  </a:lnTo>
                  <a:lnTo>
                    <a:pt x="3125" y="3887"/>
                  </a:lnTo>
                  <a:lnTo>
                    <a:pt x="3145" y="3757"/>
                  </a:lnTo>
                  <a:lnTo>
                    <a:pt x="3146" y="3753"/>
                  </a:lnTo>
                  <a:lnTo>
                    <a:pt x="3168" y="3625"/>
                  </a:lnTo>
                  <a:lnTo>
                    <a:pt x="3169" y="3620"/>
                  </a:lnTo>
                  <a:lnTo>
                    <a:pt x="3183" y="3547"/>
                  </a:lnTo>
                  <a:lnTo>
                    <a:pt x="2080" y="3547"/>
                  </a:lnTo>
                  <a:lnTo>
                    <a:pt x="2047" y="3545"/>
                  </a:lnTo>
                  <a:lnTo>
                    <a:pt x="2015" y="3538"/>
                  </a:lnTo>
                  <a:lnTo>
                    <a:pt x="1984" y="3528"/>
                  </a:lnTo>
                  <a:lnTo>
                    <a:pt x="1955" y="3514"/>
                  </a:lnTo>
                  <a:lnTo>
                    <a:pt x="1946" y="3507"/>
                  </a:lnTo>
                  <a:lnTo>
                    <a:pt x="1936" y="3526"/>
                  </a:lnTo>
                  <a:lnTo>
                    <a:pt x="1883" y="3641"/>
                  </a:lnTo>
                  <a:lnTo>
                    <a:pt x="1835" y="3759"/>
                  </a:lnTo>
                  <a:lnTo>
                    <a:pt x="1791" y="3878"/>
                  </a:lnTo>
                  <a:lnTo>
                    <a:pt x="1751" y="3998"/>
                  </a:lnTo>
                  <a:lnTo>
                    <a:pt x="1716" y="4120"/>
                  </a:lnTo>
                  <a:lnTo>
                    <a:pt x="1685" y="4243"/>
                  </a:lnTo>
                  <a:lnTo>
                    <a:pt x="1660" y="4367"/>
                  </a:lnTo>
                  <a:lnTo>
                    <a:pt x="1638" y="4492"/>
                  </a:lnTo>
                  <a:lnTo>
                    <a:pt x="1622" y="4618"/>
                  </a:lnTo>
                  <a:lnTo>
                    <a:pt x="1610" y="4745"/>
                  </a:lnTo>
                  <a:close/>
                  <a:moveTo>
                    <a:pt x="1936" y="6474"/>
                  </a:moveTo>
                  <a:lnTo>
                    <a:pt x="1946" y="6493"/>
                  </a:lnTo>
                  <a:lnTo>
                    <a:pt x="1955" y="6486"/>
                  </a:lnTo>
                  <a:lnTo>
                    <a:pt x="1984" y="6472"/>
                  </a:lnTo>
                  <a:lnTo>
                    <a:pt x="2015" y="6462"/>
                  </a:lnTo>
                  <a:lnTo>
                    <a:pt x="2047" y="6455"/>
                  </a:lnTo>
                  <a:lnTo>
                    <a:pt x="2080" y="6453"/>
                  </a:lnTo>
                  <a:lnTo>
                    <a:pt x="3183" y="6453"/>
                  </a:lnTo>
                  <a:lnTo>
                    <a:pt x="3169" y="6380"/>
                  </a:lnTo>
                  <a:lnTo>
                    <a:pt x="3168" y="6375"/>
                  </a:lnTo>
                  <a:lnTo>
                    <a:pt x="3146" y="6247"/>
                  </a:lnTo>
                  <a:lnTo>
                    <a:pt x="3145" y="6243"/>
                  </a:lnTo>
                  <a:lnTo>
                    <a:pt x="3125" y="6113"/>
                  </a:lnTo>
                  <a:lnTo>
                    <a:pt x="3125" y="6109"/>
                  </a:lnTo>
                  <a:lnTo>
                    <a:pt x="3107" y="5978"/>
                  </a:lnTo>
                  <a:lnTo>
                    <a:pt x="3106" y="5973"/>
                  </a:lnTo>
                  <a:lnTo>
                    <a:pt x="3091" y="5841"/>
                  </a:lnTo>
                  <a:lnTo>
                    <a:pt x="3091" y="5837"/>
                  </a:lnTo>
                  <a:lnTo>
                    <a:pt x="3078" y="5704"/>
                  </a:lnTo>
                  <a:lnTo>
                    <a:pt x="3077" y="5699"/>
                  </a:lnTo>
                  <a:lnTo>
                    <a:pt x="3067" y="5565"/>
                  </a:lnTo>
                  <a:lnTo>
                    <a:pt x="3066" y="5560"/>
                  </a:lnTo>
                  <a:lnTo>
                    <a:pt x="3058" y="5425"/>
                  </a:lnTo>
                  <a:lnTo>
                    <a:pt x="3058" y="5421"/>
                  </a:lnTo>
                  <a:lnTo>
                    <a:pt x="3052" y="5285"/>
                  </a:lnTo>
                  <a:lnTo>
                    <a:pt x="3052" y="5280"/>
                  </a:lnTo>
                  <a:lnTo>
                    <a:pt x="3051" y="5250"/>
                  </a:lnTo>
                  <a:lnTo>
                    <a:pt x="1609" y="5250"/>
                  </a:lnTo>
                  <a:lnTo>
                    <a:pt x="1610" y="5255"/>
                  </a:lnTo>
                  <a:lnTo>
                    <a:pt x="1622" y="5382"/>
                  </a:lnTo>
                  <a:lnTo>
                    <a:pt x="1638" y="5508"/>
                  </a:lnTo>
                  <a:lnTo>
                    <a:pt x="1660" y="5633"/>
                  </a:lnTo>
                  <a:lnTo>
                    <a:pt x="1685" y="5757"/>
                  </a:lnTo>
                  <a:lnTo>
                    <a:pt x="1716" y="5880"/>
                  </a:lnTo>
                  <a:lnTo>
                    <a:pt x="1751" y="6002"/>
                  </a:lnTo>
                  <a:lnTo>
                    <a:pt x="1791" y="6122"/>
                  </a:lnTo>
                  <a:lnTo>
                    <a:pt x="1835" y="6241"/>
                  </a:lnTo>
                  <a:lnTo>
                    <a:pt x="1883" y="6359"/>
                  </a:lnTo>
                  <a:lnTo>
                    <a:pt x="1936" y="64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217" name="Group 195"/>
          <p:cNvGrpSpPr/>
          <p:nvPr/>
        </p:nvGrpSpPr>
        <p:grpSpPr>
          <a:xfrm>
            <a:off x="8329655" y="2659263"/>
            <a:ext cx="783258" cy="783258"/>
            <a:chOff x="10888678" y="860662"/>
            <a:chExt cx="633600" cy="633600"/>
          </a:xfrm>
          <a:solidFill>
            <a:srgbClr val="FFFFFF"/>
          </a:solidFill>
        </p:grpSpPr>
        <p:sp>
          <p:nvSpPr>
            <p:cNvPr id="218" name="Accent"/>
            <p:cNvSpPr/>
            <p:nvPr/>
          </p:nvSpPr>
          <p:spPr>
            <a:xfrm>
              <a:off x="10888678" y="860662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013" y="4040"/>
                  </a:moveTo>
                  <a:lnTo>
                    <a:pt x="5987" y="4045"/>
                  </a:lnTo>
                  <a:lnTo>
                    <a:pt x="5961" y="4047"/>
                  </a:lnTo>
                  <a:lnTo>
                    <a:pt x="4039" y="4047"/>
                  </a:lnTo>
                  <a:lnTo>
                    <a:pt x="4013" y="4045"/>
                  </a:lnTo>
                  <a:lnTo>
                    <a:pt x="3987" y="4040"/>
                  </a:lnTo>
                  <a:lnTo>
                    <a:pt x="3962" y="4032"/>
                  </a:lnTo>
                  <a:lnTo>
                    <a:pt x="3939" y="4020"/>
                  </a:lnTo>
                  <a:lnTo>
                    <a:pt x="3917" y="4006"/>
                  </a:lnTo>
                  <a:lnTo>
                    <a:pt x="3898" y="3988"/>
                  </a:lnTo>
                  <a:lnTo>
                    <a:pt x="3880" y="3969"/>
                  </a:lnTo>
                  <a:lnTo>
                    <a:pt x="3866" y="3947"/>
                  </a:lnTo>
                  <a:lnTo>
                    <a:pt x="3854" y="3924"/>
                  </a:lnTo>
                  <a:lnTo>
                    <a:pt x="3846" y="3899"/>
                  </a:lnTo>
                  <a:lnTo>
                    <a:pt x="3841" y="3873"/>
                  </a:lnTo>
                  <a:lnTo>
                    <a:pt x="3839" y="3847"/>
                  </a:lnTo>
                  <a:lnTo>
                    <a:pt x="3841" y="3821"/>
                  </a:lnTo>
                  <a:lnTo>
                    <a:pt x="3846" y="3795"/>
                  </a:lnTo>
                  <a:lnTo>
                    <a:pt x="3854" y="3770"/>
                  </a:lnTo>
                  <a:lnTo>
                    <a:pt x="3866" y="3747"/>
                  </a:lnTo>
                  <a:lnTo>
                    <a:pt x="3880" y="3725"/>
                  </a:lnTo>
                  <a:lnTo>
                    <a:pt x="3898" y="3706"/>
                  </a:lnTo>
                  <a:lnTo>
                    <a:pt x="3917" y="3688"/>
                  </a:lnTo>
                  <a:lnTo>
                    <a:pt x="3939" y="3674"/>
                  </a:lnTo>
                  <a:lnTo>
                    <a:pt x="3962" y="3662"/>
                  </a:lnTo>
                  <a:lnTo>
                    <a:pt x="3987" y="3654"/>
                  </a:lnTo>
                  <a:lnTo>
                    <a:pt x="4013" y="3649"/>
                  </a:lnTo>
                  <a:lnTo>
                    <a:pt x="4039" y="3647"/>
                  </a:lnTo>
                  <a:lnTo>
                    <a:pt x="5961" y="3647"/>
                  </a:lnTo>
                  <a:lnTo>
                    <a:pt x="5987" y="3649"/>
                  </a:lnTo>
                  <a:lnTo>
                    <a:pt x="6013" y="3654"/>
                  </a:lnTo>
                  <a:lnTo>
                    <a:pt x="6038" y="3662"/>
                  </a:lnTo>
                  <a:lnTo>
                    <a:pt x="6061" y="3674"/>
                  </a:lnTo>
                  <a:lnTo>
                    <a:pt x="6083" y="3688"/>
                  </a:lnTo>
                  <a:lnTo>
                    <a:pt x="6102" y="3706"/>
                  </a:lnTo>
                  <a:lnTo>
                    <a:pt x="6120" y="3725"/>
                  </a:lnTo>
                  <a:lnTo>
                    <a:pt x="6134" y="3747"/>
                  </a:lnTo>
                  <a:lnTo>
                    <a:pt x="6146" y="3770"/>
                  </a:lnTo>
                  <a:lnTo>
                    <a:pt x="6154" y="3795"/>
                  </a:lnTo>
                  <a:lnTo>
                    <a:pt x="6159" y="3821"/>
                  </a:lnTo>
                  <a:lnTo>
                    <a:pt x="6161" y="3847"/>
                  </a:lnTo>
                  <a:lnTo>
                    <a:pt x="6159" y="3873"/>
                  </a:lnTo>
                  <a:lnTo>
                    <a:pt x="6154" y="3899"/>
                  </a:lnTo>
                  <a:lnTo>
                    <a:pt x="6146" y="3924"/>
                  </a:lnTo>
                  <a:lnTo>
                    <a:pt x="6134" y="3947"/>
                  </a:lnTo>
                  <a:lnTo>
                    <a:pt x="6120" y="3969"/>
                  </a:lnTo>
                  <a:lnTo>
                    <a:pt x="6102" y="3988"/>
                  </a:lnTo>
                  <a:lnTo>
                    <a:pt x="6083" y="4006"/>
                  </a:lnTo>
                  <a:lnTo>
                    <a:pt x="6061" y="4020"/>
                  </a:lnTo>
                  <a:lnTo>
                    <a:pt x="6038" y="4032"/>
                  </a:lnTo>
                  <a:lnTo>
                    <a:pt x="6013" y="4040"/>
                  </a:lnTo>
                  <a:close/>
                  <a:moveTo>
                    <a:pt x="6013" y="6346"/>
                  </a:moveTo>
                  <a:lnTo>
                    <a:pt x="5987" y="6351"/>
                  </a:lnTo>
                  <a:lnTo>
                    <a:pt x="5961" y="6353"/>
                  </a:lnTo>
                  <a:lnTo>
                    <a:pt x="4039" y="6353"/>
                  </a:lnTo>
                  <a:lnTo>
                    <a:pt x="4013" y="6351"/>
                  </a:lnTo>
                  <a:lnTo>
                    <a:pt x="3987" y="6346"/>
                  </a:lnTo>
                  <a:lnTo>
                    <a:pt x="3962" y="6338"/>
                  </a:lnTo>
                  <a:lnTo>
                    <a:pt x="3939" y="6326"/>
                  </a:lnTo>
                  <a:lnTo>
                    <a:pt x="3917" y="6312"/>
                  </a:lnTo>
                  <a:lnTo>
                    <a:pt x="3898" y="6294"/>
                  </a:lnTo>
                  <a:lnTo>
                    <a:pt x="3880" y="6275"/>
                  </a:lnTo>
                  <a:lnTo>
                    <a:pt x="3866" y="6253"/>
                  </a:lnTo>
                  <a:lnTo>
                    <a:pt x="3854" y="6230"/>
                  </a:lnTo>
                  <a:lnTo>
                    <a:pt x="3846" y="6205"/>
                  </a:lnTo>
                  <a:lnTo>
                    <a:pt x="3841" y="6179"/>
                  </a:lnTo>
                  <a:lnTo>
                    <a:pt x="3839" y="6153"/>
                  </a:lnTo>
                  <a:lnTo>
                    <a:pt x="3841" y="6127"/>
                  </a:lnTo>
                  <a:lnTo>
                    <a:pt x="3846" y="6101"/>
                  </a:lnTo>
                  <a:lnTo>
                    <a:pt x="3854" y="6076"/>
                  </a:lnTo>
                  <a:lnTo>
                    <a:pt x="3866" y="6053"/>
                  </a:lnTo>
                  <a:lnTo>
                    <a:pt x="3880" y="6031"/>
                  </a:lnTo>
                  <a:lnTo>
                    <a:pt x="3898" y="6012"/>
                  </a:lnTo>
                  <a:lnTo>
                    <a:pt x="3917" y="5994"/>
                  </a:lnTo>
                  <a:lnTo>
                    <a:pt x="3939" y="5980"/>
                  </a:lnTo>
                  <a:lnTo>
                    <a:pt x="3962" y="5968"/>
                  </a:lnTo>
                  <a:lnTo>
                    <a:pt x="3987" y="5960"/>
                  </a:lnTo>
                  <a:lnTo>
                    <a:pt x="4013" y="5955"/>
                  </a:lnTo>
                  <a:lnTo>
                    <a:pt x="4039" y="5953"/>
                  </a:lnTo>
                  <a:lnTo>
                    <a:pt x="5961" y="5953"/>
                  </a:lnTo>
                  <a:lnTo>
                    <a:pt x="5987" y="5955"/>
                  </a:lnTo>
                  <a:lnTo>
                    <a:pt x="6013" y="5960"/>
                  </a:lnTo>
                  <a:lnTo>
                    <a:pt x="6038" y="5968"/>
                  </a:lnTo>
                  <a:lnTo>
                    <a:pt x="6061" y="5980"/>
                  </a:lnTo>
                  <a:lnTo>
                    <a:pt x="6083" y="5994"/>
                  </a:lnTo>
                  <a:lnTo>
                    <a:pt x="6102" y="6012"/>
                  </a:lnTo>
                  <a:lnTo>
                    <a:pt x="6120" y="6031"/>
                  </a:lnTo>
                  <a:lnTo>
                    <a:pt x="6134" y="6053"/>
                  </a:lnTo>
                  <a:lnTo>
                    <a:pt x="6146" y="6076"/>
                  </a:lnTo>
                  <a:lnTo>
                    <a:pt x="6154" y="6101"/>
                  </a:lnTo>
                  <a:lnTo>
                    <a:pt x="6159" y="6127"/>
                  </a:lnTo>
                  <a:lnTo>
                    <a:pt x="6161" y="6153"/>
                  </a:lnTo>
                  <a:lnTo>
                    <a:pt x="6159" y="6179"/>
                  </a:lnTo>
                  <a:lnTo>
                    <a:pt x="6154" y="6205"/>
                  </a:lnTo>
                  <a:lnTo>
                    <a:pt x="6146" y="6230"/>
                  </a:lnTo>
                  <a:lnTo>
                    <a:pt x="6134" y="6253"/>
                  </a:lnTo>
                  <a:lnTo>
                    <a:pt x="6120" y="6275"/>
                  </a:lnTo>
                  <a:lnTo>
                    <a:pt x="6102" y="6294"/>
                  </a:lnTo>
                  <a:lnTo>
                    <a:pt x="6083" y="6312"/>
                  </a:lnTo>
                  <a:lnTo>
                    <a:pt x="6061" y="6326"/>
                  </a:lnTo>
                  <a:lnTo>
                    <a:pt x="6038" y="6338"/>
                  </a:lnTo>
                  <a:lnTo>
                    <a:pt x="6013" y="6346"/>
                  </a:lnTo>
                  <a:close/>
                  <a:moveTo>
                    <a:pt x="5724" y="2888"/>
                  </a:moveTo>
                  <a:lnTo>
                    <a:pt x="5698" y="2893"/>
                  </a:lnTo>
                  <a:lnTo>
                    <a:pt x="5672" y="2895"/>
                  </a:lnTo>
                  <a:lnTo>
                    <a:pt x="4328" y="2895"/>
                  </a:lnTo>
                  <a:lnTo>
                    <a:pt x="4302" y="2893"/>
                  </a:lnTo>
                  <a:lnTo>
                    <a:pt x="4276" y="2888"/>
                  </a:lnTo>
                  <a:lnTo>
                    <a:pt x="4251" y="2880"/>
                  </a:lnTo>
                  <a:lnTo>
                    <a:pt x="4228" y="2868"/>
                  </a:lnTo>
                  <a:lnTo>
                    <a:pt x="4206" y="2854"/>
                  </a:lnTo>
                  <a:lnTo>
                    <a:pt x="4187" y="2836"/>
                  </a:lnTo>
                  <a:lnTo>
                    <a:pt x="4169" y="2817"/>
                  </a:lnTo>
                  <a:lnTo>
                    <a:pt x="4155" y="2795"/>
                  </a:lnTo>
                  <a:lnTo>
                    <a:pt x="4143" y="2772"/>
                  </a:lnTo>
                  <a:lnTo>
                    <a:pt x="4135" y="2747"/>
                  </a:lnTo>
                  <a:lnTo>
                    <a:pt x="4130" y="2721"/>
                  </a:lnTo>
                  <a:lnTo>
                    <a:pt x="4128" y="2695"/>
                  </a:lnTo>
                  <a:lnTo>
                    <a:pt x="4130" y="2669"/>
                  </a:lnTo>
                  <a:lnTo>
                    <a:pt x="4135" y="2643"/>
                  </a:lnTo>
                  <a:lnTo>
                    <a:pt x="4143" y="2618"/>
                  </a:lnTo>
                  <a:lnTo>
                    <a:pt x="4155" y="2595"/>
                  </a:lnTo>
                  <a:lnTo>
                    <a:pt x="4169" y="2573"/>
                  </a:lnTo>
                  <a:lnTo>
                    <a:pt x="4187" y="2554"/>
                  </a:lnTo>
                  <a:lnTo>
                    <a:pt x="4206" y="2536"/>
                  </a:lnTo>
                  <a:lnTo>
                    <a:pt x="4228" y="2522"/>
                  </a:lnTo>
                  <a:lnTo>
                    <a:pt x="4251" y="2510"/>
                  </a:lnTo>
                  <a:lnTo>
                    <a:pt x="4276" y="2502"/>
                  </a:lnTo>
                  <a:lnTo>
                    <a:pt x="4302" y="2497"/>
                  </a:lnTo>
                  <a:lnTo>
                    <a:pt x="4328" y="2495"/>
                  </a:lnTo>
                  <a:lnTo>
                    <a:pt x="5672" y="2495"/>
                  </a:lnTo>
                  <a:lnTo>
                    <a:pt x="5698" y="2497"/>
                  </a:lnTo>
                  <a:lnTo>
                    <a:pt x="5724" y="2502"/>
                  </a:lnTo>
                  <a:lnTo>
                    <a:pt x="5749" y="2510"/>
                  </a:lnTo>
                  <a:lnTo>
                    <a:pt x="5772" y="2522"/>
                  </a:lnTo>
                  <a:lnTo>
                    <a:pt x="5794" y="2536"/>
                  </a:lnTo>
                  <a:lnTo>
                    <a:pt x="5813" y="2554"/>
                  </a:lnTo>
                  <a:lnTo>
                    <a:pt x="5831" y="2573"/>
                  </a:lnTo>
                  <a:lnTo>
                    <a:pt x="5845" y="2595"/>
                  </a:lnTo>
                  <a:lnTo>
                    <a:pt x="5857" y="2618"/>
                  </a:lnTo>
                  <a:lnTo>
                    <a:pt x="5865" y="2643"/>
                  </a:lnTo>
                  <a:lnTo>
                    <a:pt x="5870" y="2669"/>
                  </a:lnTo>
                  <a:lnTo>
                    <a:pt x="5872" y="2695"/>
                  </a:lnTo>
                  <a:lnTo>
                    <a:pt x="5870" y="2721"/>
                  </a:lnTo>
                  <a:lnTo>
                    <a:pt x="5865" y="2747"/>
                  </a:lnTo>
                  <a:lnTo>
                    <a:pt x="5857" y="2772"/>
                  </a:lnTo>
                  <a:lnTo>
                    <a:pt x="5845" y="2795"/>
                  </a:lnTo>
                  <a:lnTo>
                    <a:pt x="5831" y="2817"/>
                  </a:lnTo>
                  <a:lnTo>
                    <a:pt x="5813" y="2836"/>
                  </a:lnTo>
                  <a:lnTo>
                    <a:pt x="5794" y="2854"/>
                  </a:lnTo>
                  <a:lnTo>
                    <a:pt x="5772" y="2868"/>
                  </a:lnTo>
                  <a:lnTo>
                    <a:pt x="5749" y="2880"/>
                  </a:lnTo>
                  <a:lnTo>
                    <a:pt x="5724" y="2888"/>
                  </a:lnTo>
                  <a:close/>
                  <a:moveTo>
                    <a:pt x="5724" y="7498"/>
                  </a:moveTo>
                  <a:lnTo>
                    <a:pt x="5698" y="7503"/>
                  </a:lnTo>
                  <a:lnTo>
                    <a:pt x="5672" y="7505"/>
                  </a:lnTo>
                  <a:lnTo>
                    <a:pt x="4328" y="7505"/>
                  </a:lnTo>
                  <a:lnTo>
                    <a:pt x="4302" y="7503"/>
                  </a:lnTo>
                  <a:lnTo>
                    <a:pt x="4276" y="7498"/>
                  </a:lnTo>
                  <a:lnTo>
                    <a:pt x="4251" y="7490"/>
                  </a:lnTo>
                  <a:lnTo>
                    <a:pt x="4228" y="7478"/>
                  </a:lnTo>
                  <a:lnTo>
                    <a:pt x="4206" y="7464"/>
                  </a:lnTo>
                  <a:lnTo>
                    <a:pt x="4187" y="7446"/>
                  </a:lnTo>
                  <a:lnTo>
                    <a:pt x="4169" y="7427"/>
                  </a:lnTo>
                  <a:lnTo>
                    <a:pt x="4155" y="7405"/>
                  </a:lnTo>
                  <a:lnTo>
                    <a:pt x="4143" y="7382"/>
                  </a:lnTo>
                  <a:lnTo>
                    <a:pt x="4135" y="7357"/>
                  </a:lnTo>
                  <a:lnTo>
                    <a:pt x="4130" y="7331"/>
                  </a:lnTo>
                  <a:lnTo>
                    <a:pt x="4128" y="7305"/>
                  </a:lnTo>
                  <a:lnTo>
                    <a:pt x="4130" y="7279"/>
                  </a:lnTo>
                  <a:lnTo>
                    <a:pt x="4135" y="7253"/>
                  </a:lnTo>
                  <a:lnTo>
                    <a:pt x="4143" y="7228"/>
                  </a:lnTo>
                  <a:lnTo>
                    <a:pt x="4155" y="7205"/>
                  </a:lnTo>
                  <a:lnTo>
                    <a:pt x="4169" y="7183"/>
                  </a:lnTo>
                  <a:lnTo>
                    <a:pt x="4187" y="7164"/>
                  </a:lnTo>
                  <a:lnTo>
                    <a:pt x="4206" y="7146"/>
                  </a:lnTo>
                  <a:lnTo>
                    <a:pt x="4228" y="7132"/>
                  </a:lnTo>
                  <a:lnTo>
                    <a:pt x="4251" y="7120"/>
                  </a:lnTo>
                  <a:lnTo>
                    <a:pt x="4276" y="7112"/>
                  </a:lnTo>
                  <a:lnTo>
                    <a:pt x="4302" y="7107"/>
                  </a:lnTo>
                  <a:lnTo>
                    <a:pt x="4328" y="7105"/>
                  </a:lnTo>
                  <a:lnTo>
                    <a:pt x="5672" y="7105"/>
                  </a:lnTo>
                  <a:lnTo>
                    <a:pt x="5698" y="7107"/>
                  </a:lnTo>
                  <a:lnTo>
                    <a:pt x="5724" y="7112"/>
                  </a:lnTo>
                  <a:lnTo>
                    <a:pt x="5749" y="7120"/>
                  </a:lnTo>
                  <a:lnTo>
                    <a:pt x="5772" y="7132"/>
                  </a:lnTo>
                  <a:lnTo>
                    <a:pt x="5794" y="7146"/>
                  </a:lnTo>
                  <a:lnTo>
                    <a:pt x="5813" y="7164"/>
                  </a:lnTo>
                  <a:lnTo>
                    <a:pt x="5831" y="7183"/>
                  </a:lnTo>
                  <a:lnTo>
                    <a:pt x="5845" y="7205"/>
                  </a:lnTo>
                  <a:lnTo>
                    <a:pt x="5857" y="7228"/>
                  </a:lnTo>
                  <a:lnTo>
                    <a:pt x="5865" y="7253"/>
                  </a:lnTo>
                  <a:lnTo>
                    <a:pt x="5870" y="7279"/>
                  </a:lnTo>
                  <a:lnTo>
                    <a:pt x="5872" y="7305"/>
                  </a:lnTo>
                  <a:lnTo>
                    <a:pt x="5870" y="7331"/>
                  </a:lnTo>
                  <a:lnTo>
                    <a:pt x="5865" y="7357"/>
                  </a:lnTo>
                  <a:lnTo>
                    <a:pt x="5857" y="7382"/>
                  </a:lnTo>
                  <a:lnTo>
                    <a:pt x="5845" y="7405"/>
                  </a:lnTo>
                  <a:lnTo>
                    <a:pt x="5831" y="7427"/>
                  </a:lnTo>
                  <a:lnTo>
                    <a:pt x="5813" y="7446"/>
                  </a:lnTo>
                  <a:lnTo>
                    <a:pt x="5794" y="7464"/>
                  </a:lnTo>
                  <a:lnTo>
                    <a:pt x="5772" y="7478"/>
                  </a:lnTo>
                  <a:lnTo>
                    <a:pt x="5749" y="7490"/>
                  </a:lnTo>
                  <a:lnTo>
                    <a:pt x="5724" y="749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19" name="Outline"/>
            <p:cNvSpPr/>
            <p:nvPr/>
          </p:nvSpPr>
          <p:spPr>
            <a:xfrm>
              <a:off x="10888678" y="860662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295" y="2554"/>
                  </a:moveTo>
                  <a:lnTo>
                    <a:pt x="4032" y="2349"/>
                  </a:lnTo>
                  <a:lnTo>
                    <a:pt x="3709" y="2134"/>
                  </a:lnTo>
                  <a:lnTo>
                    <a:pt x="3683" y="2115"/>
                  </a:lnTo>
                  <a:lnTo>
                    <a:pt x="3660" y="2092"/>
                  </a:lnTo>
                  <a:lnTo>
                    <a:pt x="3640" y="2066"/>
                  </a:lnTo>
                  <a:lnTo>
                    <a:pt x="3623" y="2037"/>
                  </a:lnTo>
                  <a:lnTo>
                    <a:pt x="3611" y="2007"/>
                  </a:lnTo>
                  <a:lnTo>
                    <a:pt x="3602" y="1976"/>
                  </a:lnTo>
                  <a:lnTo>
                    <a:pt x="3598" y="1943"/>
                  </a:lnTo>
                  <a:lnTo>
                    <a:pt x="3597" y="1911"/>
                  </a:lnTo>
                  <a:lnTo>
                    <a:pt x="3602" y="1878"/>
                  </a:lnTo>
                  <a:lnTo>
                    <a:pt x="3610" y="1847"/>
                  </a:lnTo>
                  <a:lnTo>
                    <a:pt x="3622" y="1816"/>
                  </a:lnTo>
                  <a:lnTo>
                    <a:pt x="3639" y="1788"/>
                  </a:lnTo>
                  <a:lnTo>
                    <a:pt x="3658" y="1762"/>
                  </a:lnTo>
                  <a:lnTo>
                    <a:pt x="3681" y="1739"/>
                  </a:lnTo>
                  <a:lnTo>
                    <a:pt x="3707" y="1719"/>
                  </a:lnTo>
                  <a:lnTo>
                    <a:pt x="3736" y="1702"/>
                  </a:lnTo>
                  <a:lnTo>
                    <a:pt x="3766" y="1690"/>
                  </a:lnTo>
                  <a:lnTo>
                    <a:pt x="3797" y="1681"/>
                  </a:lnTo>
                  <a:lnTo>
                    <a:pt x="3830" y="1677"/>
                  </a:lnTo>
                  <a:lnTo>
                    <a:pt x="3862" y="1676"/>
                  </a:lnTo>
                  <a:lnTo>
                    <a:pt x="3895" y="1681"/>
                  </a:lnTo>
                  <a:lnTo>
                    <a:pt x="3926" y="1689"/>
                  </a:lnTo>
                  <a:lnTo>
                    <a:pt x="3957" y="1701"/>
                  </a:lnTo>
                  <a:lnTo>
                    <a:pt x="3985" y="1718"/>
                  </a:lnTo>
                  <a:lnTo>
                    <a:pt x="4316" y="1937"/>
                  </a:lnTo>
                  <a:lnTo>
                    <a:pt x="4333" y="1949"/>
                  </a:lnTo>
                  <a:lnTo>
                    <a:pt x="4613" y="2168"/>
                  </a:lnTo>
                  <a:lnTo>
                    <a:pt x="4632" y="2185"/>
                  </a:lnTo>
                  <a:lnTo>
                    <a:pt x="4861" y="2404"/>
                  </a:lnTo>
                  <a:lnTo>
                    <a:pt x="4882" y="2427"/>
                  </a:lnTo>
                  <a:lnTo>
                    <a:pt x="5000" y="2572"/>
                  </a:lnTo>
                  <a:lnTo>
                    <a:pt x="5118" y="2427"/>
                  </a:lnTo>
                  <a:lnTo>
                    <a:pt x="5139" y="2404"/>
                  </a:lnTo>
                  <a:lnTo>
                    <a:pt x="5368" y="2185"/>
                  </a:lnTo>
                  <a:lnTo>
                    <a:pt x="5387" y="2168"/>
                  </a:lnTo>
                  <a:lnTo>
                    <a:pt x="5667" y="1949"/>
                  </a:lnTo>
                  <a:lnTo>
                    <a:pt x="5684" y="1937"/>
                  </a:lnTo>
                  <a:lnTo>
                    <a:pt x="6015" y="1718"/>
                  </a:lnTo>
                  <a:lnTo>
                    <a:pt x="6043" y="1701"/>
                  </a:lnTo>
                  <a:lnTo>
                    <a:pt x="6074" y="1689"/>
                  </a:lnTo>
                  <a:lnTo>
                    <a:pt x="6105" y="1681"/>
                  </a:lnTo>
                  <a:lnTo>
                    <a:pt x="6138" y="1676"/>
                  </a:lnTo>
                  <a:lnTo>
                    <a:pt x="6170" y="1677"/>
                  </a:lnTo>
                  <a:lnTo>
                    <a:pt x="6203" y="1681"/>
                  </a:lnTo>
                  <a:lnTo>
                    <a:pt x="6234" y="1690"/>
                  </a:lnTo>
                  <a:lnTo>
                    <a:pt x="6264" y="1702"/>
                  </a:lnTo>
                  <a:lnTo>
                    <a:pt x="6293" y="1719"/>
                  </a:lnTo>
                  <a:lnTo>
                    <a:pt x="6319" y="1739"/>
                  </a:lnTo>
                  <a:lnTo>
                    <a:pt x="6342" y="1762"/>
                  </a:lnTo>
                  <a:lnTo>
                    <a:pt x="6361" y="1788"/>
                  </a:lnTo>
                  <a:lnTo>
                    <a:pt x="6378" y="1816"/>
                  </a:lnTo>
                  <a:lnTo>
                    <a:pt x="6390" y="1847"/>
                  </a:lnTo>
                  <a:lnTo>
                    <a:pt x="6398" y="1878"/>
                  </a:lnTo>
                  <a:lnTo>
                    <a:pt x="6403" y="1911"/>
                  </a:lnTo>
                  <a:lnTo>
                    <a:pt x="6402" y="1943"/>
                  </a:lnTo>
                  <a:lnTo>
                    <a:pt x="6398" y="1976"/>
                  </a:lnTo>
                  <a:lnTo>
                    <a:pt x="6389" y="2007"/>
                  </a:lnTo>
                  <a:lnTo>
                    <a:pt x="6377" y="2037"/>
                  </a:lnTo>
                  <a:lnTo>
                    <a:pt x="6360" y="2066"/>
                  </a:lnTo>
                  <a:lnTo>
                    <a:pt x="6340" y="2092"/>
                  </a:lnTo>
                  <a:lnTo>
                    <a:pt x="6317" y="2115"/>
                  </a:lnTo>
                  <a:lnTo>
                    <a:pt x="6291" y="2134"/>
                  </a:lnTo>
                  <a:lnTo>
                    <a:pt x="5968" y="2349"/>
                  </a:lnTo>
                  <a:lnTo>
                    <a:pt x="5705" y="2554"/>
                  </a:lnTo>
                  <a:lnTo>
                    <a:pt x="5496" y="2755"/>
                  </a:lnTo>
                  <a:lnTo>
                    <a:pt x="5340" y="2947"/>
                  </a:lnTo>
                  <a:lnTo>
                    <a:pt x="5272" y="3063"/>
                  </a:lnTo>
                  <a:lnTo>
                    <a:pt x="5307" y="3161"/>
                  </a:lnTo>
                  <a:lnTo>
                    <a:pt x="5314" y="3188"/>
                  </a:lnTo>
                  <a:lnTo>
                    <a:pt x="5319" y="3215"/>
                  </a:lnTo>
                  <a:lnTo>
                    <a:pt x="5344" y="3434"/>
                  </a:lnTo>
                  <a:lnTo>
                    <a:pt x="5346" y="3463"/>
                  </a:lnTo>
                  <a:lnTo>
                    <a:pt x="5344" y="3492"/>
                  </a:lnTo>
                  <a:lnTo>
                    <a:pt x="5319" y="3711"/>
                  </a:lnTo>
                  <a:lnTo>
                    <a:pt x="5314" y="3738"/>
                  </a:lnTo>
                  <a:lnTo>
                    <a:pt x="5307" y="3765"/>
                  </a:lnTo>
                  <a:lnTo>
                    <a:pt x="5272" y="3863"/>
                  </a:lnTo>
                  <a:lnTo>
                    <a:pt x="5340" y="3979"/>
                  </a:lnTo>
                  <a:lnTo>
                    <a:pt x="5496" y="4171"/>
                  </a:lnTo>
                  <a:lnTo>
                    <a:pt x="5705" y="4372"/>
                  </a:lnTo>
                  <a:lnTo>
                    <a:pt x="5968" y="4577"/>
                  </a:lnTo>
                  <a:lnTo>
                    <a:pt x="6291" y="4792"/>
                  </a:lnTo>
                  <a:lnTo>
                    <a:pt x="6622" y="5011"/>
                  </a:lnTo>
                  <a:lnTo>
                    <a:pt x="6638" y="5023"/>
                  </a:lnTo>
                  <a:lnTo>
                    <a:pt x="6919" y="5242"/>
                  </a:lnTo>
                  <a:lnTo>
                    <a:pt x="6937" y="5259"/>
                  </a:lnTo>
                  <a:lnTo>
                    <a:pt x="7167" y="5478"/>
                  </a:lnTo>
                  <a:lnTo>
                    <a:pt x="7188" y="5501"/>
                  </a:lnTo>
                  <a:lnTo>
                    <a:pt x="7366" y="5721"/>
                  </a:lnTo>
                  <a:lnTo>
                    <a:pt x="7388" y="5753"/>
                  </a:lnTo>
                  <a:lnTo>
                    <a:pt x="7516" y="5972"/>
                  </a:lnTo>
                  <a:lnTo>
                    <a:pt x="7536" y="6016"/>
                  </a:lnTo>
                  <a:lnTo>
                    <a:pt x="7612" y="6235"/>
                  </a:lnTo>
                  <a:lnTo>
                    <a:pt x="7620" y="6262"/>
                  </a:lnTo>
                  <a:lnTo>
                    <a:pt x="7624" y="6289"/>
                  </a:lnTo>
                  <a:lnTo>
                    <a:pt x="7650" y="6508"/>
                  </a:lnTo>
                  <a:lnTo>
                    <a:pt x="7652" y="6537"/>
                  </a:lnTo>
                  <a:lnTo>
                    <a:pt x="7650" y="6566"/>
                  </a:lnTo>
                  <a:lnTo>
                    <a:pt x="7624" y="6785"/>
                  </a:lnTo>
                  <a:lnTo>
                    <a:pt x="7620" y="6812"/>
                  </a:lnTo>
                  <a:lnTo>
                    <a:pt x="7612" y="6839"/>
                  </a:lnTo>
                  <a:lnTo>
                    <a:pt x="7536" y="7058"/>
                  </a:lnTo>
                  <a:lnTo>
                    <a:pt x="7516" y="7102"/>
                  </a:lnTo>
                  <a:lnTo>
                    <a:pt x="7388" y="7321"/>
                  </a:lnTo>
                  <a:lnTo>
                    <a:pt x="7366" y="7353"/>
                  </a:lnTo>
                  <a:lnTo>
                    <a:pt x="7188" y="7573"/>
                  </a:lnTo>
                  <a:lnTo>
                    <a:pt x="7167" y="7596"/>
                  </a:lnTo>
                  <a:lnTo>
                    <a:pt x="6937" y="7815"/>
                  </a:lnTo>
                  <a:lnTo>
                    <a:pt x="6919" y="7832"/>
                  </a:lnTo>
                  <a:lnTo>
                    <a:pt x="6638" y="8051"/>
                  </a:lnTo>
                  <a:lnTo>
                    <a:pt x="6622" y="8063"/>
                  </a:lnTo>
                  <a:lnTo>
                    <a:pt x="6291" y="8282"/>
                  </a:lnTo>
                  <a:lnTo>
                    <a:pt x="6263" y="8299"/>
                  </a:lnTo>
                  <a:lnTo>
                    <a:pt x="6232" y="8311"/>
                  </a:lnTo>
                  <a:lnTo>
                    <a:pt x="6201" y="8319"/>
                  </a:lnTo>
                  <a:lnTo>
                    <a:pt x="6168" y="8324"/>
                  </a:lnTo>
                  <a:lnTo>
                    <a:pt x="6136" y="8323"/>
                  </a:lnTo>
                  <a:lnTo>
                    <a:pt x="6103" y="8319"/>
                  </a:lnTo>
                  <a:lnTo>
                    <a:pt x="6072" y="8310"/>
                  </a:lnTo>
                  <a:lnTo>
                    <a:pt x="6042" y="8298"/>
                  </a:lnTo>
                  <a:lnTo>
                    <a:pt x="6013" y="8281"/>
                  </a:lnTo>
                  <a:lnTo>
                    <a:pt x="5987" y="8261"/>
                  </a:lnTo>
                  <a:lnTo>
                    <a:pt x="5964" y="8238"/>
                  </a:lnTo>
                  <a:lnTo>
                    <a:pt x="5945" y="8212"/>
                  </a:lnTo>
                  <a:lnTo>
                    <a:pt x="5928" y="8184"/>
                  </a:lnTo>
                  <a:lnTo>
                    <a:pt x="5916" y="8153"/>
                  </a:lnTo>
                  <a:lnTo>
                    <a:pt x="5908" y="8122"/>
                  </a:lnTo>
                  <a:lnTo>
                    <a:pt x="5903" y="8089"/>
                  </a:lnTo>
                  <a:lnTo>
                    <a:pt x="5904" y="8057"/>
                  </a:lnTo>
                  <a:lnTo>
                    <a:pt x="5908" y="8024"/>
                  </a:lnTo>
                  <a:lnTo>
                    <a:pt x="5917" y="7993"/>
                  </a:lnTo>
                  <a:lnTo>
                    <a:pt x="5929" y="7963"/>
                  </a:lnTo>
                  <a:lnTo>
                    <a:pt x="5946" y="7934"/>
                  </a:lnTo>
                  <a:lnTo>
                    <a:pt x="5966" y="7908"/>
                  </a:lnTo>
                  <a:lnTo>
                    <a:pt x="5989" y="7885"/>
                  </a:lnTo>
                  <a:lnTo>
                    <a:pt x="6015" y="7866"/>
                  </a:lnTo>
                  <a:lnTo>
                    <a:pt x="6338" y="7652"/>
                  </a:lnTo>
                  <a:lnTo>
                    <a:pt x="6601" y="7446"/>
                  </a:lnTo>
                  <a:lnTo>
                    <a:pt x="6810" y="7246"/>
                  </a:lnTo>
                  <a:lnTo>
                    <a:pt x="6966" y="7053"/>
                  </a:lnTo>
                  <a:lnTo>
                    <a:pt x="7071" y="6871"/>
                  </a:lnTo>
                  <a:lnTo>
                    <a:pt x="7131" y="6700"/>
                  </a:lnTo>
                  <a:lnTo>
                    <a:pt x="7150" y="6537"/>
                  </a:lnTo>
                  <a:lnTo>
                    <a:pt x="7131" y="6374"/>
                  </a:lnTo>
                  <a:lnTo>
                    <a:pt x="7071" y="6203"/>
                  </a:lnTo>
                  <a:lnTo>
                    <a:pt x="6966" y="6021"/>
                  </a:lnTo>
                  <a:lnTo>
                    <a:pt x="6810" y="5828"/>
                  </a:lnTo>
                  <a:lnTo>
                    <a:pt x="6601" y="5628"/>
                  </a:lnTo>
                  <a:lnTo>
                    <a:pt x="6338" y="5422"/>
                  </a:lnTo>
                  <a:lnTo>
                    <a:pt x="6015" y="5208"/>
                  </a:lnTo>
                  <a:lnTo>
                    <a:pt x="5684" y="4989"/>
                  </a:lnTo>
                  <a:lnTo>
                    <a:pt x="5667" y="4977"/>
                  </a:lnTo>
                  <a:lnTo>
                    <a:pt x="5387" y="4758"/>
                  </a:lnTo>
                  <a:lnTo>
                    <a:pt x="5368" y="4741"/>
                  </a:lnTo>
                  <a:lnTo>
                    <a:pt x="5139" y="4522"/>
                  </a:lnTo>
                  <a:lnTo>
                    <a:pt x="5118" y="4499"/>
                  </a:lnTo>
                  <a:lnTo>
                    <a:pt x="5000" y="4354"/>
                  </a:lnTo>
                  <a:lnTo>
                    <a:pt x="4882" y="4499"/>
                  </a:lnTo>
                  <a:lnTo>
                    <a:pt x="4861" y="4522"/>
                  </a:lnTo>
                  <a:lnTo>
                    <a:pt x="4632" y="4741"/>
                  </a:lnTo>
                  <a:lnTo>
                    <a:pt x="4613" y="4758"/>
                  </a:lnTo>
                  <a:lnTo>
                    <a:pt x="4333" y="4977"/>
                  </a:lnTo>
                  <a:lnTo>
                    <a:pt x="4316" y="4989"/>
                  </a:lnTo>
                  <a:lnTo>
                    <a:pt x="3985" y="5208"/>
                  </a:lnTo>
                  <a:lnTo>
                    <a:pt x="3662" y="5422"/>
                  </a:lnTo>
                  <a:lnTo>
                    <a:pt x="3399" y="5628"/>
                  </a:lnTo>
                  <a:lnTo>
                    <a:pt x="3190" y="5828"/>
                  </a:lnTo>
                  <a:lnTo>
                    <a:pt x="3034" y="6021"/>
                  </a:lnTo>
                  <a:lnTo>
                    <a:pt x="2929" y="6203"/>
                  </a:lnTo>
                  <a:lnTo>
                    <a:pt x="2869" y="6374"/>
                  </a:lnTo>
                  <a:lnTo>
                    <a:pt x="2850" y="6537"/>
                  </a:lnTo>
                  <a:lnTo>
                    <a:pt x="2869" y="6700"/>
                  </a:lnTo>
                  <a:lnTo>
                    <a:pt x="2929" y="6871"/>
                  </a:lnTo>
                  <a:lnTo>
                    <a:pt x="3034" y="7053"/>
                  </a:lnTo>
                  <a:lnTo>
                    <a:pt x="3190" y="7246"/>
                  </a:lnTo>
                  <a:lnTo>
                    <a:pt x="3399" y="7446"/>
                  </a:lnTo>
                  <a:lnTo>
                    <a:pt x="3662" y="7652"/>
                  </a:lnTo>
                  <a:lnTo>
                    <a:pt x="3985" y="7866"/>
                  </a:lnTo>
                  <a:lnTo>
                    <a:pt x="4011" y="7885"/>
                  </a:lnTo>
                  <a:lnTo>
                    <a:pt x="4034" y="7908"/>
                  </a:lnTo>
                  <a:lnTo>
                    <a:pt x="4054" y="7934"/>
                  </a:lnTo>
                  <a:lnTo>
                    <a:pt x="4071" y="7963"/>
                  </a:lnTo>
                  <a:lnTo>
                    <a:pt x="4083" y="7993"/>
                  </a:lnTo>
                  <a:lnTo>
                    <a:pt x="4092" y="8024"/>
                  </a:lnTo>
                  <a:lnTo>
                    <a:pt x="4096" y="8057"/>
                  </a:lnTo>
                  <a:lnTo>
                    <a:pt x="4097" y="8089"/>
                  </a:lnTo>
                  <a:lnTo>
                    <a:pt x="4092" y="8122"/>
                  </a:lnTo>
                  <a:lnTo>
                    <a:pt x="4084" y="8153"/>
                  </a:lnTo>
                  <a:lnTo>
                    <a:pt x="4072" y="8184"/>
                  </a:lnTo>
                  <a:lnTo>
                    <a:pt x="4055" y="8212"/>
                  </a:lnTo>
                  <a:lnTo>
                    <a:pt x="4036" y="8238"/>
                  </a:lnTo>
                  <a:lnTo>
                    <a:pt x="4013" y="8261"/>
                  </a:lnTo>
                  <a:lnTo>
                    <a:pt x="3987" y="8281"/>
                  </a:lnTo>
                  <a:lnTo>
                    <a:pt x="3958" y="8298"/>
                  </a:lnTo>
                  <a:lnTo>
                    <a:pt x="3928" y="8310"/>
                  </a:lnTo>
                  <a:lnTo>
                    <a:pt x="3897" y="8319"/>
                  </a:lnTo>
                  <a:lnTo>
                    <a:pt x="3864" y="8323"/>
                  </a:lnTo>
                  <a:lnTo>
                    <a:pt x="3832" y="8324"/>
                  </a:lnTo>
                  <a:lnTo>
                    <a:pt x="3799" y="8319"/>
                  </a:lnTo>
                  <a:lnTo>
                    <a:pt x="3768" y="8311"/>
                  </a:lnTo>
                  <a:lnTo>
                    <a:pt x="3737" y="8299"/>
                  </a:lnTo>
                  <a:lnTo>
                    <a:pt x="3709" y="8282"/>
                  </a:lnTo>
                  <a:lnTo>
                    <a:pt x="3378" y="8063"/>
                  </a:lnTo>
                  <a:lnTo>
                    <a:pt x="3362" y="8051"/>
                  </a:lnTo>
                  <a:lnTo>
                    <a:pt x="3081" y="7832"/>
                  </a:lnTo>
                  <a:lnTo>
                    <a:pt x="3063" y="7815"/>
                  </a:lnTo>
                  <a:lnTo>
                    <a:pt x="2833" y="7596"/>
                  </a:lnTo>
                  <a:lnTo>
                    <a:pt x="2812" y="7573"/>
                  </a:lnTo>
                  <a:lnTo>
                    <a:pt x="2634" y="7353"/>
                  </a:lnTo>
                  <a:lnTo>
                    <a:pt x="2612" y="7321"/>
                  </a:lnTo>
                  <a:lnTo>
                    <a:pt x="2484" y="7102"/>
                  </a:lnTo>
                  <a:lnTo>
                    <a:pt x="2464" y="7058"/>
                  </a:lnTo>
                  <a:lnTo>
                    <a:pt x="2388" y="6839"/>
                  </a:lnTo>
                  <a:lnTo>
                    <a:pt x="2380" y="6812"/>
                  </a:lnTo>
                  <a:lnTo>
                    <a:pt x="2376" y="6785"/>
                  </a:lnTo>
                  <a:lnTo>
                    <a:pt x="2350" y="6566"/>
                  </a:lnTo>
                  <a:lnTo>
                    <a:pt x="2348" y="6537"/>
                  </a:lnTo>
                  <a:lnTo>
                    <a:pt x="2350" y="6508"/>
                  </a:lnTo>
                  <a:lnTo>
                    <a:pt x="2376" y="6289"/>
                  </a:lnTo>
                  <a:lnTo>
                    <a:pt x="2380" y="6262"/>
                  </a:lnTo>
                  <a:lnTo>
                    <a:pt x="2388" y="6235"/>
                  </a:lnTo>
                  <a:lnTo>
                    <a:pt x="2464" y="6016"/>
                  </a:lnTo>
                  <a:lnTo>
                    <a:pt x="2484" y="5972"/>
                  </a:lnTo>
                  <a:lnTo>
                    <a:pt x="2612" y="5753"/>
                  </a:lnTo>
                  <a:lnTo>
                    <a:pt x="2634" y="5721"/>
                  </a:lnTo>
                  <a:lnTo>
                    <a:pt x="2812" y="5501"/>
                  </a:lnTo>
                  <a:lnTo>
                    <a:pt x="2833" y="5478"/>
                  </a:lnTo>
                  <a:lnTo>
                    <a:pt x="3063" y="5259"/>
                  </a:lnTo>
                  <a:lnTo>
                    <a:pt x="3081" y="5242"/>
                  </a:lnTo>
                  <a:lnTo>
                    <a:pt x="3362" y="5023"/>
                  </a:lnTo>
                  <a:lnTo>
                    <a:pt x="3378" y="5011"/>
                  </a:lnTo>
                  <a:lnTo>
                    <a:pt x="3709" y="4792"/>
                  </a:lnTo>
                  <a:lnTo>
                    <a:pt x="4032" y="4577"/>
                  </a:lnTo>
                  <a:lnTo>
                    <a:pt x="4295" y="4372"/>
                  </a:lnTo>
                  <a:lnTo>
                    <a:pt x="4504" y="4171"/>
                  </a:lnTo>
                  <a:lnTo>
                    <a:pt x="4660" y="3979"/>
                  </a:lnTo>
                  <a:lnTo>
                    <a:pt x="4728" y="3863"/>
                  </a:lnTo>
                  <a:lnTo>
                    <a:pt x="4693" y="3765"/>
                  </a:lnTo>
                  <a:lnTo>
                    <a:pt x="4686" y="3738"/>
                  </a:lnTo>
                  <a:lnTo>
                    <a:pt x="4681" y="3711"/>
                  </a:lnTo>
                  <a:lnTo>
                    <a:pt x="4656" y="3492"/>
                  </a:lnTo>
                  <a:lnTo>
                    <a:pt x="4654" y="3463"/>
                  </a:lnTo>
                  <a:lnTo>
                    <a:pt x="4656" y="3434"/>
                  </a:lnTo>
                  <a:lnTo>
                    <a:pt x="4681" y="3215"/>
                  </a:lnTo>
                  <a:lnTo>
                    <a:pt x="4686" y="3188"/>
                  </a:lnTo>
                  <a:lnTo>
                    <a:pt x="4693" y="3161"/>
                  </a:lnTo>
                  <a:lnTo>
                    <a:pt x="4728" y="3063"/>
                  </a:lnTo>
                  <a:lnTo>
                    <a:pt x="4660" y="2947"/>
                  </a:lnTo>
                  <a:lnTo>
                    <a:pt x="4504" y="2755"/>
                  </a:lnTo>
                  <a:lnTo>
                    <a:pt x="4295" y="25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16343458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7980869-3434-4A32-BE91-74A30E8D46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PH" dirty="0"/>
              <a:t>Risks &amp; Governance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BC61F0F-E4A0-458C-96ED-0646F7ACBA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41</a:t>
            </a:fld>
            <a:endParaRPr lang="en-PH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C899AB5D-6946-4E2B-9D2D-179A539A17A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61618308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671496A-3B0C-45CC-B0F4-574913B1B3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Risk Assessment Matrix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BC36553-C6D2-431C-AE87-3E298EED3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pPr/>
              <a:t>42</a:t>
            </a:fld>
            <a:endParaRPr lang="en-PH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44192A3-2DBF-414B-A757-9B771FEDA8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7097379"/>
              </p:ext>
            </p:extLst>
          </p:nvPr>
        </p:nvGraphicFramePr>
        <p:xfrm>
          <a:off x="630000" y="2272330"/>
          <a:ext cx="10990983" cy="3754480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3225307">
                  <a:extLst>
                    <a:ext uri="{9D8B030D-6E8A-4147-A177-3AD203B41FA5}">
                      <a16:colId xmlns:a16="http://schemas.microsoft.com/office/drawing/2014/main" val="2975815307"/>
                    </a:ext>
                  </a:extLst>
                </a:gridCol>
                <a:gridCol w="1941419">
                  <a:extLst>
                    <a:ext uri="{9D8B030D-6E8A-4147-A177-3AD203B41FA5}">
                      <a16:colId xmlns:a16="http://schemas.microsoft.com/office/drawing/2014/main" val="1944461075"/>
                    </a:ext>
                  </a:extLst>
                </a:gridCol>
                <a:gridCol w="1941419">
                  <a:extLst>
                    <a:ext uri="{9D8B030D-6E8A-4147-A177-3AD203B41FA5}">
                      <a16:colId xmlns:a16="http://schemas.microsoft.com/office/drawing/2014/main" val="1142488286"/>
                    </a:ext>
                  </a:extLst>
                </a:gridCol>
                <a:gridCol w="1941419">
                  <a:extLst>
                    <a:ext uri="{9D8B030D-6E8A-4147-A177-3AD203B41FA5}">
                      <a16:colId xmlns:a16="http://schemas.microsoft.com/office/drawing/2014/main" val="3065271397"/>
                    </a:ext>
                  </a:extLst>
                </a:gridCol>
                <a:gridCol w="1941419">
                  <a:extLst>
                    <a:ext uri="{9D8B030D-6E8A-4147-A177-3AD203B41FA5}">
                      <a16:colId xmlns:a16="http://schemas.microsoft.com/office/drawing/2014/main" val="4043445256"/>
                    </a:ext>
                  </a:extLst>
                </a:gridCol>
              </a:tblGrid>
              <a:tr h="273600"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5471342"/>
                  </a:ext>
                </a:extLst>
              </a:tr>
              <a:tr h="348016">
                <a:tc>
                  <a:txBody>
                    <a:bodyPr/>
                    <a:lstStyle/>
                    <a:p>
                      <a:pPr algn="r"/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Slower-than-planned payer coverage</a:t>
                      </a:r>
                      <a:endParaRPr lang="en-US" sz="105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44000" marR="180000" anchor="ctr"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3252821"/>
                  </a:ext>
                </a:extLst>
              </a:tr>
              <a:tr h="348016">
                <a:tc>
                  <a:txBody>
                    <a:bodyPr/>
                    <a:lstStyle/>
                    <a:p>
                      <a:pPr algn="r"/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Competitive price erosion</a:t>
                      </a:r>
                      <a:endParaRPr lang="en-US" sz="105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44000" marR="180000" anchor="ctr"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7177971"/>
                  </a:ext>
                </a:extLst>
              </a:tr>
              <a:tr h="348016">
                <a:tc>
                  <a:txBody>
                    <a:bodyPr/>
                    <a:lstStyle/>
                    <a:p>
                      <a:pPr algn="r"/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Delayed indication-two readout</a:t>
                      </a:r>
                      <a:endParaRPr lang="en-US" sz="105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44000" marR="180000" anchor="ctr"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5820502"/>
                  </a:ext>
                </a:extLst>
              </a:tr>
              <a:tr h="348016">
                <a:tc>
                  <a:txBody>
                    <a:bodyPr/>
                    <a:lstStyle/>
                    <a:p>
                      <a:pPr algn="r"/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Low biomarker testing rates</a:t>
                      </a:r>
                      <a:endParaRPr lang="en-US" sz="105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44000" marR="180000" anchor="ctr"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1331910"/>
                  </a:ext>
                </a:extLst>
              </a:tr>
              <a:tr h="348016">
                <a:tc>
                  <a:txBody>
                    <a:bodyPr/>
                    <a:lstStyle/>
                    <a:p>
                      <a:pPr algn="r"/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Field force ramp shortfall</a:t>
                      </a:r>
                      <a:endParaRPr lang="en-US" sz="105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44000" marR="180000" anchor="ctr"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9494631"/>
                  </a:ext>
                </a:extLst>
              </a:tr>
              <a:tr h="348016">
                <a:tc>
                  <a:txBody>
                    <a:bodyPr/>
                    <a:lstStyle/>
                    <a:p>
                      <a:pPr algn="r"/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Supply or manufacturing disruption</a:t>
                      </a:r>
                      <a:endParaRPr lang="en-US" sz="105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44000" marR="180000" anchor="ctr"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5248257"/>
                  </a:ext>
                </a:extLst>
              </a:tr>
              <a:tr h="348016">
                <a:tc>
                  <a:txBody>
                    <a:bodyPr/>
                    <a:lstStyle/>
                    <a:p>
                      <a:pPr algn="r"/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Adverse safety signal post-launch</a:t>
                      </a:r>
                      <a:endParaRPr lang="en-US" sz="105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44000" marR="180000" anchor="ctr"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5971920"/>
                  </a:ext>
                </a:extLst>
              </a:tr>
              <a:tr h="348016">
                <a:tc>
                  <a:txBody>
                    <a:bodyPr/>
                    <a:lstStyle/>
                    <a:p>
                      <a:pPr algn="r"/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entrant or pipeline surprise</a:t>
                      </a:r>
                      <a:endParaRPr lang="en-US" sz="105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44000" marR="180000" anchor="ctr"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331624"/>
                  </a:ext>
                </a:extLst>
              </a:tr>
              <a:tr h="348016">
                <a:tc>
                  <a:txBody>
                    <a:bodyPr/>
                    <a:lstStyle/>
                    <a:p>
                      <a:pPr algn="r"/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Payer step-edits or budget caps</a:t>
                      </a:r>
                      <a:endParaRPr lang="en-US" sz="105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44000" marR="180000" anchor="ctr"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4077109"/>
                  </a:ext>
                </a:extLst>
              </a:tr>
              <a:tr h="348016">
                <a:tc>
                  <a:txBody>
                    <a:bodyPr/>
                    <a:lstStyle/>
                    <a:p>
                      <a:pPr algn="r"/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Biosimilar pressure long term</a:t>
                      </a:r>
                      <a:endParaRPr lang="en-US" sz="105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44000" marR="180000" anchor="ctr"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107764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D2DDC9F8-0911-4226-BDAB-E3298ACC9BEF}"/>
              </a:ext>
            </a:extLst>
          </p:cNvPr>
          <p:cNvSpPr/>
          <p:nvPr/>
        </p:nvSpPr>
        <p:spPr>
          <a:xfrm>
            <a:off x="3900854" y="2229538"/>
            <a:ext cx="1817194" cy="312264"/>
          </a:xfrm>
          <a:prstGeom prst="rect">
            <a:avLst/>
          </a:pr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Likelihood</a:t>
            </a:r>
            <a:endParaRPr lang="en-US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7FE76A5-0048-4F98-9E49-6FF92A6E8558}"/>
              </a:ext>
            </a:extLst>
          </p:cNvPr>
          <p:cNvSpPr/>
          <p:nvPr/>
        </p:nvSpPr>
        <p:spPr>
          <a:xfrm>
            <a:off x="5843979" y="2229538"/>
            <a:ext cx="1817194" cy="312264"/>
          </a:xfrm>
          <a:prstGeom prst="rect">
            <a:avLst/>
          </a:pr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Impact</a:t>
            </a:r>
            <a:endParaRPr lang="en-US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EBA7761-6171-4A6F-B6FC-85058288C9EA}"/>
              </a:ext>
            </a:extLst>
          </p:cNvPr>
          <p:cNvSpPr/>
          <p:nvPr/>
        </p:nvSpPr>
        <p:spPr>
          <a:xfrm>
            <a:off x="7787104" y="2229538"/>
            <a:ext cx="1817194" cy="312264"/>
          </a:xfrm>
          <a:prstGeom prst="rect">
            <a:avLst/>
          </a:pr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Mitigation</a:t>
            </a:r>
            <a:endParaRPr lang="en-US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BFB6C24-AFAC-40E4-8446-C31DD2670237}"/>
              </a:ext>
            </a:extLst>
          </p:cNvPr>
          <p:cNvSpPr/>
          <p:nvPr/>
        </p:nvSpPr>
        <p:spPr>
          <a:xfrm>
            <a:off x="9730228" y="2229538"/>
            <a:ext cx="1817194" cy="312264"/>
          </a:xfrm>
          <a:prstGeom prst="rect">
            <a:avLst/>
          </a:pr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Mitigation owner</a:t>
            </a:r>
            <a:endParaRPr lang="en-US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44C3FFCE-C07F-498C-98B5-82C64368694F}"/>
              </a:ext>
            </a:extLst>
          </p:cNvPr>
          <p:cNvGrpSpPr/>
          <p:nvPr/>
        </p:nvGrpSpPr>
        <p:grpSpPr>
          <a:xfrm>
            <a:off x="4615549" y="1874515"/>
            <a:ext cx="387805" cy="387805"/>
            <a:chOff x="571018" y="2385875"/>
            <a:chExt cx="1381760" cy="1381760"/>
          </a:xfrm>
        </p:grpSpPr>
        <p:grpSp>
          <p:nvGrpSpPr>
            <p:cNvPr id="184" name="Graphic 120"/>
            <p:cNvGrpSpPr/>
            <p:nvPr/>
          </p:nvGrpSpPr>
          <p:grpSpPr>
            <a:xfrm>
              <a:off x="745653" y="2560510"/>
              <a:ext cx="1032490" cy="1032490"/>
              <a:chOff x="1830237" y="1760267"/>
              <a:chExt cx="633600" cy="633600"/>
            </a:xfrm>
          </p:grpSpPr>
          <p:sp>
            <p:nvSpPr>
              <p:cNvPr id="185" name="Accent"/>
              <p:cNvSpPr/>
              <p:nvPr/>
            </p:nvSpPr>
            <p:spPr>
              <a:xfrm>
                <a:off x="1830237" y="1760267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7645" y="3686"/>
                    </a:moveTo>
                    <a:lnTo>
                      <a:pt x="7626" y="3713"/>
                    </a:lnTo>
                    <a:lnTo>
                      <a:pt x="5643" y="6191"/>
                    </a:lnTo>
                    <a:lnTo>
                      <a:pt x="5658" y="6215"/>
                    </a:lnTo>
                    <a:lnTo>
                      <a:pt x="5672" y="6240"/>
                    </a:lnTo>
                    <a:lnTo>
                      <a:pt x="5685" y="6266"/>
                    </a:lnTo>
                    <a:lnTo>
                      <a:pt x="5697" y="6292"/>
                    </a:lnTo>
                    <a:lnTo>
                      <a:pt x="5708" y="6318"/>
                    </a:lnTo>
                    <a:lnTo>
                      <a:pt x="5717" y="6344"/>
                    </a:lnTo>
                    <a:lnTo>
                      <a:pt x="5726" y="6371"/>
                    </a:lnTo>
                    <a:lnTo>
                      <a:pt x="5734" y="6399"/>
                    </a:lnTo>
                    <a:lnTo>
                      <a:pt x="5741" y="6426"/>
                    </a:lnTo>
                    <a:lnTo>
                      <a:pt x="5747" y="6454"/>
                    </a:lnTo>
                    <a:lnTo>
                      <a:pt x="5751" y="6482"/>
                    </a:lnTo>
                    <a:lnTo>
                      <a:pt x="5755" y="6510"/>
                    </a:lnTo>
                    <a:lnTo>
                      <a:pt x="5758" y="6538"/>
                    </a:lnTo>
                    <a:lnTo>
                      <a:pt x="5759" y="6567"/>
                    </a:lnTo>
                    <a:lnTo>
                      <a:pt x="5760" y="6595"/>
                    </a:lnTo>
                    <a:lnTo>
                      <a:pt x="5759" y="6624"/>
                    </a:lnTo>
                    <a:lnTo>
                      <a:pt x="5758" y="6652"/>
                    </a:lnTo>
                    <a:lnTo>
                      <a:pt x="5755" y="6681"/>
                    </a:lnTo>
                    <a:lnTo>
                      <a:pt x="5751" y="6709"/>
                    </a:lnTo>
                    <a:lnTo>
                      <a:pt x="5747" y="6737"/>
                    </a:lnTo>
                    <a:lnTo>
                      <a:pt x="5741" y="6765"/>
                    </a:lnTo>
                    <a:lnTo>
                      <a:pt x="5734" y="6792"/>
                    </a:lnTo>
                    <a:lnTo>
                      <a:pt x="5726" y="6819"/>
                    </a:lnTo>
                    <a:lnTo>
                      <a:pt x="5717" y="6846"/>
                    </a:lnTo>
                    <a:lnTo>
                      <a:pt x="5708" y="6873"/>
                    </a:lnTo>
                    <a:lnTo>
                      <a:pt x="5697" y="6899"/>
                    </a:lnTo>
                    <a:lnTo>
                      <a:pt x="5685" y="6925"/>
                    </a:lnTo>
                    <a:lnTo>
                      <a:pt x="5672" y="6950"/>
                    </a:lnTo>
                    <a:lnTo>
                      <a:pt x="5658" y="6975"/>
                    </a:lnTo>
                    <a:lnTo>
                      <a:pt x="5643" y="6999"/>
                    </a:lnTo>
                    <a:lnTo>
                      <a:pt x="5628" y="7023"/>
                    </a:lnTo>
                    <a:lnTo>
                      <a:pt x="5611" y="7046"/>
                    </a:lnTo>
                    <a:lnTo>
                      <a:pt x="5594" y="7069"/>
                    </a:lnTo>
                    <a:lnTo>
                      <a:pt x="5576" y="7090"/>
                    </a:lnTo>
                    <a:lnTo>
                      <a:pt x="5557" y="7112"/>
                    </a:lnTo>
                    <a:lnTo>
                      <a:pt x="5537" y="7132"/>
                    </a:lnTo>
                    <a:lnTo>
                      <a:pt x="5517" y="7152"/>
                    </a:lnTo>
                    <a:lnTo>
                      <a:pt x="5495" y="7171"/>
                    </a:lnTo>
                    <a:lnTo>
                      <a:pt x="5474" y="7189"/>
                    </a:lnTo>
                    <a:lnTo>
                      <a:pt x="5451" y="7206"/>
                    </a:lnTo>
                    <a:lnTo>
                      <a:pt x="5428" y="7223"/>
                    </a:lnTo>
                    <a:lnTo>
                      <a:pt x="5404" y="7238"/>
                    </a:lnTo>
                    <a:lnTo>
                      <a:pt x="5380" y="7253"/>
                    </a:lnTo>
                    <a:lnTo>
                      <a:pt x="5355" y="7267"/>
                    </a:lnTo>
                    <a:lnTo>
                      <a:pt x="5329" y="7280"/>
                    </a:lnTo>
                    <a:lnTo>
                      <a:pt x="5303" y="7292"/>
                    </a:lnTo>
                    <a:lnTo>
                      <a:pt x="5277" y="7303"/>
                    </a:lnTo>
                    <a:lnTo>
                      <a:pt x="5251" y="7312"/>
                    </a:lnTo>
                    <a:lnTo>
                      <a:pt x="5224" y="7321"/>
                    </a:lnTo>
                    <a:lnTo>
                      <a:pt x="5196" y="7329"/>
                    </a:lnTo>
                    <a:lnTo>
                      <a:pt x="5169" y="7336"/>
                    </a:lnTo>
                    <a:lnTo>
                      <a:pt x="5141" y="7342"/>
                    </a:lnTo>
                    <a:lnTo>
                      <a:pt x="5113" y="7346"/>
                    </a:lnTo>
                    <a:lnTo>
                      <a:pt x="5085" y="7350"/>
                    </a:lnTo>
                    <a:lnTo>
                      <a:pt x="5057" y="7353"/>
                    </a:lnTo>
                    <a:lnTo>
                      <a:pt x="5028" y="7354"/>
                    </a:lnTo>
                    <a:lnTo>
                      <a:pt x="5000" y="7355"/>
                    </a:lnTo>
                    <a:lnTo>
                      <a:pt x="4972" y="7354"/>
                    </a:lnTo>
                    <a:lnTo>
                      <a:pt x="4943" y="7353"/>
                    </a:lnTo>
                    <a:lnTo>
                      <a:pt x="4915" y="7350"/>
                    </a:lnTo>
                    <a:lnTo>
                      <a:pt x="4887" y="7346"/>
                    </a:lnTo>
                    <a:lnTo>
                      <a:pt x="4859" y="7342"/>
                    </a:lnTo>
                    <a:lnTo>
                      <a:pt x="4831" y="7336"/>
                    </a:lnTo>
                    <a:lnTo>
                      <a:pt x="4804" y="7329"/>
                    </a:lnTo>
                    <a:lnTo>
                      <a:pt x="4776" y="7321"/>
                    </a:lnTo>
                    <a:lnTo>
                      <a:pt x="4749" y="7312"/>
                    </a:lnTo>
                    <a:lnTo>
                      <a:pt x="4723" y="7303"/>
                    </a:lnTo>
                    <a:lnTo>
                      <a:pt x="4697" y="7292"/>
                    </a:lnTo>
                    <a:lnTo>
                      <a:pt x="4671" y="7280"/>
                    </a:lnTo>
                    <a:lnTo>
                      <a:pt x="4645" y="7267"/>
                    </a:lnTo>
                    <a:lnTo>
                      <a:pt x="4620" y="7253"/>
                    </a:lnTo>
                    <a:lnTo>
                      <a:pt x="4596" y="7238"/>
                    </a:lnTo>
                    <a:lnTo>
                      <a:pt x="4572" y="7223"/>
                    </a:lnTo>
                    <a:lnTo>
                      <a:pt x="4549" y="7206"/>
                    </a:lnTo>
                    <a:lnTo>
                      <a:pt x="4526" y="7189"/>
                    </a:lnTo>
                    <a:lnTo>
                      <a:pt x="4505" y="7171"/>
                    </a:lnTo>
                    <a:lnTo>
                      <a:pt x="4483" y="7152"/>
                    </a:lnTo>
                    <a:lnTo>
                      <a:pt x="4463" y="7132"/>
                    </a:lnTo>
                    <a:lnTo>
                      <a:pt x="4443" y="7112"/>
                    </a:lnTo>
                    <a:lnTo>
                      <a:pt x="4424" y="7090"/>
                    </a:lnTo>
                    <a:lnTo>
                      <a:pt x="4406" y="7069"/>
                    </a:lnTo>
                    <a:lnTo>
                      <a:pt x="4389" y="7046"/>
                    </a:lnTo>
                    <a:lnTo>
                      <a:pt x="4372" y="7023"/>
                    </a:lnTo>
                    <a:lnTo>
                      <a:pt x="4357" y="6999"/>
                    </a:lnTo>
                    <a:lnTo>
                      <a:pt x="4342" y="6975"/>
                    </a:lnTo>
                    <a:lnTo>
                      <a:pt x="4328" y="6950"/>
                    </a:lnTo>
                    <a:lnTo>
                      <a:pt x="4315" y="6925"/>
                    </a:lnTo>
                    <a:lnTo>
                      <a:pt x="4303" y="6899"/>
                    </a:lnTo>
                    <a:lnTo>
                      <a:pt x="4292" y="6873"/>
                    </a:lnTo>
                    <a:lnTo>
                      <a:pt x="4283" y="6846"/>
                    </a:lnTo>
                    <a:lnTo>
                      <a:pt x="4274" y="6819"/>
                    </a:lnTo>
                    <a:lnTo>
                      <a:pt x="4266" y="6792"/>
                    </a:lnTo>
                    <a:lnTo>
                      <a:pt x="4259" y="6765"/>
                    </a:lnTo>
                    <a:lnTo>
                      <a:pt x="4253" y="6737"/>
                    </a:lnTo>
                    <a:lnTo>
                      <a:pt x="4249" y="6709"/>
                    </a:lnTo>
                    <a:lnTo>
                      <a:pt x="4245" y="6681"/>
                    </a:lnTo>
                    <a:lnTo>
                      <a:pt x="4242" y="6652"/>
                    </a:lnTo>
                    <a:lnTo>
                      <a:pt x="4241" y="6624"/>
                    </a:lnTo>
                    <a:lnTo>
                      <a:pt x="4240" y="6595"/>
                    </a:lnTo>
                    <a:lnTo>
                      <a:pt x="4241" y="6567"/>
                    </a:lnTo>
                    <a:lnTo>
                      <a:pt x="4242" y="6538"/>
                    </a:lnTo>
                    <a:lnTo>
                      <a:pt x="4245" y="6510"/>
                    </a:lnTo>
                    <a:lnTo>
                      <a:pt x="4249" y="6482"/>
                    </a:lnTo>
                    <a:lnTo>
                      <a:pt x="4253" y="6454"/>
                    </a:lnTo>
                    <a:lnTo>
                      <a:pt x="4259" y="6426"/>
                    </a:lnTo>
                    <a:lnTo>
                      <a:pt x="4266" y="6399"/>
                    </a:lnTo>
                    <a:lnTo>
                      <a:pt x="4274" y="6371"/>
                    </a:lnTo>
                    <a:lnTo>
                      <a:pt x="4283" y="6344"/>
                    </a:lnTo>
                    <a:lnTo>
                      <a:pt x="4292" y="6318"/>
                    </a:lnTo>
                    <a:lnTo>
                      <a:pt x="4303" y="6292"/>
                    </a:lnTo>
                    <a:lnTo>
                      <a:pt x="4315" y="6266"/>
                    </a:lnTo>
                    <a:lnTo>
                      <a:pt x="4328" y="6240"/>
                    </a:lnTo>
                    <a:lnTo>
                      <a:pt x="4342" y="6215"/>
                    </a:lnTo>
                    <a:lnTo>
                      <a:pt x="4357" y="6191"/>
                    </a:lnTo>
                    <a:lnTo>
                      <a:pt x="4372" y="6167"/>
                    </a:lnTo>
                    <a:lnTo>
                      <a:pt x="4389" y="6144"/>
                    </a:lnTo>
                    <a:lnTo>
                      <a:pt x="4406" y="6121"/>
                    </a:lnTo>
                    <a:lnTo>
                      <a:pt x="4424" y="6100"/>
                    </a:lnTo>
                    <a:lnTo>
                      <a:pt x="4443" y="6078"/>
                    </a:lnTo>
                    <a:lnTo>
                      <a:pt x="4463" y="6058"/>
                    </a:lnTo>
                    <a:lnTo>
                      <a:pt x="4483" y="6038"/>
                    </a:lnTo>
                    <a:lnTo>
                      <a:pt x="4505" y="6019"/>
                    </a:lnTo>
                    <a:lnTo>
                      <a:pt x="4526" y="6001"/>
                    </a:lnTo>
                    <a:lnTo>
                      <a:pt x="4549" y="5984"/>
                    </a:lnTo>
                    <a:lnTo>
                      <a:pt x="4572" y="5967"/>
                    </a:lnTo>
                    <a:lnTo>
                      <a:pt x="4596" y="5952"/>
                    </a:lnTo>
                    <a:lnTo>
                      <a:pt x="4620" y="5937"/>
                    </a:lnTo>
                    <a:lnTo>
                      <a:pt x="4645" y="5923"/>
                    </a:lnTo>
                    <a:lnTo>
                      <a:pt x="4671" y="5911"/>
                    </a:lnTo>
                    <a:lnTo>
                      <a:pt x="4697" y="5899"/>
                    </a:lnTo>
                    <a:lnTo>
                      <a:pt x="4723" y="5888"/>
                    </a:lnTo>
                    <a:lnTo>
                      <a:pt x="4749" y="5878"/>
                    </a:lnTo>
                    <a:lnTo>
                      <a:pt x="4776" y="5870"/>
                    </a:lnTo>
                    <a:lnTo>
                      <a:pt x="4804" y="5862"/>
                    </a:lnTo>
                    <a:lnTo>
                      <a:pt x="4831" y="5855"/>
                    </a:lnTo>
                    <a:lnTo>
                      <a:pt x="4859" y="5849"/>
                    </a:lnTo>
                    <a:lnTo>
                      <a:pt x="4887" y="5844"/>
                    </a:lnTo>
                    <a:lnTo>
                      <a:pt x="4915" y="5841"/>
                    </a:lnTo>
                    <a:lnTo>
                      <a:pt x="4943" y="5838"/>
                    </a:lnTo>
                    <a:lnTo>
                      <a:pt x="4972" y="5837"/>
                    </a:lnTo>
                    <a:lnTo>
                      <a:pt x="5000" y="5836"/>
                    </a:lnTo>
                    <a:lnTo>
                      <a:pt x="5028" y="5837"/>
                    </a:lnTo>
                    <a:lnTo>
                      <a:pt x="5057" y="5838"/>
                    </a:lnTo>
                    <a:lnTo>
                      <a:pt x="5085" y="5841"/>
                    </a:lnTo>
                    <a:lnTo>
                      <a:pt x="5113" y="5844"/>
                    </a:lnTo>
                    <a:lnTo>
                      <a:pt x="5141" y="5849"/>
                    </a:lnTo>
                    <a:lnTo>
                      <a:pt x="5169" y="5855"/>
                    </a:lnTo>
                    <a:lnTo>
                      <a:pt x="5196" y="5862"/>
                    </a:lnTo>
                    <a:lnTo>
                      <a:pt x="5224" y="5870"/>
                    </a:lnTo>
                    <a:lnTo>
                      <a:pt x="5251" y="5878"/>
                    </a:lnTo>
                    <a:lnTo>
                      <a:pt x="5253" y="5879"/>
                    </a:lnTo>
                    <a:lnTo>
                      <a:pt x="7236" y="3401"/>
                    </a:lnTo>
                    <a:lnTo>
                      <a:pt x="7258" y="3377"/>
                    </a:lnTo>
                    <a:lnTo>
                      <a:pt x="7283" y="3356"/>
                    </a:lnTo>
                    <a:lnTo>
                      <a:pt x="7310" y="3338"/>
                    </a:lnTo>
                    <a:lnTo>
                      <a:pt x="7340" y="3324"/>
                    </a:lnTo>
                    <a:lnTo>
                      <a:pt x="7371" y="3314"/>
                    </a:lnTo>
                    <a:lnTo>
                      <a:pt x="7403" y="3309"/>
                    </a:lnTo>
                    <a:lnTo>
                      <a:pt x="7436" y="3307"/>
                    </a:lnTo>
                    <a:lnTo>
                      <a:pt x="7469" y="3310"/>
                    </a:lnTo>
                    <a:lnTo>
                      <a:pt x="7501" y="3317"/>
                    </a:lnTo>
                    <a:lnTo>
                      <a:pt x="7531" y="3328"/>
                    </a:lnTo>
                    <a:lnTo>
                      <a:pt x="7560" y="3343"/>
                    </a:lnTo>
                    <a:lnTo>
                      <a:pt x="7587" y="3362"/>
                    </a:lnTo>
                    <a:lnTo>
                      <a:pt x="7611" y="3384"/>
                    </a:lnTo>
                    <a:lnTo>
                      <a:pt x="7632" y="3409"/>
                    </a:lnTo>
                    <a:lnTo>
                      <a:pt x="7650" y="3436"/>
                    </a:lnTo>
                    <a:lnTo>
                      <a:pt x="7664" y="3466"/>
                    </a:lnTo>
                    <a:lnTo>
                      <a:pt x="7674" y="3497"/>
                    </a:lnTo>
                    <a:lnTo>
                      <a:pt x="7679" y="3529"/>
                    </a:lnTo>
                    <a:lnTo>
                      <a:pt x="7681" y="3562"/>
                    </a:lnTo>
                    <a:lnTo>
                      <a:pt x="7678" y="3595"/>
                    </a:lnTo>
                    <a:lnTo>
                      <a:pt x="7671" y="3627"/>
                    </a:lnTo>
                    <a:lnTo>
                      <a:pt x="7660" y="3657"/>
                    </a:lnTo>
                    <a:lnTo>
                      <a:pt x="7645" y="368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86" name="Outline"/>
              <p:cNvSpPr/>
              <p:nvPr/>
            </p:nvSpPr>
            <p:spPr>
              <a:xfrm>
                <a:off x="1830237" y="1760267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5125" y="2645"/>
                    </a:moveTo>
                    <a:lnTo>
                      <a:pt x="5125" y="3672"/>
                    </a:lnTo>
                    <a:lnTo>
                      <a:pt x="5149" y="3672"/>
                    </a:lnTo>
                    <a:lnTo>
                      <a:pt x="5157" y="3673"/>
                    </a:lnTo>
                    <a:lnTo>
                      <a:pt x="5301" y="3680"/>
                    </a:lnTo>
                    <a:lnTo>
                      <a:pt x="5310" y="3681"/>
                    </a:lnTo>
                    <a:lnTo>
                      <a:pt x="5454" y="3693"/>
                    </a:lnTo>
                    <a:lnTo>
                      <a:pt x="5462" y="3694"/>
                    </a:lnTo>
                    <a:lnTo>
                      <a:pt x="5606" y="3711"/>
                    </a:lnTo>
                    <a:lnTo>
                      <a:pt x="5614" y="3712"/>
                    </a:lnTo>
                    <a:lnTo>
                      <a:pt x="5757" y="3734"/>
                    </a:lnTo>
                    <a:lnTo>
                      <a:pt x="5765" y="3736"/>
                    </a:lnTo>
                    <a:lnTo>
                      <a:pt x="5908" y="3763"/>
                    </a:lnTo>
                    <a:lnTo>
                      <a:pt x="5916" y="3764"/>
                    </a:lnTo>
                    <a:lnTo>
                      <a:pt x="6058" y="3796"/>
                    </a:lnTo>
                    <a:lnTo>
                      <a:pt x="6066" y="3798"/>
                    </a:lnTo>
                    <a:lnTo>
                      <a:pt x="6207" y="3835"/>
                    </a:lnTo>
                    <a:lnTo>
                      <a:pt x="6215" y="3837"/>
                    </a:lnTo>
                    <a:lnTo>
                      <a:pt x="6354" y="3878"/>
                    </a:lnTo>
                    <a:lnTo>
                      <a:pt x="6362" y="3881"/>
                    </a:lnTo>
                    <a:lnTo>
                      <a:pt x="6500" y="3927"/>
                    </a:lnTo>
                    <a:lnTo>
                      <a:pt x="6508" y="3930"/>
                    </a:lnTo>
                    <a:lnTo>
                      <a:pt x="6643" y="3980"/>
                    </a:lnTo>
                    <a:lnTo>
                      <a:pt x="6651" y="3984"/>
                    </a:lnTo>
                    <a:lnTo>
                      <a:pt x="6785" y="4039"/>
                    </a:lnTo>
                    <a:lnTo>
                      <a:pt x="6792" y="4042"/>
                    </a:lnTo>
                    <a:lnTo>
                      <a:pt x="6924" y="4102"/>
                    </a:lnTo>
                    <a:lnTo>
                      <a:pt x="6932" y="4105"/>
                    </a:lnTo>
                    <a:lnTo>
                      <a:pt x="7061" y="4169"/>
                    </a:lnTo>
                    <a:lnTo>
                      <a:pt x="7069" y="4173"/>
                    </a:lnTo>
                    <a:lnTo>
                      <a:pt x="7196" y="4242"/>
                    </a:lnTo>
                    <a:lnTo>
                      <a:pt x="7203" y="4246"/>
                    </a:lnTo>
                    <a:lnTo>
                      <a:pt x="7328" y="4318"/>
                    </a:lnTo>
                    <a:lnTo>
                      <a:pt x="7335" y="4323"/>
                    </a:lnTo>
                    <a:lnTo>
                      <a:pt x="7457" y="4400"/>
                    </a:lnTo>
                    <a:lnTo>
                      <a:pt x="7465" y="4404"/>
                    </a:lnTo>
                    <a:lnTo>
                      <a:pt x="7558" y="4468"/>
                    </a:lnTo>
                    <a:lnTo>
                      <a:pt x="7950" y="4076"/>
                    </a:lnTo>
                    <a:lnTo>
                      <a:pt x="7962" y="4065"/>
                    </a:lnTo>
                    <a:lnTo>
                      <a:pt x="7975" y="4056"/>
                    </a:lnTo>
                    <a:lnTo>
                      <a:pt x="7990" y="4049"/>
                    </a:lnTo>
                    <a:lnTo>
                      <a:pt x="8006" y="4043"/>
                    </a:lnTo>
                    <a:lnTo>
                      <a:pt x="8022" y="4040"/>
                    </a:lnTo>
                    <a:lnTo>
                      <a:pt x="8038" y="4039"/>
                    </a:lnTo>
                    <a:lnTo>
                      <a:pt x="8054" y="4040"/>
                    </a:lnTo>
                    <a:lnTo>
                      <a:pt x="8070" y="4043"/>
                    </a:lnTo>
                    <a:lnTo>
                      <a:pt x="8086" y="4048"/>
                    </a:lnTo>
                    <a:lnTo>
                      <a:pt x="8100" y="4056"/>
                    </a:lnTo>
                    <a:lnTo>
                      <a:pt x="8114" y="4065"/>
                    </a:lnTo>
                    <a:lnTo>
                      <a:pt x="8126" y="4076"/>
                    </a:lnTo>
                    <a:lnTo>
                      <a:pt x="8137" y="4088"/>
                    </a:lnTo>
                    <a:lnTo>
                      <a:pt x="8146" y="4101"/>
                    </a:lnTo>
                    <a:lnTo>
                      <a:pt x="8153" y="4116"/>
                    </a:lnTo>
                    <a:lnTo>
                      <a:pt x="8159" y="4132"/>
                    </a:lnTo>
                    <a:lnTo>
                      <a:pt x="8162" y="4148"/>
                    </a:lnTo>
                    <a:lnTo>
                      <a:pt x="8163" y="4164"/>
                    </a:lnTo>
                    <a:lnTo>
                      <a:pt x="8162" y="4180"/>
                    </a:lnTo>
                    <a:lnTo>
                      <a:pt x="8159" y="4196"/>
                    </a:lnTo>
                    <a:lnTo>
                      <a:pt x="8154" y="4212"/>
                    </a:lnTo>
                    <a:lnTo>
                      <a:pt x="8146" y="4226"/>
                    </a:lnTo>
                    <a:lnTo>
                      <a:pt x="8137" y="4240"/>
                    </a:lnTo>
                    <a:lnTo>
                      <a:pt x="8126" y="4252"/>
                    </a:lnTo>
                    <a:lnTo>
                      <a:pt x="7762" y="4617"/>
                    </a:lnTo>
                    <a:lnTo>
                      <a:pt x="7829" y="4670"/>
                    </a:lnTo>
                    <a:lnTo>
                      <a:pt x="7836" y="4675"/>
                    </a:lnTo>
                    <a:lnTo>
                      <a:pt x="7947" y="4768"/>
                    </a:lnTo>
                    <a:lnTo>
                      <a:pt x="7954" y="4774"/>
                    </a:lnTo>
                    <a:lnTo>
                      <a:pt x="8062" y="4871"/>
                    </a:lnTo>
                    <a:lnTo>
                      <a:pt x="8068" y="4877"/>
                    </a:lnTo>
                    <a:lnTo>
                      <a:pt x="8173" y="4978"/>
                    </a:lnTo>
                    <a:lnTo>
                      <a:pt x="8179" y="4983"/>
                    </a:lnTo>
                    <a:lnTo>
                      <a:pt x="8280" y="5087"/>
                    </a:lnTo>
                    <a:lnTo>
                      <a:pt x="8285" y="5093"/>
                    </a:lnTo>
                    <a:lnTo>
                      <a:pt x="8383" y="5201"/>
                    </a:lnTo>
                    <a:lnTo>
                      <a:pt x="8388" y="5207"/>
                    </a:lnTo>
                    <a:lnTo>
                      <a:pt x="8482" y="5317"/>
                    </a:lnTo>
                    <a:lnTo>
                      <a:pt x="8487" y="5324"/>
                    </a:lnTo>
                    <a:lnTo>
                      <a:pt x="8576" y="5437"/>
                    </a:lnTo>
                    <a:lnTo>
                      <a:pt x="8582" y="5444"/>
                    </a:lnTo>
                    <a:lnTo>
                      <a:pt x="8667" y="5560"/>
                    </a:lnTo>
                    <a:lnTo>
                      <a:pt x="8672" y="5567"/>
                    </a:lnTo>
                    <a:lnTo>
                      <a:pt x="8754" y="5686"/>
                    </a:lnTo>
                    <a:lnTo>
                      <a:pt x="8758" y="5693"/>
                    </a:lnTo>
                    <a:lnTo>
                      <a:pt x="8836" y="5814"/>
                    </a:lnTo>
                    <a:lnTo>
                      <a:pt x="8841" y="5822"/>
                    </a:lnTo>
                    <a:lnTo>
                      <a:pt x="8914" y="5946"/>
                    </a:lnTo>
                    <a:lnTo>
                      <a:pt x="8918" y="5953"/>
                    </a:lnTo>
                    <a:lnTo>
                      <a:pt x="8988" y="6080"/>
                    </a:lnTo>
                    <a:lnTo>
                      <a:pt x="8991" y="6088"/>
                    </a:lnTo>
                    <a:lnTo>
                      <a:pt x="9056" y="6217"/>
                    </a:lnTo>
                    <a:lnTo>
                      <a:pt x="9060" y="6225"/>
                    </a:lnTo>
                    <a:lnTo>
                      <a:pt x="9121" y="6356"/>
                    </a:lnTo>
                    <a:lnTo>
                      <a:pt x="9124" y="6364"/>
                    </a:lnTo>
                    <a:lnTo>
                      <a:pt x="9180" y="6498"/>
                    </a:lnTo>
                    <a:lnTo>
                      <a:pt x="9191" y="6529"/>
                    </a:lnTo>
                    <a:lnTo>
                      <a:pt x="9198" y="6561"/>
                    </a:lnTo>
                    <a:lnTo>
                      <a:pt x="9200" y="6594"/>
                    </a:lnTo>
                    <a:lnTo>
                      <a:pt x="9198" y="6626"/>
                    </a:lnTo>
                    <a:lnTo>
                      <a:pt x="9192" y="6659"/>
                    </a:lnTo>
                    <a:lnTo>
                      <a:pt x="9181" y="6690"/>
                    </a:lnTo>
                    <a:lnTo>
                      <a:pt x="9167" y="6719"/>
                    </a:lnTo>
                    <a:lnTo>
                      <a:pt x="9149" y="6746"/>
                    </a:lnTo>
                    <a:lnTo>
                      <a:pt x="9128" y="6771"/>
                    </a:lnTo>
                    <a:lnTo>
                      <a:pt x="9103" y="6793"/>
                    </a:lnTo>
                    <a:lnTo>
                      <a:pt x="9076" y="6811"/>
                    </a:lnTo>
                    <a:lnTo>
                      <a:pt x="9047" y="6825"/>
                    </a:lnTo>
                    <a:lnTo>
                      <a:pt x="9016" y="6836"/>
                    </a:lnTo>
                    <a:lnTo>
                      <a:pt x="8984" y="6843"/>
                    </a:lnTo>
                    <a:lnTo>
                      <a:pt x="8951" y="6845"/>
                    </a:lnTo>
                    <a:lnTo>
                      <a:pt x="8919" y="6843"/>
                    </a:lnTo>
                    <a:lnTo>
                      <a:pt x="8886" y="6837"/>
                    </a:lnTo>
                    <a:lnTo>
                      <a:pt x="8855" y="6826"/>
                    </a:lnTo>
                    <a:lnTo>
                      <a:pt x="8826" y="6812"/>
                    </a:lnTo>
                    <a:lnTo>
                      <a:pt x="8799" y="6794"/>
                    </a:lnTo>
                    <a:lnTo>
                      <a:pt x="8774" y="6773"/>
                    </a:lnTo>
                    <a:lnTo>
                      <a:pt x="8752" y="6748"/>
                    </a:lnTo>
                    <a:lnTo>
                      <a:pt x="8734" y="6721"/>
                    </a:lnTo>
                    <a:lnTo>
                      <a:pt x="8720" y="6692"/>
                    </a:lnTo>
                    <a:lnTo>
                      <a:pt x="8665" y="6562"/>
                    </a:lnTo>
                    <a:lnTo>
                      <a:pt x="8608" y="6438"/>
                    </a:lnTo>
                    <a:lnTo>
                      <a:pt x="8547" y="6316"/>
                    </a:lnTo>
                    <a:lnTo>
                      <a:pt x="8481" y="6197"/>
                    </a:lnTo>
                    <a:lnTo>
                      <a:pt x="8412" y="6080"/>
                    </a:lnTo>
                    <a:lnTo>
                      <a:pt x="8339" y="5965"/>
                    </a:lnTo>
                    <a:lnTo>
                      <a:pt x="8262" y="5853"/>
                    </a:lnTo>
                    <a:lnTo>
                      <a:pt x="8182" y="5744"/>
                    </a:lnTo>
                    <a:lnTo>
                      <a:pt x="8097" y="5637"/>
                    </a:lnTo>
                    <a:lnTo>
                      <a:pt x="8009" y="5533"/>
                    </a:lnTo>
                    <a:lnTo>
                      <a:pt x="7918" y="5433"/>
                    </a:lnTo>
                    <a:lnTo>
                      <a:pt x="7823" y="5335"/>
                    </a:lnTo>
                    <a:lnTo>
                      <a:pt x="7725" y="5240"/>
                    </a:lnTo>
                    <a:lnTo>
                      <a:pt x="7623" y="5149"/>
                    </a:lnTo>
                    <a:lnTo>
                      <a:pt x="7518" y="5061"/>
                    </a:lnTo>
                    <a:lnTo>
                      <a:pt x="7411" y="4977"/>
                    </a:lnTo>
                    <a:lnTo>
                      <a:pt x="7406" y="4974"/>
                    </a:lnTo>
                    <a:lnTo>
                      <a:pt x="7215" y="5164"/>
                    </a:lnTo>
                    <a:lnTo>
                      <a:pt x="7203" y="5175"/>
                    </a:lnTo>
                    <a:lnTo>
                      <a:pt x="7190" y="5184"/>
                    </a:lnTo>
                    <a:lnTo>
                      <a:pt x="7175" y="5191"/>
                    </a:lnTo>
                    <a:lnTo>
                      <a:pt x="7159" y="5197"/>
                    </a:lnTo>
                    <a:lnTo>
                      <a:pt x="7143" y="5200"/>
                    </a:lnTo>
                    <a:lnTo>
                      <a:pt x="7127" y="5201"/>
                    </a:lnTo>
                    <a:lnTo>
                      <a:pt x="7111" y="5200"/>
                    </a:lnTo>
                    <a:lnTo>
                      <a:pt x="7095" y="5197"/>
                    </a:lnTo>
                    <a:lnTo>
                      <a:pt x="7079" y="5192"/>
                    </a:lnTo>
                    <a:lnTo>
                      <a:pt x="7065" y="5184"/>
                    </a:lnTo>
                    <a:lnTo>
                      <a:pt x="7051" y="5175"/>
                    </a:lnTo>
                    <a:lnTo>
                      <a:pt x="7039" y="5164"/>
                    </a:lnTo>
                    <a:lnTo>
                      <a:pt x="7028" y="5152"/>
                    </a:lnTo>
                    <a:lnTo>
                      <a:pt x="7019" y="5139"/>
                    </a:lnTo>
                    <a:lnTo>
                      <a:pt x="7012" y="5124"/>
                    </a:lnTo>
                    <a:lnTo>
                      <a:pt x="7006" y="5108"/>
                    </a:lnTo>
                    <a:lnTo>
                      <a:pt x="7003" y="5092"/>
                    </a:lnTo>
                    <a:lnTo>
                      <a:pt x="7002" y="5076"/>
                    </a:lnTo>
                    <a:lnTo>
                      <a:pt x="7003" y="5060"/>
                    </a:lnTo>
                    <a:lnTo>
                      <a:pt x="7006" y="5044"/>
                    </a:lnTo>
                    <a:lnTo>
                      <a:pt x="7011" y="5028"/>
                    </a:lnTo>
                    <a:lnTo>
                      <a:pt x="7019" y="5014"/>
                    </a:lnTo>
                    <a:lnTo>
                      <a:pt x="7028" y="5000"/>
                    </a:lnTo>
                    <a:lnTo>
                      <a:pt x="7039" y="4988"/>
                    </a:lnTo>
                    <a:lnTo>
                      <a:pt x="7198" y="4828"/>
                    </a:lnTo>
                    <a:lnTo>
                      <a:pt x="7188" y="4821"/>
                    </a:lnTo>
                    <a:lnTo>
                      <a:pt x="7073" y="4748"/>
                    </a:lnTo>
                    <a:lnTo>
                      <a:pt x="6955" y="4680"/>
                    </a:lnTo>
                    <a:lnTo>
                      <a:pt x="6835" y="4616"/>
                    </a:lnTo>
                    <a:lnTo>
                      <a:pt x="6714" y="4555"/>
                    </a:lnTo>
                    <a:lnTo>
                      <a:pt x="6590" y="4499"/>
                    </a:lnTo>
                    <a:lnTo>
                      <a:pt x="6464" y="4447"/>
                    </a:lnTo>
                    <a:lnTo>
                      <a:pt x="6337" y="4400"/>
                    </a:lnTo>
                    <a:lnTo>
                      <a:pt x="6207" y="4356"/>
                    </a:lnTo>
                    <a:lnTo>
                      <a:pt x="6076" y="4318"/>
                    </a:lnTo>
                    <a:lnTo>
                      <a:pt x="5944" y="4283"/>
                    </a:lnTo>
                    <a:lnTo>
                      <a:pt x="5811" y="4253"/>
                    </a:lnTo>
                    <a:lnTo>
                      <a:pt x="5677" y="4228"/>
                    </a:lnTo>
                    <a:lnTo>
                      <a:pt x="5542" y="4207"/>
                    </a:lnTo>
                    <a:lnTo>
                      <a:pt x="5407" y="4191"/>
                    </a:lnTo>
                    <a:lnTo>
                      <a:pt x="5272" y="4179"/>
                    </a:lnTo>
                    <a:lnTo>
                      <a:pt x="5136" y="4172"/>
                    </a:lnTo>
                    <a:lnTo>
                      <a:pt x="5000" y="4170"/>
                    </a:lnTo>
                    <a:lnTo>
                      <a:pt x="4864" y="4172"/>
                    </a:lnTo>
                    <a:lnTo>
                      <a:pt x="4728" y="4179"/>
                    </a:lnTo>
                    <a:lnTo>
                      <a:pt x="4593" y="4191"/>
                    </a:lnTo>
                    <a:lnTo>
                      <a:pt x="4458" y="4207"/>
                    </a:lnTo>
                    <a:lnTo>
                      <a:pt x="4323" y="4228"/>
                    </a:lnTo>
                    <a:lnTo>
                      <a:pt x="4189" y="4253"/>
                    </a:lnTo>
                    <a:lnTo>
                      <a:pt x="4056" y="4283"/>
                    </a:lnTo>
                    <a:lnTo>
                      <a:pt x="3924" y="4318"/>
                    </a:lnTo>
                    <a:lnTo>
                      <a:pt x="3793" y="4356"/>
                    </a:lnTo>
                    <a:lnTo>
                      <a:pt x="3663" y="4400"/>
                    </a:lnTo>
                    <a:lnTo>
                      <a:pt x="3536" y="4447"/>
                    </a:lnTo>
                    <a:lnTo>
                      <a:pt x="3410" y="4499"/>
                    </a:lnTo>
                    <a:lnTo>
                      <a:pt x="3286" y="4555"/>
                    </a:lnTo>
                    <a:lnTo>
                      <a:pt x="3165" y="4616"/>
                    </a:lnTo>
                    <a:lnTo>
                      <a:pt x="3045" y="4680"/>
                    </a:lnTo>
                    <a:lnTo>
                      <a:pt x="2927" y="4748"/>
                    </a:lnTo>
                    <a:lnTo>
                      <a:pt x="2812" y="4821"/>
                    </a:lnTo>
                    <a:lnTo>
                      <a:pt x="2802" y="4828"/>
                    </a:lnTo>
                    <a:lnTo>
                      <a:pt x="2961" y="4988"/>
                    </a:lnTo>
                    <a:lnTo>
                      <a:pt x="2972" y="5000"/>
                    </a:lnTo>
                    <a:lnTo>
                      <a:pt x="2981" y="5014"/>
                    </a:lnTo>
                    <a:lnTo>
                      <a:pt x="2989" y="5028"/>
                    </a:lnTo>
                    <a:lnTo>
                      <a:pt x="2994" y="5044"/>
                    </a:lnTo>
                    <a:lnTo>
                      <a:pt x="2997" y="5060"/>
                    </a:lnTo>
                    <a:lnTo>
                      <a:pt x="2998" y="5076"/>
                    </a:lnTo>
                    <a:lnTo>
                      <a:pt x="2997" y="5092"/>
                    </a:lnTo>
                    <a:lnTo>
                      <a:pt x="2994" y="5108"/>
                    </a:lnTo>
                    <a:lnTo>
                      <a:pt x="2988" y="5124"/>
                    </a:lnTo>
                    <a:lnTo>
                      <a:pt x="2981" y="5139"/>
                    </a:lnTo>
                    <a:lnTo>
                      <a:pt x="2972" y="5152"/>
                    </a:lnTo>
                    <a:lnTo>
                      <a:pt x="2961" y="5164"/>
                    </a:lnTo>
                    <a:lnTo>
                      <a:pt x="2949" y="5175"/>
                    </a:lnTo>
                    <a:lnTo>
                      <a:pt x="2935" y="5184"/>
                    </a:lnTo>
                    <a:lnTo>
                      <a:pt x="2921" y="5192"/>
                    </a:lnTo>
                    <a:lnTo>
                      <a:pt x="2905" y="5197"/>
                    </a:lnTo>
                    <a:lnTo>
                      <a:pt x="2889" y="5200"/>
                    </a:lnTo>
                    <a:lnTo>
                      <a:pt x="2873" y="5201"/>
                    </a:lnTo>
                    <a:lnTo>
                      <a:pt x="2857" y="5200"/>
                    </a:lnTo>
                    <a:lnTo>
                      <a:pt x="2841" y="5197"/>
                    </a:lnTo>
                    <a:lnTo>
                      <a:pt x="2825" y="5191"/>
                    </a:lnTo>
                    <a:lnTo>
                      <a:pt x="2810" y="5184"/>
                    </a:lnTo>
                    <a:lnTo>
                      <a:pt x="2797" y="5175"/>
                    </a:lnTo>
                    <a:lnTo>
                      <a:pt x="2785" y="5164"/>
                    </a:lnTo>
                    <a:lnTo>
                      <a:pt x="2594" y="4974"/>
                    </a:lnTo>
                    <a:lnTo>
                      <a:pt x="2589" y="4977"/>
                    </a:lnTo>
                    <a:lnTo>
                      <a:pt x="2482" y="5061"/>
                    </a:lnTo>
                    <a:lnTo>
                      <a:pt x="2377" y="5149"/>
                    </a:lnTo>
                    <a:lnTo>
                      <a:pt x="2275" y="5240"/>
                    </a:lnTo>
                    <a:lnTo>
                      <a:pt x="2177" y="5335"/>
                    </a:lnTo>
                    <a:lnTo>
                      <a:pt x="2082" y="5433"/>
                    </a:lnTo>
                    <a:lnTo>
                      <a:pt x="1991" y="5533"/>
                    </a:lnTo>
                    <a:lnTo>
                      <a:pt x="1903" y="5637"/>
                    </a:lnTo>
                    <a:lnTo>
                      <a:pt x="1818" y="5744"/>
                    </a:lnTo>
                    <a:lnTo>
                      <a:pt x="1738" y="5853"/>
                    </a:lnTo>
                    <a:lnTo>
                      <a:pt x="1661" y="5965"/>
                    </a:lnTo>
                    <a:lnTo>
                      <a:pt x="1588" y="6080"/>
                    </a:lnTo>
                    <a:lnTo>
                      <a:pt x="1519" y="6197"/>
                    </a:lnTo>
                    <a:lnTo>
                      <a:pt x="1453" y="6316"/>
                    </a:lnTo>
                    <a:lnTo>
                      <a:pt x="1392" y="6438"/>
                    </a:lnTo>
                    <a:lnTo>
                      <a:pt x="1335" y="6562"/>
                    </a:lnTo>
                    <a:lnTo>
                      <a:pt x="1280" y="6692"/>
                    </a:lnTo>
                    <a:lnTo>
                      <a:pt x="1266" y="6721"/>
                    </a:lnTo>
                    <a:lnTo>
                      <a:pt x="1248" y="6748"/>
                    </a:lnTo>
                    <a:lnTo>
                      <a:pt x="1226" y="6773"/>
                    </a:lnTo>
                    <a:lnTo>
                      <a:pt x="1201" y="6794"/>
                    </a:lnTo>
                    <a:lnTo>
                      <a:pt x="1174" y="6812"/>
                    </a:lnTo>
                    <a:lnTo>
                      <a:pt x="1145" y="6826"/>
                    </a:lnTo>
                    <a:lnTo>
                      <a:pt x="1114" y="6837"/>
                    </a:lnTo>
                    <a:lnTo>
                      <a:pt x="1081" y="6843"/>
                    </a:lnTo>
                    <a:lnTo>
                      <a:pt x="1049" y="6845"/>
                    </a:lnTo>
                    <a:lnTo>
                      <a:pt x="1016" y="6843"/>
                    </a:lnTo>
                    <a:lnTo>
                      <a:pt x="984" y="6836"/>
                    </a:lnTo>
                    <a:lnTo>
                      <a:pt x="953" y="6825"/>
                    </a:lnTo>
                    <a:lnTo>
                      <a:pt x="924" y="6811"/>
                    </a:lnTo>
                    <a:lnTo>
                      <a:pt x="897" y="6793"/>
                    </a:lnTo>
                    <a:lnTo>
                      <a:pt x="872" y="6771"/>
                    </a:lnTo>
                    <a:lnTo>
                      <a:pt x="851" y="6746"/>
                    </a:lnTo>
                    <a:lnTo>
                      <a:pt x="833" y="6719"/>
                    </a:lnTo>
                    <a:lnTo>
                      <a:pt x="819" y="6690"/>
                    </a:lnTo>
                    <a:lnTo>
                      <a:pt x="808" y="6659"/>
                    </a:lnTo>
                    <a:lnTo>
                      <a:pt x="802" y="6626"/>
                    </a:lnTo>
                    <a:lnTo>
                      <a:pt x="800" y="6594"/>
                    </a:lnTo>
                    <a:lnTo>
                      <a:pt x="802" y="6561"/>
                    </a:lnTo>
                    <a:lnTo>
                      <a:pt x="809" y="6529"/>
                    </a:lnTo>
                    <a:lnTo>
                      <a:pt x="820" y="6498"/>
                    </a:lnTo>
                    <a:lnTo>
                      <a:pt x="876" y="6364"/>
                    </a:lnTo>
                    <a:lnTo>
                      <a:pt x="879" y="6356"/>
                    </a:lnTo>
                    <a:lnTo>
                      <a:pt x="940" y="6225"/>
                    </a:lnTo>
                    <a:lnTo>
                      <a:pt x="944" y="6217"/>
                    </a:lnTo>
                    <a:lnTo>
                      <a:pt x="1009" y="6088"/>
                    </a:lnTo>
                    <a:lnTo>
                      <a:pt x="1012" y="6080"/>
                    </a:lnTo>
                    <a:lnTo>
                      <a:pt x="1082" y="5953"/>
                    </a:lnTo>
                    <a:lnTo>
                      <a:pt x="1086" y="5946"/>
                    </a:lnTo>
                    <a:lnTo>
                      <a:pt x="1159" y="5822"/>
                    </a:lnTo>
                    <a:lnTo>
                      <a:pt x="1164" y="5814"/>
                    </a:lnTo>
                    <a:lnTo>
                      <a:pt x="1242" y="5693"/>
                    </a:lnTo>
                    <a:lnTo>
                      <a:pt x="1246" y="5686"/>
                    </a:lnTo>
                    <a:lnTo>
                      <a:pt x="1328" y="5567"/>
                    </a:lnTo>
                    <a:lnTo>
                      <a:pt x="1333" y="5560"/>
                    </a:lnTo>
                    <a:lnTo>
                      <a:pt x="1418" y="5444"/>
                    </a:lnTo>
                    <a:lnTo>
                      <a:pt x="1424" y="5437"/>
                    </a:lnTo>
                    <a:lnTo>
                      <a:pt x="1513" y="5324"/>
                    </a:lnTo>
                    <a:lnTo>
                      <a:pt x="1518" y="5317"/>
                    </a:lnTo>
                    <a:lnTo>
                      <a:pt x="1612" y="5207"/>
                    </a:lnTo>
                    <a:lnTo>
                      <a:pt x="1617" y="5201"/>
                    </a:lnTo>
                    <a:lnTo>
                      <a:pt x="1715" y="5093"/>
                    </a:lnTo>
                    <a:lnTo>
                      <a:pt x="1720" y="5087"/>
                    </a:lnTo>
                    <a:lnTo>
                      <a:pt x="1821" y="4983"/>
                    </a:lnTo>
                    <a:lnTo>
                      <a:pt x="1827" y="4978"/>
                    </a:lnTo>
                    <a:lnTo>
                      <a:pt x="1932" y="4877"/>
                    </a:lnTo>
                    <a:lnTo>
                      <a:pt x="1938" y="4871"/>
                    </a:lnTo>
                    <a:lnTo>
                      <a:pt x="2046" y="4774"/>
                    </a:lnTo>
                    <a:lnTo>
                      <a:pt x="2053" y="4768"/>
                    </a:lnTo>
                    <a:lnTo>
                      <a:pt x="2164" y="4675"/>
                    </a:lnTo>
                    <a:lnTo>
                      <a:pt x="2171" y="4670"/>
                    </a:lnTo>
                    <a:lnTo>
                      <a:pt x="2238" y="4617"/>
                    </a:lnTo>
                    <a:lnTo>
                      <a:pt x="1874" y="4252"/>
                    </a:lnTo>
                    <a:lnTo>
                      <a:pt x="1863" y="4240"/>
                    </a:lnTo>
                    <a:lnTo>
                      <a:pt x="1854" y="4226"/>
                    </a:lnTo>
                    <a:lnTo>
                      <a:pt x="1846" y="4212"/>
                    </a:lnTo>
                    <a:lnTo>
                      <a:pt x="1841" y="4196"/>
                    </a:lnTo>
                    <a:lnTo>
                      <a:pt x="1838" y="4180"/>
                    </a:lnTo>
                    <a:lnTo>
                      <a:pt x="1837" y="4164"/>
                    </a:lnTo>
                    <a:lnTo>
                      <a:pt x="1838" y="4148"/>
                    </a:lnTo>
                    <a:lnTo>
                      <a:pt x="1841" y="4132"/>
                    </a:lnTo>
                    <a:lnTo>
                      <a:pt x="1847" y="4116"/>
                    </a:lnTo>
                    <a:lnTo>
                      <a:pt x="1854" y="4101"/>
                    </a:lnTo>
                    <a:lnTo>
                      <a:pt x="1863" y="4088"/>
                    </a:lnTo>
                    <a:lnTo>
                      <a:pt x="1874" y="4076"/>
                    </a:lnTo>
                    <a:lnTo>
                      <a:pt x="1886" y="4065"/>
                    </a:lnTo>
                    <a:lnTo>
                      <a:pt x="1900" y="4056"/>
                    </a:lnTo>
                    <a:lnTo>
                      <a:pt x="1914" y="4048"/>
                    </a:lnTo>
                    <a:lnTo>
                      <a:pt x="1930" y="4043"/>
                    </a:lnTo>
                    <a:lnTo>
                      <a:pt x="1946" y="4040"/>
                    </a:lnTo>
                    <a:lnTo>
                      <a:pt x="1962" y="4039"/>
                    </a:lnTo>
                    <a:lnTo>
                      <a:pt x="1978" y="4040"/>
                    </a:lnTo>
                    <a:lnTo>
                      <a:pt x="1994" y="4043"/>
                    </a:lnTo>
                    <a:lnTo>
                      <a:pt x="2010" y="4049"/>
                    </a:lnTo>
                    <a:lnTo>
                      <a:pt x="2025" y="4056"/>
                    </a:lnTo>
                    <a:lnTo>
                      <a:pt x="2038" y="4065"/>
                    </a:lnTo>
                    <a:lnTo>
                      <a:pt x="2050" y="4076"/>
                    </a:lnTo>
                    <a:lnTo>
                      <a:pt x="2442" y="4468"/>
                    </a:lnTo>
                    <a:lnTo>
                      <a:pt x="2535" y="4404"/>
                    </a:lnTo>
                    <a:lnTo>
                      <a:pt x="2543" y="4400"/>
                    </a:lnTo>
                    <a:lnTo>
                      <a:pt x="2665" y="4323"/>
                    </a:lnTo>
                    <a:lnTo>
                      <a:pt x="2672" y="4318"/>
                    </a:lnTo>
                    <a:lnTo>
                      <a:pt x="2797" y="4246"/>
                    </a:lnTo>
                    <a:lnTo>
                      <a:pt x="2804" y="4242"/>
                    </a:lnTo>
                    <a:lnTo>
                      <a:pt x="2931" y="4173"/>
                    </a:lnTo>
                    <a:lnTo>
                      <a:pt x="2939" y="4169"/>
                    </a:lnTo>
                    <a:lnTo>
                      <a:pt x="3068" y="4105"/>
                    </a:lnTo>
                    <a:lnTo>
                      <a:pt x="3076" y="4102"/>
                    </a:lnTo>
                    <a:lnTo>
                      <a:pt x="3208" y="4042"/>
                    </a:lnTo>
                    <a:lnTo>
                      <a:pt x="3215" y="4039"/>
                    </a:lnTo>
                    <a:lnTo>
                      <a:pt x="3349" y="3984"/>
                    </a:lnTo>
                    <a:lnTo>
                      <a:pt x="3357" y="3980"/>
                    </a:lnTo>
                    <a:lnTo>
                      <a:pt x="3492" y="3930"/>
                    </a:lnTo>
                    <a:lnTo>
                      <a:pt x="3500" y="3927"/>
                    </a:lnTo>
                    <a:lnTo>
                      <a:pt x="3638" y="3881"/>
                    </a:lnTo>
                    <a:lnTo>
                      <a:pt x="3646" y="3878"/>
                    </a:lnTo>
                    <a:lnTo>
                      <a:pt x="3785" y="3837"/>
                    </a:lnTo>
                    <a:lnTo>
                      <a:pt x="3793" y="3835"/>
                    </a:lnTo>
                    <a:lnTo>
                      <a:pt x="3934" y="3798"/>
                    </a:lnTo>
                    <a:lnTo>
                      <a:pt x="3942" y="3796"/>
                    </a:lnTo>
                    <a:lnTo>
                      <a:pt x="4084" y="3764"/>
                    </a:lnTo>
                    <a:lnTo>
                      <a:pt x="4092" y="3763"/>
                    </a:lnTo>
                    <a:lnTo>
                      <a:pt x="4235" y="3736"/>
                    </a:lnTo>
                    <a:lnTo>
                      <a:pt x="4243" y="3734"/>
                    </a:lnTo>
                    <a:lnTo>
                      <a:pt x="4386" y="3712"/>
                    </a:lnTo>
                    <a:lnTo>
                      <a:pt x="4394" y="3711"/>
                    </a:lnTo>
                    <a:lnTo>
                      <a:pt x="4538" y="3694"/>
                    </a:lnTo>
                    <a:lnTo>
                      <a:pt x="4546" y="3693"/>
                    </a:lnTo>
                    <a:lnTo>
                      <a:pt x="4690" y="3681"/>
                    </a:lnTo>
                    <a:lnTo>
                      <a:pt x="4699" y="3680"/>
                    </a:lnTo>
                    <a:lnTo>
                      <a:pt x="4843" y="3673"/>
                    </a:lnTo>
                    <a:lnTo>
                      <a:pt x="4851" y="3672"/>
                    </a:lnTo>
                    <a:lnTo>
                      <a:pt x="4875" y="3672"/>
                    </a:lnTo>
                    <a:lnTo>
                      <a:pt x="4875" y="2645"/>
                    </a:lnTo>
                    <a:lnTo>
                      <a:pt x="4876" y="2629"/>
                    </a:lnTo>
                    <a:lnTo>
                      <a:pt x="4879" y="2613"/>
                    </a:lnTo>
                    <a:lnTo>
                      <a:pt x="4885" y="2597"/>
                    </a:lnTo>
                    <a:lnTo>
                      <a:pt x="4892" y="2582"/>
                    </a:lnTo>
                    <a:lnTo>
                      <a:pt x="4901" y="2569"/>
                    </a:lnTo>
                    <a:lnTo>
                      <a:pt x="4912" y="2557"/>
                    </a:lnTo>
                    <a:lnTo>
                      <a:pt x="4924" y="2546"/>
                    </a:lnTo>
                    <a:lnTo>
                      <a:pt x="4938" y="2537"/>
                    </a:lnTo>
                    <a:lnTo>
                      <a:pt x="4952" y="2530"/>
                    </a:lnTo>
                    <a:lnTo>
                      <a:pt x="4968" y="2524"/>
                    </a:lnTo>
                    <a:lnTo>
                      <a:pt x="4984" y="2521"/>
                    </a:lnTo>
                    <a:lnTo>
                      <a:pt x="5000" y="2520"/>
                    </a:lnTo>
                    <a:lnTo>
                      <a:pt x="5016" y="2521"/>
                    </a:lnTo>
                    <a:lnTo>
                      <a:pt x="5032" y="2524"/>
                    </a:lnTo>
                    <a:lnTo>
                      <a:pt x="5048" y="2530"/>
                    </a:lnTo>
                    <a:lnTo>
                      <a:pt x="5062" y="2537"/>
                    </a:lnTo>
                    <a:lnTo>
                      <a:pt x="5076" y="2546"/>
                    </a:lnTo>
                    <a:lnTo>
                      <a:pt x="5088" y="2557"/>
                    </a:lnTo>
                    <a:lnTo>
                      <a:pt x="5099" y="2569"/>
                    </a:lnTo>
                    <a:lnTo>
                      <a:pt x="5108" y="2582"/>
                    </a:lnTo>
                    <a:lnTo>
                      <a:pt x="5115" y="2597"/>
                    </a:lnTo>
                    <a:lnTo>
                      <a:pt x="5121" y="2613"/>
                    </a:lnTo>
                    <a:lnTo>
                      <a:pt x="5124" y="2629"/>
                    </a:lnTo>
                    <a:lnTo>
                      <a:pt x="5125" y="264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F1A7C875-4ACD-473D-B940-83247E277AC6}"/>
                </a:ext>
              </a:extLst>
            </p:cNvPr>
            <p:cNvSpPr/>
            <p:nvPr/>
          </p:nvSpPr>
          <p:spPr>
            <a:xfrm>
              <a:off x="571018" y="2385875"/>
              <a:ext cx="1381760" cy="1381760"/>
            </a:xfrm>
            <a:prstGeom prst="ellipse">
              <a:avLst/>
            </a:prstGeom>
            <a:noFill/>
            <a:ln w="412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577BF60A-3DF2-49CF-A5E1-372875C8C369}"/>
              </a:ext>
            </a:extLst>
          </p:cNvPr>
          <p:cNvGrpSpPr/>
          <p:nvPr/>
        </p:nvGrpSpPr>
        <p:grpSpPr>
          <a:xfrm>
            <a:off x="6558674" y="1874515"/>
            <a:ext cx="387805" cy="387805"/>
            <a:chOff x="571018" y="2385875"/>
            <a:chExt cx="1381760" cy="1381760"/>
          </a:xfrm>
        </p:grpSpPr>
        <p:grpSp>
          <p:nvGrpSpPr>
            <p:cNvPr id="187" name="Graphic 124"/>
            <p:cNvGrpSpPr/>
            <p:nvPr/>
          </p:nvGrpSpPr>
          <p:grpSpPr>
            <a:xfrm>
              <a:off x="745653" y="2560510"/>
              <a:ext cx="1032490" cy="1032490"/>
              <a:chOff x="7491762" y="3559477"/>
              <a:chExt cx="633600" cy="633600"/>
            </a:xfrm>
          </p:grpSpPr>
          <p:sp>
            <p:nvSpPr>
              <p:cNvPr id="188" name="Accent"/>
              <p:cNvSpPr/>
              <p:nvPr/>
            </p:nvSpPr>
            <p:spPr>
              <a:xfrm>
                <a:off x="7491762" y="3559477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5329" y="1050"/>
                    </a:moveTo>
                    <a:lnTo>
                      <a:pt x="5219" y="4122"/>
                    </a:lnTo>
                    <a:lnTo>
                      <a:pt x="7304" y="4122"/>
                    </a:lnTo>
                    <a:lnTo>
                      <a:pt x="4232" y="8950"/>
                    </a:lnTo>
                    <a:lnTo>
                      <a:pt x="4561" y="5439"/>
                    </a:lnTo>
                    <a:lnTo>
                      <a:pt x="2696" y="5439"/>
                    </a:lnTo>
                    <a:lnTo>
                      <a:pt x="5329" y="105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89" name="Outline"/>
              <p:cNvSpPr/>
              <p:nvPr/>
            </p:nvSpPr>
            <p:spPr>
              <a:xfrm>
                <a:off x="7491762" y="3559477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5579" y="1059"/>
                    </a:moveTo>
                    <a:lnTo>
                      <a:pt x="5478" y="3872"/>
                    </a:lnTo>
                    <a:lnTo>
                      <a:pt x="7304" y="3872"/>
                    </a:lnTo>
                    <a:lnTo>
                      <a:pt x="7337" y="3874"/>
                    </a:lnTo>
                    <a:lnTo>
                      <a:pt x="7370" y="3881"/>
                    </a:lnTo>
                    <a:lnTo>
                      <a:pt x="7402" y="3892"/>
                    </a:lnTo>
                    <a:lnTo>
                      <a:pt x="7431" y="3907"/>
                    </a:lnTo>
                    <a:lnTo>
                      <a:pt x="7459" y="3926"/>
                    </a:lnTo>
                    <a:lnTo>
                      <a:pt x="7484" y="3948"/>
                    </a:lnTo>
                    <a:lnTo>
                      <a:pt x="7505" y="3974"/>
                    </a:lnTo>
                    <a:lnTo>
                      <a:pt x="7523" y="4002"/>
                    </a:lnTo>
                    <a:lnTo>
                      <a:pt x="7537" y="4032"/>
                    </a:lnTo>
                    <a:lnTo>
                      <a:pt x="7547" y="4064"/>
                    </a:lnTo>
                    <a:lnTo>
                      <a:pt x="7553" y="4097"/>
                    </a:lnTo>
                    <a:lnTo>
                      <a:pt x="7554" y="4130"/>
                    </a:lnTo>
                    <a:lnTo>
                      <a:pt x="7551" y="4163"/>
                    </a:lnTo>
                    <a:lnTo>
                      <a:pt x="7543" y="4196"/>
                    </a:lnTo>
                    <a:lnTo>
                      <a:pt x="7531" y="4227"/>
                    </a:lnTo>
                    <a:lnTo>
                      <a:pt x="7515" y="4256"/>
                    </a:lnTo>
                    <a:lnTo>
                      <a:pt x="4443" y="9084"/>
                    </a:lnTo>
                    <a:lnTo>
                      <a:pt x="4423" y="9111"/>
                    </a:lnTo>
                    <a:lnTo>
                      <a:pt x="4400" y="9135"/>
                    </a:lnTo>
                    <a:lnTo>
                      <a:pt x="4374" y="9156"/>
                    </a:lnTo>
                    <a:lnTo>
                      <a:pt x="4345" y="9173"/>
                    </a:lnTo>
                    <a:lnTo>
                      <a:pt x="4315" y="9186"/>
                    </a:lnTo>
                    <a:lnTo>
                      <a:pt x="4283" y="9195"/>
                    </a:lnTo>
                    <a:lnTo>
                      <a:pt x="4250" y="9199"/>
                    </a:lnTo>
                    <a:lnTo>
                      <a:pt x="4216" y="9200"/>
                    </a:lnTo>
                    <a:lnTo>
                      <a:pt x="4183" y="9195"/>
                    </a:lnTo>
                    <a:lnTo>
                      <a:pt x="4151" y="9187"/>
                    </a:lnTo>
                    <a:lnTo>
                      <a:pt x="4120" y="9174"/>
                    </a:lnTo>
                    <a:lnTo>
                      <a:pt x="4091" y="9157"/>
                    </a:lnTo>
                    <a:lnTo>
                      <a:pt x="4065" y="9136"/>
                    </a:lnTo>
                    <a:lnTo>
                      <a:pt x="4042" y="9112"/>
                    </a:lnTo>
                    <a:lnTo>
                      <a:pt x="4022" y="9086"/>
                    </a:lnTo>
                    <a:lnTo>
                      <a:pt x="4006" y="9057"/>
                    </a:lnTo>
                    <a:lnTo>
                      <a:pt x="3994" y="9026"/>
                    </a:lnTo>
                    <a:lnTo>
                      <a:pt x="3986" y="8993"/>
                    </a:lnTo>
                    <a:lnTo>
                      <a:pt x="3982" y="8960"/>
                    </a:lnTo>
                    <a:lnTo>
                      <a:pt x="3983" y="8927"/>
                    </a:lnTo>
                    <a:lnTo>
                      <a:pt x="4286" y="5689"/>
                    </a:lnTo>
                    <a:lnTo>
                      <a:pt x="2696" y="5689"/>
                    </a:lnTo>
                    <a:lnTo>
                      <a:pt x="2663" y="5687"/>
                    </a:lnTo>
                    <a:lnTo>
                      <a:pt x="2631" y="5680"/>
                    </a:lnTo>
                    <a:lnTo>
                      <a:pt x="2600" y="5670"/>
                    </a:lnTo>
                    <a:lnTo>
                      <a:pt x="2570" y="5655"/>
                    </a:lnTo>
                    <a:lnTo>
                      <a:pt x="2543" y="5637"/>
                    </a:lnTo>
                    <a:lnTo>
                      <a:pt x="2518" y="5615"/>
                    </a:lnTo>
                    <a:lnTo>
                      <a:pt x="2497" y="5590"/>
                    </a:lnTo>
                    <a:lnTo>
                      <a:pt x="2478" y="5562"/>
                    </a:lnTo>
                    <a:lnTo>
                      <a:pt x="2464" y="5532"/>
                    </a:lnTo>
                    <a:lnTo>
                      <a:pt x="2454" y="5501"/>
                    </a:lnTo>
                    <a:lnTo>
                      <a:pt x="2448" y="5469"/>
                    </a:lnTo>
                    <a:lnTo>
                      <a:pt x="2446" y="5436"/>
                    </a:lnTo>
                    <a:lnTo>
                      <a:pt x="2449" y="5403"/>
                    </a:lnTo>
                    <a:lnTo>
                      <a:pt x="2455" y="5371"/>
                    </a:lnTo>
                    <a:lnTo>
                      <a:pt x="2467" y="5340"/>
                    </a:lnTo>
                    <a:lnTo>
                      <a:pt x="2482" y="5310"/>
                    </a:lnTo>
                    <a:lnTo>
                      <a:pt x="5115" y="921"/>
                    </a:lnTo>
                    <a:lnTo>
                      <a:pt x="5133" y="894"/>
                    </a:lnTo>
                    <a:lnTo>
                      <a:pt x="5156" y="870"/>
                    </a:lnTo>
                    <a:lnTo>
                      <a:pt x="5181" y="849"/>
                    </a:lnTo>
                    <a:lnTo>
                      <a:pt x="5208" y="831"/>
                    </a:lnTo>
                    <a:lnTo>
                      <a:pt x="5238" y="817"/>
                    </a:lnTo>
                    <a:lnTo>
                      <a:pt x="5270" y="807"/>
                    </a:lnTo>
                    <a:lnTo>
                      <a:pt x="5302" y="801"/>
                    </a:lnTo>
                    <a:lnTo>
                      <a:pt x="5335" y="800"/>
                    </a:lnTo>
                    <a:lnTo>
                      <a:pt x="5368" y="803"/>
                    </a:lnTo>
                    <a:lnTo>
                      <a:pt x="5400" y="810"/>
                    </a:lnTo>
                    <a:lnTo>
                      <a:pt x="5431" y="822"/>
                    </a:lnTo>
                    <a:lnTo>
                      <a:pt x="5460" y="837"/>
                    </a:lnTo>
                    <a:lnTo>
                      <a:pt x="5487" y="856"/>
                    </a:lnTo>
                    <a:lnTo>
                      <a:pt x="5511" y="879"/>
                    </a:lnTo>
                    <a:lnTo>
                      <a:pt x="5532" y="904"/>
                    </a:lnTo>
                    <a:lnTo>
                      <a:pt x="5549" y="932"/>
                    </a:lnTo>
                    <a:lnTo>
                      <a:pt x="5563" y="962"/>
                    </a:lnTo>
                    <a:lnTo>
                      <a:pt x="5573" y="994"/>
                    </a:lnTo>
                    <a:lnTo>
                      <a:pt x="5578" y="1026"/>
                    </a:lnTo>
                    <a:lnTo>
                      <a:pt x="5579" y="1059"/>
                    </a:lnTo>
                    <a:close/>
                    <a:moveTo>
                      <a:pt x="5044" y="2010"/>
                    </a:moveTo>
                    <a:lnTo>
                      <a:pt x="3138" y="5189"/>
                    </a:lnTo>
                    <a:lnTo>
                      <a:pt x="4561" y="5189"/>
                    </a:lnTo>
                    <a:lnTo>
                      <a:pt x="4593" y="5191"/>
                    </a:lnTo>
                    <a:lnTo>
                      <a:pt x="4624" y="5197"/>
                    </a:lnTo>
                    <a:lnTo>
                      <a:pt x="4655" y="5207"/>
                    </a:lnTo>
                    <a:lnTo>
                      <a:pt x="4683" y="5221"/>
                    </a:lnTo>
                    <a:lnTo>
                      <a:pt x="4710" y="5238"/>
                    </a:lnTo>
                    <a:lnTo>
                      <a:pt x="4735" y="5259"/>
                    </a:lnTo>
                    <a:lnTo>
                      <a:pt x="4756" y="5283"/>
                    </a:lnTo>
                    <a:lnTo>
                      <a:pt x="4775" y="5309"/>
                    </a:lnTo>
                    <a:lnTo>
                      <a:pt x="4789" y="5337"/>
                    </a:lnTo>
                    <a:lnTo>
                      <a:pt x="4801" y="5367"/>
                    </a:lnTo>
                    <a:lnTo>
                      <a:pt x="4808" y="5399"/>
                    </a:lnTo>
                    <a:lnTo>
                      <a:pt x="4811" y="5430"/>
                    </a:lnTo>
                    <a:lnTo>
                      <a:pt x="4810" y="5462"/>
                    </a:lnTo>
                    <a:lnTo>
                      <a:pt x="4578" y="7941"/>
                    </a:lnTo>
                    <a:lnTo>
                      <a:pt x="6849" y="4372"/>
                    </a:lnTo>
                    <a:lnTo>
                      <a:pt x="5219" y="4372"/>
                    </a:lnTo>
                    <a:lnTo>
                      <a:pt x="5186" y="4370"/>
                    </a:lnTo>
                    <a:lnTo>
                      <a:pt x="5153" y="4363"/>
                    </a:lnTo>
                    <a:lnTo>
                      <a:pt x="5121" y="4352"/>
                    </a:lnTo>
                    <a:lnTo>
                      <a:pt x="5091" y="4337"/>
                    </a:lnTo>
                    <a:lnTo>
                      <a:pt x="5064" y="4318"/>
                    </a:lnTo>
                    <a:lnTo>
                      <a:pt x="5039" y="4296"/>
                    </a:lnTo>
                    <a:lnTo>
                      <a:pt x="5018" y="4270"/>
                    </a:lnTo>
                    <a:lnTo>
                      <a:pt x="5000" y="4242"/>
                    </a:lnTo>
                    <a:lnTo>
                      <a:pt x="4986" y="4211"/>
                    </a:lnTo>
                    <a:lnTo>
                      <a:pt x="4976" y="4179"/>
                    </a:lnTo>
                    <a:lnTo>
                      <a:pt x="4970" y="4146"/>
                    </a:lnTo>
                    <a:lnTo>
                      <a:pt x="4969" y="4113"/>
                    </a:lnTo>
                    <a:lnTo>
                      <a:pt x="5044" y="201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  <p:sp>
          <p:nvSpPr>
            <p:cNvPr id="126" name="Oval 125">
              <a:extLst>
                <a:ext uri="{FF2B5EF4-FFF2-40B4-BE49-F238E27FC236}">
                  <a16:creationId xmlns:a16="http://schemas.microsoft.com/office/drawing/2014/main" id="{FF65E3BD-FFE4-4571-8706-E76799E8C4E9}"/>
                </a:ext>
              </a:extLst>
            </p:cNvPr>
            <p:cNvSpPr/>
            <p:nvPr/>
          </p:nvSpPr>
          <p:spPr>
            <a:xfrm>
              <a:off x="571018" y="2385875"/>
              <a:ext cx="1381760" cy="1381760"/>
            </a:xfrm>
            <a:prstGeom prst="ellipse">
              <a:avLst/>
            </a:prstGeom>
            <a:noFill/>
            <a:ln w="412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12E5935A-6987-494B-AF61-D9D147359829}"/>
              </a:ext>
            </a:extLst>
          </p:cNvPr>
          <p:cNvGrpSpPr/>
          <p:nvPr/>
        </p:nvGrpSpPr>
        <p:grpSpPr>
          <a:xfrm>
            <a:off x="8501799" y="1874515"/>
            <a:ext cx="387805" cy="387805"/>
            <a:chOff x="571018" y="2385875"/>
            <a:chExt cx="1381760" cy="1381760"/>
          </a:xfrm>
        </p:grpSpPr>
        <p:grpSp>
          <p:nvGrpSpPr>
            <p:cNvPr id="190" name="Graphic 127"/>
            <p:cNvGrpSpPr/>
            <p:nvPr/>
          </p:nvGrpSpPr>
          <p:grpSpPr>
            <a:xfrm>
              <a:off x="745653" y="2560510"/>
              <a:ext cx="1032490" cy="1032490"/>
              <a:chOff x="2962542" y="861060"/>
              <a:chExt cx="633600" cy="633600"/>
            </a:xfrm>
          </p:grpSpPr>
          <p:sp>
            <p:nvSpPr>
              <p:cNvPr id="191" name="Accent"/>
              <p:cNvSpPr/>
              <p:nvPr/>
            </p:nvSpPr>
            <p:spPr>
              <a:xfrm>
                <a:off x="2962542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4418" y="6307"/>
                    </a:moveTo>
                    <a:lnTo>
                      <a:pt x="3302" y="5191"/>
                    </a:lnTo>
                    <a:lnTo>
                      <a:pt x="3271" y="5157"/>
                    </a:lnTo>
                    <a:lnTo>
                      <a:pt x="3246" y="5119"/>
                    </a:lnTo>
                    <a:lnTo>
                      <a:pt x="3226" y="5078"/>
                    </a:lnTo>
                    <a:lnTo>
                      <a:pt x="3211" y="5035"/>
                    </a:lnTo>
                    <a:lnTo>
                      <a:pt x="3202" y="4990"/>
                    </a:lnTo>
                    <a:lnTo>
                      <a:pt x="3199" y="4944"/>
                    </a:lnTo>
                    <a:lnTo>
                      <a:pt x="3202" y="4898"/>
                    </a:lnTo>
                    <a:lnTo>
                      <a:pt x="3211" y="4853"/>
                    </a:lnTo>
                    <a:lnTo>
                      <a:pt x="3226" y="4810"/>
                    </a:lnTo>
                    <a:lnTo>
                      <a:pt x="3246" y="4769"/>
                    </a:lnTo>
                    <a:lnTo>
                      <a:pt x="3271" y="4731"/>
                    </a:lnTo>
                    <a:lnTo>
                      <a:pt x="3302" y="4697"/>
                    </a:lnTo>
                    <a:lnTo>
                      <a:pt x="3336" y="4666"/>
                    </a:lnTo>
                    <a:lnTo>
                      <a:pt x="3374" y="4641"/>
                    </a:lnTo>
                    <a:lnTo>
                      <a:pt x="3415" y="4621"/>
                    </a:lnTo>
                    <a:lnTo>
                      <a:pt x="3458" y="4606"/>
                    </a:lnTo>
                    <a:lnTo>
                      <a:pt x="3503" y="4597"/>
                    </a:lnTo>
                    <a:lnTo>
                      <a:pt x="3549" y="4594"/>
                    </a:lnTo>
                    <a:lnTo>
                      <a:pt x="3595" y="4597"/>
                    </a:lnTo>
                    <a:lnTo>
                      <a:pt x="3640" y="4606"/>
                    </a:lnTo>
                    <a:lnTo>
                      <a:pt x="3683" y="4621"/>
                    </a:lnTo>
                    <a:lnTo>
                      <a:pt x="3724" y="4641"/>
                    </a:lnTo>
                    <a:lnTo>
                      <a:pt x="3762" y="4666"/>
                    </a:lnTo>
                    <a:lnTo>
                      <a:pt x="3796" y="4697"/>
                    </a:lnTo>
                    <a:lnTo>
                      <a:pt x="4645" y="5545"/>
                    </a:lnTo>
                    <a:lnTo>
                      <a:pt x="6408" y="3489"/>
                    </a:lnTo>
                    <a:lnTo>
                      <a:pt x="6440" y="3456"/>
                    </a:lnTo>
                    <a:lnTo>
                      <a:pt x="6476" y="3428"/>
                    </a:lnTo>
                    <a:lnTo>
                      <a:pt x="6516" y="3405"/>
                    </a:lnTo>
                    <a:lnTo>
                      <a:pt x="6558" y="3387"/>
                    </a:lnTo>
                    <a:lnTo>
                      <a:pt x="6602" y="3375"/>
                    </a:lnTo>
                    <a:lnTo>
                      <a:pt x="6647" y="3368"/>
                    </a:lnTo>
                    <a:lnTo>
                      <a:pt x="6693" y="3368"/>
                    </a:lnTo>
                    <a:lnTo>
                      <a:pt x="6738" y="3373"/>
                    </a:lnTo>
                    <a:lnTo>
                      <a:pt x="6783" y="3384"/>
                    </a:lnTo>
                    <a:lnTo>
                      <a:pt x="6825" y="3401"/>
                    </a:lnTo>
                    <a:lnTo>
                      <a:pt x="6865" y="3424"/>
                    </a:lnTo>
                    <a:lnTo>
                      <a:pt x="6902" y="3451"/>
                    </a:lnTo>
                    <a:lnTo>
                      <a:pt x="6935" y="3483"/>
                    </a:lnTo>
                    <a:lnTo>
                      <a:pt x="6963" y="3519"/>
                    </a:lnTo>
                    <a:lnTo>
                      <a:pt x="6986" y="3559"/>
                    </a:lnTo>
                    <a:lnTo>
                      <a:pt x="7004" y="3601"/>
                    </a:lnTo>
                    <a:lnTo>
                      <a:pt x="7016" y="3645"/>
                    </a:lnTo>
                    <a:lnTo>
                      <a:pt x="7023" y="3690"/>
                    </a:lnTo>
                    <a:lnTo>
                      <a:pt x="7023" y="3736"/>
                    </a:lnTo>
                    <a:lnTo>
                      <a:pt x="7018" y="3781"/>
                    </a:lnTo>
                    <a:lnTo>
                      <a:pt x="7007" y="3826"/>
                    </a:lnTo>
                    <a:lnTo>
                      <a:pt x="6990" y="3868"/>
                    </a:lnTo>
                    <a:lnTo>
                      <a:pt x="6967" y="3908"/>
                    </a:lnTo>
                    <a:lnTo>
                      <a:pt x="6940" y="3945"/>
                    </a:lnTo>
                    <a:lnTo>
                      <a:pt x="4931" y="6288"/>
                    </a:lnTo>
                    <a:lnTo>
                      <a:pt x="4900" y="6320"/>
                    </a:lnTo>
                    <a:lnTo>
                      <a:pt x="4865" y="6347"/>
                    </a:lnTo>
                    <a:lnTo>
                      <a:pt x="4827" y="6370"/>
                    </a:lnTo>
                    <a:lnTo>
                      <a:pt x="4787" y="6388"/>
                    </a:lnTo>
                    <a:lnTo>
                      <a:pt x="4744" y="6401"/>
                    </a:lnTo>
                    <a:lnTo>
                      <a:pt x="4701" y="6408"/>
                    </a:lnTo>
                    <a:lnTo>
                      <a:pt x="4656" y="6410"/>
                    </a:lnTo>
                    <a:lnTo>
                      <a:pt x="4612" y="6406"/>
                    </a:lnTo>
                    <a:lnTo>
                      <a:pt x="4569" y="6397"/>
                    </a:lnTo>
                    <a:lnTo>
                      <a:pt x="4527" y="6382"/>
                    </a:lnTo>
                    <a:lnTo>
                      <a:pt x="4487" y="6362"/>
                    </a:lnTo>
                    <a:lnTo>
                      <a:pt x="4451" y="6337"/>
                    </a:lnTo>
                    <a:lnTo>
                      <a:pt x="4418" y="630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92" name="Outline"/>
              <p:cNvSpPr/>
              <p:nvPr/>
            </p:nvSpPr>
            <p:spPr>
              <a:xfrm>
                <a:off x="2962542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4916" y="915"/>
                    </a:moveTo>
                    <a:lnTo>
                      <a:pt x="4949" y="905"/>
                    </a:lnTo>
                    <a:lnTo>
                      <a:pt x="4983" y="901"/>
                    </a:lnTo>
                    <a:lnTo>
                      <a:pt x="5017" y="901"/>
                    </a:lnTo>
                    <a:lnTo>
                      <a:pt x="5051" y="905"/>
                    </a:lnTo>
                    <a:lnTo>
                      <a:pt x="5084" y="915"/>
                    </a:lnTo>
                    <a:lnTo>
                      <a:pt x="8209" y="2031"/>
                    </a:lnTo>
                    <a:lnTo>
                      <a:pt x="8240" y="2044"/>
                    </a:lnTo>
                    <a:lnTo>
                      <a:pt x="8269" y="2062"/>
                    </a:lnTo>
                    <a:lnTo>
                      <a:pt x="8296" y="2083"/>
                    </a:lnTo>
                    <a:lnTo>
                      <a:pt x="8319" y="2108"/>
                    </a:lnTo>
                    <a:lnTo>
                      <a:pt x="8339" y="2136"/>
                    </a:lnTo>
                    <a:lnTo>
                      <a:pt x="8354" y="2167"/>
                    </a:lnTo>
                    <a:lnTo>
                      <a:pt x="8366" y="2199"/>
                    </a:lnTo>
                    <a:lnTo>
                      <a:pt x="8373" y="2232"/>
                    </a:lnTo>
                    <a:lnTo>
                      <a:pt x="8375" y="2266"/>
                    </a:lnTo>
                    <a:lnTo>
                      <a:pt x="8375" y="4833"/>
                    </a:lnTo>
                    <a:lnTo>
                      <a:pt x="8375" y="4845"/>
                    </a:lnTo>
                    <a:lnTo>
                      <a:pt x="8355" y="5264"/>
                    </a:lnTo>
                    <a:lnTo>
                      <a:pt x="8352" y="5288"/>
                    </a:lnTo>
                    <a:lnTo>
                      <a:pt x="8293" y="5684"/>
                    </a:lnTo>
                    <a:lnTo>
                      <a:pt x="8288" y="5709"/>
                    </a:lnTo>
                    <a:lnTo>
                      <a:pt x="8191" y="6082"/>
                    </a:lnTo>
                    <a:lnTo>
                      <a:pt x="8183" y="6107"/>
                    </a:lnTo>
                    <a:lnTo>
                      <a:pt x="8052" y="6459"/>
                    </a:lnTo>
                    <a:lnTo>
                      <a:pt x="8042" y="6482"/>
                    </a:lnTo>
                    <a:lnTo>
                      <a:pt x="7877" y="6813"/>
                    </a:lnTo>
                    <a:lnTo>
                      <a:pt x="7865" y="6835"/>
                    </a:lnTo>
                    <a:lnTo>
                      <a:pt x="7669" y="7145"/>
                    </a:lnTo>
                    <a:lnTo>
                      <a:pt x="7655" y="7164"/>
                    </a:lnTo>
                    <a:lnTo>
                      <a:pt x="7430" y="7455"/>
                    </a:lnTo>
                    <a:lnTo>
                      <a:pt x="7415" y="7472"/>
                    </a:lnTo>
                    <a:lnTo>
                      <a:pt x="7163" y="7744"/>
                    </a:lnTo>
                    <a:lnTo>
                      <a:pt x="7148" y="7758"/>
                    </a:lnTo>
                    <a:lnTo>
                      <a:pt x="6870" y="8012"/>
                    </a:lnTo>
                    <a:lnTo>
                      <a:pt x="6856" y="8024"/>
                    </a:lnTo>
                    <a:lnTo>
                      <a:pt x="6555" y="8260"/>
                    </a:lnTo>
                    <a:lnTo>
                      <a:pt x="6541" y="8270"/>
                    </a:lnTo>
                    <a:lnTo>
                      <a:pt x="6218" y="8490"/>
                    </a:lnTo>
                    <a:lnTo>
                      <a:pt x="6206" y="8498"/>
                    </a:lnTo>
                    <a:lnTo>
                      <a:pt x="5863" y="8702"/>
                    </a:lnTo>
                    <a:lnTo>
                      <a:pt x="5852" y="8708"/>
                    </a:lnTo>
                    <a:lnTo>
                      <a:pt x="5492" y="8897"/>
                    </a:lnTo>
                    <a:lnTo>
                      <a:pt x="5481" y="8902"/>
                    </a:lnTo>
                    <a:lnTo>
                      <a:pt x="5105" y="9077"/>
                    </a:lnTo>
                    <a:lnTo>
                      <a:pt x="5076" y="9088"/>
                    </a:lnTo>
                    <a:lnTo>
                      <a:pt x="5046" y="9096"/>
                    </a:lnTo>
                    <a:lnTo>
                      <a:pt x="5016" y="9100"/>
                    </a:lnTo>
                    <a:lnTo>
                      <a:pt x="4984" y="9100"/>
                    </a:lnTo>
                    <a:lnTo>
                      <a:pt x="4954" y="9096"/>
                    </a:lnTo>
                    <a:lnTo>
                      <a:pt x="4924" y="9088"/>
                    </a:lnTo>
                    <a:lnTo>
                      <a:pt x="4895" y="9077"/>
                    </a:lnTo>
                    <a:lnTo>
                      <a:pt x="4519" y="8902"/>
                    </a:lnTo>
                    <a:lnTo>
                      <a:pt x="4508" y="8897"/>
                    </a:lnTo>
                    <a:lnTo>
                      <a:pt x="4148" y="8708"/>
                    </a:lnTo>
                    <a:lnTo>
                      <a:pt x="4137" y="8702"/>
                    </a:lnTo>
                    <a:lnTo>
                      <a:pt x="3794" y="8498"/>
                    </a:lnTo>
                    <a:lnTo>
                      <a:pt x="3782" y="8490"/>
                    </a:lnTo>
                    <a:lnTo>
                      <a:pt x="3459" y="8270"/>
                    </a:lnTo>
                    <a:lnTo>
                      <a:pt x="3445" y="8260"/>
                    </a:lnTo>
                    <a:lnTo>
                      <a:pt x="3144" y="8024"/>
                    </a:lnTo>
                    <a:lnTo>
                      <a:pt x="3130" y="8012"/>
                    </a:lnTo>
                    <a:lnTo>
                      <a:pt x="2852" y="7758"/>
                    </a:lnTo>
                    <a:lnTo>
                      <a:pt x="2837" y="7744"/>
                    </a:lnTo>
                    <a:lnTo>
                      <a:pt x="2585" y="7472"/>
                    </a:lnTo>
                    <a:lnTo>
                      <a:pt x="2570" y="7455"/>
                    </a:lnTo>
                    <a:lnTo>
                      <a:pt x="2345" y="7164"/>
                    </a:lnTo>
                    <a:lnTo>
                      <a:pt x="2331" y="7145"/>
                    </a:lnTo>
                    <a:lnTo>
                      <a:pt x="2135" y="6835"/>
                    </a:lnTo>
                    <a:lnTo>
                      <a:pt x="2123" y="6813"/>
                    </a:lnTo>
                    <a:lnTo>
                      <a:pt x="1958" y="6482"/>
                    </a:lnTo>
                    <a:lnTo>
                      <a:pt x="1948" y="6459"/>
                    </a:lnTo>
                    <a:lnTo>
                      <a:pt x="1817" y="6107"/>
                    </a:lnTo>
                    <a:lnTo>
                      <a:pt x="1809" y="6082"/>
                    </a:lnTo>
                    <a:lnTo>
                      <a:pt x="1712" y="5709"/>
                    </a:lnTo>
                    <a:lnTo>
                      <a:pt x="1707" y="5684"/>
                    </a:lnTo>
                    <a:lnTo>
                      <a:pt x="1648" y="5288"/>
                    </a:lnTo>
                    <a:lnTo>
                      <a:pt x="1645" y="5264"/>
                    </a:lnTo>
                    <a:lnTo>
                      <a:pt x="1625" y="4845"/>
                    </a:lnTo>
                    <a:lnTo>
                      <a:pt x="1625" y="4833"/>
                    </a:lnTo>
                    <a:lnTo>
                      <a:pt x="1625" y="2266"/>
                    </a:lnTo>
                    <a:lnTo>
                      <a:pt x="1627" y="2232"/>
                    </a:lnTo>
                    <a:lnTo>
                      <a:pt x="1634" y="2199"/>
                    </a:lnTo>
                    <a:lnTo>
                      <a:pt x="1646" y="2167"/>
                    </a:lnTo>
                    <a:lnTo>
                      <a:pt x="1661" y="2136"/>
                    </a:lnTo>
                    <a:lnTo>
                      <a:pt x="1681" y="2108"/>
                    </a:lnTo>
                    <a:lnTo>
                      <a:pt x="1704" y="2083"/>
                    </a:lnTo>
                    <a:lnTo>
                      <a:pt x="1731" y="2062"/>
                    </a:lnTo>
                    <a:lnTo>
                      <a:pt x="1760" y="2044"/>
                    </a:lnTo>
                    <a:lnTo>
                      <a:pt x="1791" y="2031"/>
                    </a:lnTo>
                    <a:lnTo>
                      <a:pt x="4916" y="915"/>
                    </a:lnTo>
                    <a:close/>
                    <a:moveTo>
                      <a:pt x="5000" y="1415"/>
                    </a:moveTo>
                    <a:lnTo>
                      <a:pt x="2125" y="2442"/>
                    </a:lnTo>
                    <a:lnTo>
                      <a:pt x="2125" y="4827"/>
                    </a:lnTo>
                    <a:lnTo>
                      <a:pt x="2144" y="5227"/>
                    </a:lnTo>
                    <a:lnTo>
                      <a:pt x="2200" y="5597"/>
                    </a:lnTo>
                    <a:lnTo>
                      <a:pt x="2289" y="5944"/>
                    </a:lnTo>
                    <a:lnTo>
                      <a:pt x="2412" y="6271"/>
                    </a:lnTo>
                    <a:lnTo>
                      <a:pt x="2565" y="6578"/>
                    </a:lnTo>
                    <a:lnTo>
                      <a:pt x="2748" y="6867"/>
                    </a:lnTo>
                    <a:lnTo>
                      <a:pt x="2958" y="7140"/>
                    </a:lnTo>
                    <a:lnTo>
                      <a:pt x="3196" y="7396"/>
                    </a:lnTo>
                    <a:lnTo>
                      <a:pt x="3460" y="7636"/>
                    </a:lnTo>
                    <a:lnTo>
                      <a:pt x="3747" y="7861"/>
                    </a:lnTo>
                    <a:lnTo>
                      <a:pt x="4057" y="8072"/>
                    </a:lnTo>
                    <a:lnTo>
                      <a:pt x="4387" y="8269"/>
                    </a:lnTo>
                    <a:lnTo>
                      <a:pt x="4735" y="8451"/>
                    </a:lnTo>
                    <a:lnTo>
                      <a:pt x="5000" y="8574"/>
                    </a:lnTo>
                    <a:lnTo>
                      <a:pt x="5265" y="8451"/>
                    </a:lnTo>
                    <a:lnTo>
                      <a:pt x="5613" y="8269"/>
                    </a:lnTo>
                    <a:lnTo>
                      <a:pt x="5943" y="8072"/>
                    </a:lnTo>
                    <a:lnTo>
                      <a:pt x="6253" y="7861"/>
                    </a:lnTo>
                    <a:lnTo>
                      <a:pt x="6540" y="7636"/>
                    </a:lnTo>
                    <a:lnTo>
                      <a:pt x="6804" y="7396"/>
                    </a:lnTo>
                    <a:lnTo>
                      <a:pt x="7042" y="7140"/>
                    </a:lnTo>
                    <a:lnTo>
                      <a:pt x="7252" y="6867"/>
                    </a:lnTo>
                    <a:lnTo>
                      <a:pt x="7435" y="6578"/>
                    </a:lnTo>
                    <a:lnTo>
                      <a:pt x="7588" y="6271"/>
                    </a:lnTo>
                    <a:lnTo>
                      <a:pt x="7711" y="5944"/>
                    </a:lnTo>
                    <a:lnTo>
                      <a:pt x="7800" y="5597"/>
                    </a:lnTo>
                    <a:lnTo>
                      <a:pt x="7856" y="5227"/>
                    </a:lnTo>
                    <a:lnTo>
                      <a:pt x="7875" y="4827"/>
                    </a:lnTo>
                    <a:lnTo>
                      <a:pt x="7875" y="2442"/>
                    </a:lnTo>
                    <a:lnTo>
                      <a:pt x="5000" y="141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253A1281-D962-4625-AD68-9D3C810BDF14}"/>
                </a:ext>
              </a:extLst>
            </p:cNvPr>
            <p:cNvSpPr/>
            <p:nvPr/>
          </p:nvSpPr>
          <p:spPr>
            <a:xfrm>
              <a:off x="571018" y="2385875"/>
              <a:ext cx="1381760" cy="1381760"/>
            </a:xfrm>
            <a:prstGeom prst="ellipse">
              <a:avLst/>
            </a:prstGeom>
            <a:noFill/>
            <a:ln w="412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1236B815-9F20-4C52-8E60-1395D60B9A9E}"/>
              </a:ext>
            </a:extLst>
          </p:cNvPr>
          <p:cNvGrpSpPr/>
          <p:nvPr/>
        </p:nvGrpSpPr>
        <p:grpSpPr>
          <a:xfrm>
            <a:off x="10444923" y="1874515"/>
            <a:ext cx="387805" cy="387805"/>
            <a:chOff x="571018" y="2385875"/>
            <a:chExt cx="1381760" cy="1381760"/>
          </a:xfrm>
        </p:grpSpPr>
        <p:grpSp>
          <p:nvGrpSpPr>
            <p:cNvPr id="193" name="Graphic 130"/>
            <p:cNvGrpSpPr/>
            <p:nvPr/>
          </p:nvGrpSpPr>
          <p:grpSpPr>
            <a:xfrm>
              <a:off x="745653" y="2560510"/>
              <a:ext cx="1032490" cy="1032490"/>
              <a:chOff x="8624067" y="4459160"/>
              <a:chExt cx="633600" cy="633600"/>
            </a:xfrm>
          </p:grpSpPr>
          <p:sp>
            <p:nvSpPr>
              <p:cNvPr id="194" name="Accent"/>
              <p:cNvSpPr/>
              <p:nvPr/>
            </p:nvSpPr>
            <p:spPr>
              <a:xfrm>
                <a:off x="8624067" y="44591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6288" y="4141"/>
                    </a:moveTo>
                    <a:lnTo>
                      <a:pt x="6287" y="4189"/>
                    </a:lnTo>
                    <a:lnTo>
                      <a:pt x="6284" y="4238"/>
                    </a:lnTo>
                    <a:lnTo>
                      <a:pt x="6280" y="4286"/>
                    </a:lnTo>
                    <a:lnTo>
                      <a:pt x="6274" y="4333"/>
                    </a:lnTo>
                    <a:lnTo>
                      <a:pt x="6266" y="4381"/>
                    </a:lnTo>
                    <a:lnTo>
                      <a:pt x="6256" y="4428"/>
                    </a:lnTo>
                    <a:lnTo>
                      <a:pt x="6244" y="4474"/>
                    </a:lnTo>
                    <a:lnTo>
                      <a:pt x="6231" y="4520"/>
                    </a:lnTo>
                    <a:lnTo>
                      <a:pt x="6216" y="4566"/>
                    </a:lnTo>
                    <a:lnTo>
                      <a:pt x="6200" y="4611"/>
                    </a:lnTo>
                    <a:lnTo>
                      <a:pt x="6181" y="4656"/>
                    </a:lnTo>
                    <a:lnTo>
                      <a:pt x="6161" y="4699"/>
                    </a:lnTo>
                    <a:lnTo>
                      <a:pt x="6139" y="4743"/>
                    </a:lnTo>
                    <a:lnTo>
                      <a:pt x="6116" y="4785"/>
                    </a:lnTo>
                    <a:lnTo>
                      <a:pt x="6091" y="4826"/>
                    </a:lnTo>
                    <a:lnTo>
                      <a:pt x="6065" y="4867"/>
                    </a:lnTo>
                    <a:lnTo>
                      <a:pt x="6037" y="4906"/>
                    </a:lnTo>
                    <a:lnTo>
                      <a:pt x="6007" y="4945"/>
                    </a:lnTo>
                    <a:lnTo>
                      <a:pt x="5977" y="4982"/>
                    </a:lnTo>
                    <a:lnTo>
                      <a:pt x="5945" y="5017"/>
                    </a:lnTo>
                    <a:lnTo>
                      <a:pt x="5911" y="5052"/>
                    </a:lnTo>
                    <a:lnTo>
                      <a:pt x="5876" y="5086"/>
                    </a:lnTo>
                    <a:lnTo>
                      <a:pt x="5841" y="5118"/>
                    </a:lnTo>
                    <a:lnTo>
                      <a:pt x="5804" y="5148"/>
                    </a:lnTo>
                    <a:lnTo>
                      <a:pt x="5765" y="5178"/>
                    </a:lnTo>
                    <a:lnTo>
                      <a:pt x="5726" y="5206"/>
                    </a:lnTo>
                    <a:lnTo>
                      <a:pt x="5685" y="5232"/>
                    </a:lnTo>
                    <a:lnTo>
                      <a:pt x="5644" y="5257"/>
                    </a:lnTo>
                    <a:lnTo>
                      <a:pt x="5602" y="5280"/>
                    </a:lnTo>
                    <a:lnTo>
                      <a:pt x="5558" y="5302"/>
                    </a:lnTo>
                    <a:lnTo>
                      <a:pt x="5515" y="5322"/>
                    </a:lnTo>
                    <a:lnTo>
                      <a:pt x="5470" y="5341"/>
                    </a:lnTo>
                    <a:lnTo>
                      <a:pt x="5425" y="5357"/>
                    </a:lnTo>
                    <a:lnTo>
                      <a:pt x="5379" y="5372"/>
                    </a:lnTo>
                    <a:lnTo>
                      <a:pt x="5333" y="5385"/>
                    </a:lnTo>
                    <a:lnTo>
                      <a:pt x="5287" y="5397"/>
                    </a:lnTo>
                    <a:lnTo>
                      <a:pt x="5240" y="5407"/>
                    </a:lnTo>
                    <a:lnTo>
                      <a:pt x="5192" y="5415"/>
                    </a:lnTo>
                    <a:lnTo>
                      <a:pt x="5145" y="5421"/>
                    </a:lnTo>
                    <a:lnTo>
                      <a:pt x="5097" y="5425"/>
                    </a:lnTo>
                    <a:lnTo>
                      <a:pt x="5048" y="5428"/>
                    </a:lnTo>
                    <a:lnTo>
                      <a:pt x="5000" y="5429"/>
                    </a:lnTo>
                    <a:lnTo>
                      <a:pt x="4952" y="5428"/>
                    </a:lnTo>
                    <a:lnTo>
                      <a:pt x="4903" y="5425"/>
                    </a:lnTo>
                    <a:lnTo>
                      <a:pt x="4855" y="5421"/>
                    </a:lnTo>
                    <a:lnTo>
                      <a:pt x="4808" y="5415"/>
                    </a:lnTo>
                    <a:lnTo>
                      <a:pt x="4760" y="5407"/>
                    </a:lnTo>
                    <a:lnTo>
                      <a:pt x="4713" y="5397"/>
                    </a:lnTo>
                    <a:lnTo>
                      <a:pt x="4667" y="5385"/>
                    </a:lnTo>
                    <a:lnTo>
                      <a:pt x="4621" y="5372"/>
                    </a:lnTo>
                    <a:lnTo>
                      <a:pt x="4575" y="5357"/>
                    </a:lnTo>
                    <a:lnTo>
                      <a:pt x="4530" y="5341"/>
                    </a:lnTo>
                    <a:lnTo>
                      <a:pt x="4485" y="5322"/>
                    </a:lnTo>
                    <a:lnTo>
                      <a:pt x="4442" y="5302"/>
                    </a:lnTo>
                    <a:lnTo>
                      <a:pt x="4398" y="5280"/>
                    </a:lnTo>
                    <a:lnTo>
                      <a:pt x="4356" y="5257"/>
                    </a:lnTo>
                    <a:lnTo>
                      <a:pt x="4315" y="5232"/>
                    </a:lnTo>
                    <a:lnTo>
                      <a:pt x="4274" y="5206"/>
                    </a:lnTo>
                    <a:lnTo>
                      <a:pt x="4235" y="5178"/>
                    </a:lnTo>
                    <a:lnTo>
                      <a:pt x="4196" y="5148"/>
                    </a:lnTo>
                    <a:lnTo>
                      <a:pt x="4159" y="5118"/>
                    </a:lnTo>
                    <a:lnTo>
                      <a:pt x="4124" y="5086"/>
                    </a:lnTo>
                    <a:lnTo>
                      <a:pt x="4089" y="5052"/>
                    </a:lnTo>
                    <a:lnTo>
                      <a:pt x="4055" y="5017"/>
                    </a:lnTo>
                    <a:lnTo>
                      <a:pt x="4023" y="4982"/>
                    </a:lnTo>
                    <a:lnTo>
                      <a:pt x="3993" y="4945"/>
                    </a:lnTo>
                    <a:lnTo>
                      <a:pt x="3963" y="4906"/>
                    </a:lnTo>
                    <a:lnTo>
                      <a:pt x="3935" y="4867"/>
                    </a:lnTo>
                    <a:lnTo>
                      <a:pt x="3909" y="4826"/>
                    </a:lnTo>
                    <a:lnTo>
                      <a:pt x="3884" y="4785"/>
                    </a:lnTo>
                    <a:lnTo>
                      <a:pt x="3861" y="4743"/>
                    </a:lnTo>
                    <a:lnTo>
                      <a:pt x="3839" y="4699"/>
                    </a:lnTo>
                    <a:lnTo>
                      <a:pt x="3819" y="4656"/>
                    </a:lnTo>
                    <a:lnTo>
                      <a:pt x="3800" y="4611"/>
                    </a:lnTo>
                    <a:lnTo>
                      <a:pt x="3784" y="4566"/>
                    </a:lnTo>
                    <a:lnTo>
                      <a:pt x="3769" y="4520"/>
                    </a:lnTo>
                    <a:lnTo>
                      <a:pt x="3756" y="4474"/>
                    </a:lnTo>
                    <a:lnTo>
                      <a:pt x="3744" y="4428"/>
                    </a:lnTo>
                    <a:lnTo>
                      <a:pt x="3734" y="4381"/>
                    </a:lnTo>
                    <a:lnTo>
                      <a:pt x="3726" y="4333"/>
                    </a:lnTo>
                    <a:lnTo>
                      <a:pt x="3720" y="4286"/>
                    </a:lnTo>
                    <a:lnTo>
                      <a:pt x="3716" y="4238"/>
                    </a:lnTo>
                    <a:lnTo>
                      <a:pt x="3713" y="4189"/>
                    </a:lnTo>
                    <a:lnTo>
                      <a:pt x="3712" y="4141"/>
                    </a:lnTo>
                    <a:lnTo>
                      <a:pt x="3713" y="4093"/>
                    </a:lnTo>
                    <a:lnTo>
                      <a:pt x="3716" y="4044"/>
                    </a:lnTo>
                    <a:lnTo>
                      <a:pt x="3720" y="3996"/>
                    </a:lnTo>
                    <a:lnTo>
                      <a:pt x="3726" y="3949"/>
                    </a:lnTo>
                    <a:lnTo>
                      <a:pt x="3734" y="3901"/>
                    </a:lnTo>
                    <a:lnTo>
                      <a:pt x="3744" y="3854"/>
                    </a:lnTo>
                    <a:lnTo>
                      <a:pt x="3756" y="3808"/>
                    </a:lnTo>
                    <a:lnTo>
                      <a:pt x="3769" y="3762"/>
                    </a:lnTo>
                    <a:lnTo>
                      <a:pt x="3784" y="3716"/>
                    </a:lnTo>
                    <a:lnTo>
                      <a:pt x="3800" y="3671"/>
                    </a:lnTo>
                    <a:lnTo>
                      <a:pt x="3819" y="3626"/>
                    </a:lnTo>
                    <a:lnTo>
                      <a:pt x="3839" y="3583"/>
                    </a:lnTo>
                    <a:lnTo>
                      <a:pt x="3861" y="3539"/>
                    </a:lnTo>
                    <a:lnTo>
                      <a:pt x="3884" y="3497"/>
                    </a:lnTo>
                    <a:lnTo>
                      <a:pt x="3909" y="3456"/>
                    </a:lnTo>
                    <a:lnTo>
                      <a:pt x="3935" y="3415"/>
                    </a:lnTo>
                    <a:lnTo>
                      <a:pt x="3963" y="3376"/>
                    </a:lnTo>
                    <a:lnTo>
                      <a:pt x="3993" y="3338"/>
                    </a:lnTo>
                    <a:lnTo>
                      <a:pt x="4023" y="3301"/>
                    </a:lnTo>
                    <a:lnTo>
                      <a:pt x="4055" y="3265"/>
                    </a:lnTo>
                    <a:lnTo>
                      <a:pt x="4089" y="3230"/>
                    </a:lnTo>
                    <a:lnTo>
                      <a:pt x="4124" y="3197"/>
                    </a:lnTo>
                    <a:lnTo>
                      <a:pt x="4159" y="3165"/>
                    </a:lnTo>
                    <a:lnTo>
                      <a:pt x="4196" y="3135"/>
                    </a:lnTo>
                    <a:lnTo>
                      <a:pt x="4235" y="3105"/>
                    </a:lnTo>
                    <a:lnTo>
                      <a:pt x="4274" y="3077"/>
                    </a:lnTo>
                    <a:lnTo>
                      <a:pt x="4315" y="3051"/>
                    </a:lnTo>
                    <a:lnTo>
                      <a:pt x="4356" y="3026"/>
                    </a:lnTo>
                    <a:lnTo>
                      <a:pt x="4398" y="3002"/>
                    </a:lnTo>
                    <a:lnTo>
                      <a:pt x="4442" y="2981"/>
                    </a:lnTo>
                    <a:lnTo>
                      <a:pt x="4485" y="2960"/>
                    </a:lnTo>
                    <a:lnTo>
                      <a:pt x="4530" y="2942"/>
                    </a:lnTo>
                    <a:lnTo>
                      <a:pt x="4575" y="2925"/>
                    </a:lnTo>
                    <a:lnTo>
                      <a:pt x="4621" y="2910"/>
                    </a:lnTo>
                    <a:lnTo>
                      <a:pt x="4667" y="2897"/>
                    </a:lnTo>
                    <a:lnTo>
                      <a:pt x="4713" y="2885"/>
                    </a:lnTo>
                    <a:lnTo>
                      <a:pt x="4760" y="2875"/>
                    </a:lnTo>
                    <a:lnTo>
                      <a:pt x="4808" y="2867"/>
                    </a:lnTo>
                    <a:lnTo>
                      <a:pt x="4855" y="2861"/>
                    </a:lnTo>
                    <a:lnTo>
                      <a:pt x="4903" y="2857"/>
                    </a:lnTo>
                    <a:lnTo>
                      <a:pt x="4952" y="2854"/>
                    </a:lnTo>
                    <a:lnTo>
                      <a:pt x="5000" y="2853"/>
                    </a:lnTo>
                    <a:lnTo>
                      <a:pt x="5048" y="2854"/>
                    </a:lnTo>
                    <a:lnTo>
                      <a:pt x="5097" y="2857"/>
                    </a:lnTo>
                    <a:lnTo>
                      <a:pt x="5145" y="2861"/>
                    </a:lnTo>
                    <a:lnTo>
                      <a:pt x="5192" y="2867"/>
                    </a:lnTo>
                    <a:lnTo>
                      <a:pt x="5240" y="2875"/>
                    </a:lnTo>
                    <a:lnTo>
                      <a:pt x="5287" y="2885"/>
                    </a:lnTo>
                    <a:lnTo>
                      <a:pt x="5333" y="2897"/>
                    </a:lnTo>
                    <a:lnTo>
                      <a:pt x="5379" y="2910"/>
                    </a:lnTo>
                    <a:lnTo>
                      <a:pt x="5425" y="2925"/>
                    </a:lnTo>
                    <a:lnTo>
                      <a:pt x="5470" y="2942"/>
                    </a:lnTo>
                    <a:lnTo>
                      <a:pt x="5515" y="2960"/>
                    </a:lnTo>
                    <a:lnTo>
                      <a:pt x="5558" y="2981"/>
                    </a:lnTo>
                    <a:lnTo>
                      <a:pt x="5602" y="3002"/>
                    </a:lnTo>
                    <a:lnTo>
                      <a:pt x="5644" y="3026"/>
                    </a:lnTo>
                    <a:lnTo>
                      <a:pt x="5685" y="3051"/>
                    </a:lnTo>
                    <a:lnTo>
                      <a:pt x="5726" y="3077"/>
                    </a:lnTo>
                    <a:lnTo>
                      <a:pt x="5765" y="3105"/>
                    </a:lnTo>
                    <a:lnTo>
                      <a:pt x="5804" y="3135"/>
                    </a:lnTo>
                    <a:lnTo>
                      <a:pt x="5841" y="3165"/>
                    </a:lnTo>
                    <a:lnTo>
                      <a:pt x="5876" y="3197"/>
                    </a:lnTo>
                    <a:lnTo>
                      <a:pt x="5911" y="3230"/>
                    </a:lnTo>
                    <a:lnTo>
                      <a:pt x="5945" y="3265"/>
                    </a:lnTo>
                    <a:lnTo>
                      <a:pt x="5977" y="3301"/>
                    </a:lnTo>
                    <a:lnTo>
                      <a:pt x="6007" y="3338"/>
                    </a:lnTo>
                    <a:lnTo>
                      <a:pt x="6037" y="3376"/>
                    </a:lnTo>
                    <a:lnTo>
                      <a:pt x="6065" y="3415"/>
                    </a:lnTo>
                    <a:lnTo>
                      <a:pt x="6091" y="3456"/>
                    </a:lnTo>
                    <a:lnTo>
                      <a:pt x="6116" y="3497"/>
                    </a:lnTo>
                    <a:lnTo>
                      <a:pt x="6139" y="3539"/>
                    </a:lnTo>
                    <a:lnTo>
                      <a:pt x="6161" y="3583"/>
                    </a:lnTo>
                    <a:lnTo>
                      <a:pt x="6181" y="3626"/>
                    </a:lnTo>
                    <a:lnTo>
                      <a:pt x="6200" y="3671"/>
                    </a:lnTo>
                    <a:lnTo>
                      <a:pt x="6216" y="3716"/>
                    </a:lnTo>
                    <a:lnTo>
                      <a:pt x="6231" y="3762"/>
                    </a:lnTo>
                    <a:lnTo>
                      <a:pt x="6244" y="3808"/>
                    </a:lnTo>
                    <a:lnTo>
                      <a:pt x="6256" y="3854"/>
                    </a:lnTo>
                    <a:lnTo>
                      <a:pt x="6266" y="3901"/>
                    </a:lnTo>
                    <a:lnTo>
                      <a:pt x="6274" y="3949"/>
                    </a:lnTo>
                    <a:lnTo>
                      <a:pt x="6280" y="3996"/>
                    </a:lnTo>
                    <a:lnTo>
                      <a:pt x="6284" y="4044"/>
                    </a:lnTo>
                    <a:lnTo>
                      <a:pt x="6287" y="4093"/>
                    </a:lnTo>
                    <a:lnTo>
                      <a:pt x="6288" y="414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95" name="Outline"/>
              <p:cNvSpPr/>
              <p:nvPr/>
            </p:nvSpPr>
            <p:spPr>
              <a:xfrm>
                <a:off x="8624067" y="44591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897" y="4849"/>
                    </a:moveTo>
                    <a:lnTo>
                      <a:pt x="8897" y="4858"/>
                    </a:lnTo>
                    <a:lnTo>
                      <a:pt x="8900" y="4995"/>
                    </a:lnTo>
                    <a:lnTo>
                      <a:pt x="8900" y="5005"/>
                    </a:lnTo>
                    <a:lnTo>
                      <a:pt x="8897" y="5142"/>
                    </a:lnTo>
                    <a:lnTo>
                      <a:pt x="8897" y="5151"/>
                    </a:lnTo>
                    <a:lnTo>
                      <a:pt x="8889" y="5288"/>
                    </a:lnTo>
                    <a:lnTo>
                      <a:pt x="8889" y="5297"/>
                    </a:lnTo>
                    <a:lnTo>
                      <a:pt x="8876" y="5433"/>
                    </a:lnTo>
                    <a:lnTo>
                      <a:pt x="8875" y="5443"/>
                    </a:lnTo>
                    <a:lnTo>
                      <a:pt x="8857" y="5578"/>
                    </a:lnTo>
                    <a:lnTo>
                      <a:pt x="8855" y="5587"/>
                    </a:lnTo>
                    <a:lnTo>
                      <a:pt x="8833" y="5721"/>
                    </a:lnTo>
                    <a:lnTo>
                      <a:pt x="8831" y="5731"/>
                    </a:lnTo>
                    <a:lnTo>
                      <a:pt x="8803" y="5864"/>
                    </a:lnTo>
                    <a:lnTo>
                      <a:pt x="8801" y="5873"/>
                    </a:lnTo>
                    <a:lnTo>
                      <a:pt x="8768" y="6005"/>
                    </a:lnTo>
                    <a:lnTo>
                      <a:pt x="8766" y="6014"/>
                    </a:lnTo>
                    <a:lnTo>
                      <a:pt x="8728" y="6145"/>
                    </a:lnTo>
                    <a:lnTo>
                      <a:pt x="8725" y="6154"/>
                    </a:lnTo>
                    <a:lnTo>
                      <a:pt x="8683" y="6283"/>
                    </a:lnTo>
                    <a:lnTo>
                      <a:pt x="8680" y="6292"/>
                    </a:lnTo>
                    <a:lnTo>
                      <a:pt x="8632" y="6420"/>
                    </a:lnTo>
                    <a:lnTo>
                      <a:pt x="8629" y="6428"/>
                    </a:lnTo>
                    <a:lnTo>
                      <a:pt x="8577" y="6554"/>
                    </a:lnTo>
                    <a:lnTo>
                      <a:pt x="8573" y="6563"/>
                    </a:lnTo>
                    <a:lnTo>
                      <a:pt x="8516" y="6687"/>
                    </a:lnTo>
                    <a:lnTo>
                      <a:pt x="8512" y="6695"/>
                    </a:lnTo>
                    <a:lnTo>
                      <a:pt x="8450" y="6818"/>
                    </a:lnTo>
                    <a:lnTo>
                      <a:pt x="8446" y="6826"/>
                    </a:lnTo>
                    <a:lnTo>
                      <a:pt x="8380" y="6946"/>
                    </a:lnTo>
                    <a:lnTo>
                      <a:pt x="8375" y="6954"/>
                    </a:lnTo>
                    <a:lnTo>
                      <a:pt x="8304" y="7071"/>
                    </a:lnTo>
                    <a:lnTo>
                      <a:pt x="8299" y="7079"/>
                    </a:lnTo>
                    <a:lnTo>
                      <a:pt x="8225" y="7194"/>
                    </a:lnTo>
                    <a:lnTo>
                      <a:pt x="8219" y="7202"/>
                    </a:lnTo>
                    <a:lnTo>
                      <a:pt x="8140" y="7313"/>
                    </a:lnTo>
                    <a:lnTo>
                      <a:pt x="8135" y="7321"/>
                    </a:lnTo>
                    <a:lnTo>
                      <a:pt x="8052" y="7429"/>
                    </a:lnTo>
                    <a:lnTo>
                      <a:pt x="8046" y="7436"/>
                    </a:lnTo>
                    <a:lnTo>
                      <a:pt x="7959" y="7541"/>
                    </a:lnTo>
                    <a:lnTo>
                      <a:pt x="7953" y="7548"/>
                    </a:lnTo>
                    <a:lnTo>
                      <a:pt x="7862" y="7650"/>
                    </a:lnTo>
                    <a:lnTo>
                      <a:pt x="7856" y="7657"/>
                    </a:lnTo>
                    <a:lnTo>
                      <a:pt x="7761" y="7755"/>
                    </a:lnTo>
                    <a:lnTo>
                      <a:pt x="7755" y="7761"/>
                    </a:lnTo>
                    <a:lnTo>
                      <a:pt x="7657" y="7856"/>
                    </a:lnTo>
                    <a:lnTo>
                      <a:pt x="7650" y="7862"/>
                    </a:lnTo>
                    <a:lnTo>
                      <a:pt x="7562" y="7941"/>
                    </a:lnTo>
                    <a:lnTo>
                      <a:pt x="7550" y="7955"/>
                    </a:lnTo>
                    <a:lnTo>
                      <a:pt x="7527" y="7979"/>
                    </a:lnTo>
                    <a:lnTo>
                      <a:pt x="7501" y="7999"/>
                    </a:lnTo>
                    <a:lnTo>
                      <a:pt x="7474" y="8015"/>
                    </a:lnTo>
                    <a:lnTo>
                      <a:pt x="7436" y="8046"/>
                    </a:lnTo>
                    <a:lnTo>
                      <a:pt x="7429" y="8052"/>
                    </a:lnTo>
                    <a:lnTo>
                      <a:pt x="7321" y="8135"/>
                    </a:lnTo>
                    <a:lnTo>
                      <a:pt x="7313" y="8140"/>
                    </a:lnTo>
                    <a:lnTo>
                      <a:pt x="7202" y="8219"/>
                    </a:lnTo>
                    <a:lnTo>
                      <a:pt x="7194" y="8225"/>
                    </a:lnTo>
                    <a:lnTo>
                      <a:pt x="7079" y="8299"/>
                    </a:lnTo>
                    <a:lnTo>
                      <a:pt x="7071" y="8304"/>
                    </a:lnTo>
                    <a:lnTo>
                      <a:pt x="6954" y="8375"/>
                    </a:lnTo>
                    <a:lnTo>
                      <a:pt x="6946" y="8380"/>
                    </a:lnTo>
                    <a:lnTo>
                      <a:pt x="6826" y="8446"/>
                    </a:lnTo>
                    <a:lnTo>
                      <a:pt x="6818" y="8450"/>
                    </a:lnTo>
                    <a:lnTo>
                      <a:pt x="6695" y="8512"/>
                    </a:lnTo>
                    <a:lnTo>
                      <a:pt x="6687" y="8516"/>
                    </a:lnTo>
                    <a:lnTo>
                      <a:pt x="6563" y="8573"/>
                    </a:lnTo>
                    <a:lnTo>
                      <a:pt x="6554" y="8577"/>
                    </a:lnTo>
                    <a:lnTo>
                      <a:pt x="6428" y="8629"/>
                    </a:lnTo>
                    <a:lnTo>
                      <a:pt x="6420" y="8632"/>
                    </a:lnTo>
                    <a:lnTo>
                      <a:pt x="6292" y="8680"/>
                    </a:lnTo>
                    <a:lnTo>
                      <a:pt x="6283" y="8683"/>
                    </a:lnTo>
                    <a:lnTo>
                      <a:pt x="6154" y="8725"/>
                    </a:lnTo>
                    <a:lnTo>
                      <a:pt x="6145" y="8728"/>
                    </a:lnTo>
                    <a:lnTo>
                      <a:pt x="6014" y="8766"/>
                    </a:lnTo>
                    <a:lnTo>
                      <a:pt x="6005" y="8768"/>
                    </a:lnTo>
                    <a:lnTo>
                      <a:pt x="5873" y="8801"/>
                    </a:lnTo>
                    <a:lnTo>
                      <a:pt x="5864" y="8803"/>
                    </a:lnTo>
                    <a:lnTo>
                      <a:pt x="5731" y="8831"/>
                    </a:lnTo>
                    <a:lnTo>
                      <a:pt x="5721" y="8833"/>
                    </a:lnTo>
                    <a:lnTo>
                      <a:pt x="5587" y="8855"/>
                    </a:lnTo>
                    <a:lnTo>
                      <a:pt x="5578" y="8857"/>
                    </a:lnTo>
                    <a:lnTo>
                      <a:pt x="5443" y="8875"/>
                    </a:lnTo>
                    <a:lnTo>
                      <a:pt x="5433" y="8876"/>
                    </a:lnTo>
                    <a:lnTo>
                      <a:pt x="5297" y="8889"/>
                    </a:lnTo>
                    <a:lnTo>
                      <a:pt x="5288" y="8889"/>
                    </a:lnTo>
                    <a:lnTo>
                      <a:pt x="5151" y="8897"/>
                    </a:lnTo>
                    <a:lnTo>
                      <a:pt x="5142" y="8897"/>
                    </a:lnTo>
                    <a:lnTo>
                      <a:pt x="5005" y="8900"/>
                    </a:lnTo>
                    <a:lnTo>
                      <a:pt x="4995" y="8900"/>
                    </a:lnTo>
                    <a:lnTo>
                      <a:pt x="4858" y="8897"/>
                    </a:lnTo>
                    <a:lnTo>
                      <a:pt x="4849" y="8897"/>
                    </a:lnTo>
                    <a:lnTo>
                      <a:pt x="4712" y="8889"/>
                    </a:lnTo>
                    <a:lnTo>
                      <a:pt x="4703" y="8889"/>
                    </a:lnTo>
                    <a:lnTo>
                      <a:pt x="4567" y="8876"/>
                    </a:lnTo>
                    <a:lnTo>
                      <a:pt x="4557" y="8875"/>
                    </a:lnTo>
                    <a:lnTo>
                      <a:pt x="4422" y="8857"/>
                    </a:lnTo>
                    <a:lnTo>
                      <a:pt x="4413" y="8855"/>
                    </a:lnTo>
                    <a:lnTo>
                      <a:pt x="4279" y="8833"/>
                    </a:lnTo>
                    <a:lnTo>
                      <a:pt x="4269" y="8831"/>
                    </a:lnTo>
                    <a:lnTo>
                      <a:pt x="4136" y="8803"/>
                    </a:lnTo>
                    <a:lnTo>
                      <a:pt x="4127" y="8801"/>
                    </a:lnTo>
                    <a:lnTo>
                      <a:pt x="3995" y="8768"/>
                    </a:lnTo>
                    <a:lnTo>
                      <a:pt x="3986" y="8766"/>
                    </a:lnTo>
                    <a:lnTo>
                      <a:pt x="3855" y="8728"/>
                    </a:lnTo>
                    <a:lnTo>
                      <a:pt x="3846" y="8725"/>
                    </a:lnTo>
                    <a:lnTo>
                      <a:pt x="3717" y="8683"/>
                    </a:lnTo>
                    <a:lnTo>
                      <a:pt x="3708" y="8680"/>
                    </a:lnTo>
                    <a:lnTo>
                      <a:pt x="3580" y="8632"/>
                    </a:lnTo>
                    <a:lnTo>
                      <a:pt x="3572" y="8629"/>
                    </a:lnTo>
                    <a:lnTo>
                      <a:pt x="3446" y="8577"/>
                    </a:lnTo>
                    <a:lnTo>
                      <a:pt x="3437" y="8573"/>
                    </a:lnTo>
                    <a:lnTo>
                      <a:pt x="3313" y="8516"/>
                    </a:lnTo>
                    <a:lnTo>
                      <a:pt x="3305" y="8512"/>
                    </a:lnTo>
                    <a:lnTo>
                      <a:pt x="3182" y="8450"/>
                    </a:lnTo>
                    <a:lnTo>
                      <a:pt x="3174" y="8446"/>
                    </a:lnTo>
                    <a:lnTo>
                      <a:pt x="3054" y="8380"/>
                    </a:lnTo>
                    <a:lnTo>
                      <a:pt x="3046" y="8375"/>
                    </a:lnTo>
                    <a:lnTo>
                      <a:pt x="2929" y="8304"/>
                    </a:lnTo>
                    <a:lnTo>
                      <a:pt x="2921" y="8299"/>
                    </a:lnTo>
                    <a:lnTo>
                      <a:pt x="2806" y="8225"/>
                    </a:lnTo>
                    <a:lnTo>
                      <a:pt x="2798" y="8219"/>
                    </a:lnTo>
                    <a:lnTo>
                      <a:pt x="2687" y="8140"/>
                    </a:lnTo>
                    <a:lnTo>
                      <a:pt x="2679" y="8135"/>
                    </a:lnTo>
                    <a:lnTo>
                      <a:pt x="2571" y="8052"/>
                    </a:lnTo>
                    <a:lnTo>
                      <a:pt x="2564" y="8046"/>
                    </a:lnTo>
                    <a:lnTo>
                      <a:pt x="2526" y="8015"/>
                    </a:lnTo>
                    <a:lnTo>
                      <a:pt x="2499" y="7999"/>
                    </a:lnTo>
                    <a:lnTo>
                      <a:pt x="2473" y="7979"/>
                    </a:lnTo>
                    <a:lnTo>
                      <a:pt x="2450" y="7955"/>
                    </a:lnTo>
                    <a:lnTo>
                      <a:pt x="2438" y="7941"/>
                    </a:lnTo>
                    <a:lnTo>
                      <a:pt x="2350" y="7862"/>
                    </a:lnTo>
                    <a:lnTo>
                      <a:pt x="2343" y="7856"/>
                    </a:lnTo>
                    <a:lnTo>
                      <a:pt x="2245" y="7761"/>
                    </a:lnTo>
                    <a:lnTo>
                      <a:pt x="2239" y="7755"/>
                    </a:lnTo>
                    <a:lnTo>
                      <a:pt x="2144" y="7657"/>
                    </a:lnTo>
                    <a:lnTo>
                      <a:pt x="2138" y="7650"/>
                    </a:lnTo>
                    <a:lnTo>
                      <a:pt x="2047" y="7548"/>
                    </a:lnTo>
                    <a:lnTo>
                      <a:pt x="2041" y="7541"/>
                    </a:lnTo>
                    <a:lnTo>
                      <a:pt x="1954" y="7436"/>
                    </a:lnTo>
                    <a:lnTo>
                      <a:pt x="1948" y="7429"/>
                    </a:lnTo>
                    <a:lnTo>
                      <a:pt x="1865" y="7321"/>
                    </a:lnTo>
                    <a:lnTo>
                      <a:pt x="1860" y="7313"/>
                    </a:lnTo>
                    <a:lnTo>
                      <a:pt x="1781" y="7202"/>
                    </a:lnTo>
                    <a:lnTo>
                      <a:pt x="1775" y="7194"/>
                    </a:lnTo>
                    <a:lnTo>
                      <a:pt x="1701" y="7079"/>
                    </a:lnTo>
                    <a:lnTo>
                      <a:pt x="1696" y="7071"/>
                    </a:lnTo>
                    <a:lnTo>
                      <a:pt x="1625" y="6954"/>
                    </a:lnTo>
                    <a:lnTo>
                      <a:pt x="1620" y="6946"/>
                    </a:lnTo>
                    <a:lnTo>
                      <a:pt x="1554" y="6826"/>
                    </a:lnTo>
                    <a:lnTo>
                      <a:pt x="1550" y="6818"/>
                    </a:lnTo>
                    <a:lnTo>
                      <a:pt x="1488" y="6695"/>
                    </a:lnTo>
                    <a:lnTo>
                      <a:pt x="1484" y="6687"/>
                    </a:lnTo>
                    <a:lnTo>
                      <a:pt x="1427" y="6563"/>
                    </a:lnTo>
                    <a:lnTo>
                      <a:pt x="1423" y="6554"/>
                    </a:lnTo>
                    <a:lnTo>
                      <a:pt x="1371" y="6428"/>
                    </a:lnTo>
                    <a:lnTo>
                      <a:pt x="1368" y="6420"/>
                    </a:lnTo>
                    <a:lnTo>
                      <a:pt x="1320" y="6292"/>
                    </a:lnTo>
                    <a:lnTo>
                      <a:pt x="1317" y="6283"/>
                    </a:lnTo>
                    <a:lnTo>
                      <a:pt x="1275" y="6154"/>
                    </a:lnTo>
                    <a:lnTo>
                      <a:pt x="1272" y="6145"/>
                    </a:lnTo>
                    <a:lnTo>
                      <a:pt x="1234" y="6014"/>
                    </a:lnTo>
                    <a:lnTo>
                      <a:pt x="1232" y="6005"/>
                    </a:lnTo>
                    <a:lnTo>
                      <a:pt x="1199" y="5873"/>
                    </a:lnTo>
                    <a:lnTo>
                      <a:pt x="1197" y="5864"/>
                    </a:lnTo>
                    <a:lnTo>
                      <a:pt x="1169" y="5731"/>
                    </a:lnTo>
                    <a:lnTo>
                      <a:pt x="1167" y="5721"/>
                    </a:lnTo>
                    <a:lnTo>
                      <a:pt x="1145" y="5587"/>
                    </a:lnTo>
                    <a:lnTo>
                      <a:pt x="1143" y="5578"/>
                    </a:lnTo>
                    <a:lnTo>
                      <a:pt x="1125" y="5443"/>
                    </a:lnTo>
                    <a:lnTo>
                      <a:pt x="1124" y="5433"/>
                    </a:lnTo>
                    <a:lnTo>
                      <a:pt x="1111" y="5297"/>
                    </a:lnTo>
                    <a:lnTo>
                      <a:pt x="1111" y="5288"/>
                    </a:lnTo>
                    <a:lnTo>
                      <a:pt x="1103" y="5151"/>
                    </a:lnTo>
                    <a:lnTo>
                      <a:pt x="1103" y="5142"/>
                    </a:lnTo>
                    <a:lnTo>
                      <a:pt x="1100" y="5005"/>
                    </a:lnTo>
                    <a:lnTo>
                      <a:pt x="1100" y="4995"/>
                    </a:lnTo>
                    <a:lnTo>
                      <a:pt x="1103" y="4858"/>
                    </a:lnTo>
                    <a:lnTo>
                      <a:pt x="1103" y="4849"/>
                    </a:lnTo>
                    <a:lnTo>
                      <a:pt x="1111" y="4712"/>
                    </a:lnTo>
                    <a:lnTo>
                      <a:pt x="1111" y="4703"/>
                    </a:lnTo>
                    <a:lnTo>
                      <a:pt x="1124" y="4567"/>
                    </a:lnTo>
                    <a:lnTo>
                      <a:pt x="1125" y="4557"/>
                    </a:lnTo>
                    <a:lnTo>
                      <a:pt x="1143" y="4422"/>
                    </a:lnTo>
                    <a:lnTo>
                      <a:pt x="1145" y="4413"/>
                    </a:lnTo>
                    <a:lnTo>
                      <a:pt x="1167" y="4279"/>
                    </a:lnTo>
                    <a:lnTo>
                      <a:pt x="1169" y="4269"/>
                    </a:lnTo>
                    <a:lnTo>
                      <a:pt x="1197" y="4136"/>
                    </a:lnTo>
                    <a:lnTo>
                      <a:pt x="1199" y="4127"/>
                    </a:lnTo>
                    <a:lnTo>
                      <a:pt x="1232" y="3995"/>
                    </a:lnTo>
                    <a:lnTo>
                      <a:pt x="1234" y="3986"/>
                    </a:lnTo>
                    <a:lnTo>
                      <a:pt x="1272" y="3855"/>
                    </a:lnTo>
                    <a:lnTo>
                      <a:pt x="1275" y="3846"/>
                    </a:lnTo>
                    <a:lnTo>
                      <a:pt x="1317" y="3717"/>
                    </a:lnTo>
                    <a:lnTo>
                      <a:pt x="1320" y="3708"/>
                    </a:lnTo>
                    <a:lnTo>
                      <a:pt x="1368" y="3580"/>
                    </a:lnTo>
                    <a:lnTo>
                      <a:pt x="1371" y="3572"/>
                    </a:lnTo>
                    <a:lnTo>
                      <a:pt x="1423" y="3446"/>
                    </a:lnTo>
                    <a:lnTo>
                      <a:pt x="1427" y="3437"/>
                    </a:lnTo>
                    <a:lnTo>
                      <a:pt x="1484" y="3313"/>
                    </a:lnTo>
                    <a:lnTo>
                      <a:pt x="1488" y="3305"/>
                    </a:lnTo>
                    <a:lnTo>
                      <a:pt x="1550" y="3182"/>
                    </a:lnTo>
                    <a:lnTo>
                      <a:pt x="1554" y="3174"/>
                    </a:lnTo>
                    <a:lnTo>
                      <a:pt x="1620" y="3054"/>
                    </a:lnTo>
                    <a:lnTo>
                      <a:pt x="1625" y="3046"/>
                    </a:lnTo>
                    <a:lnTo>
                      <a:pt x="1696" y="2929"/>
                    </a:lnTo>
                    <a:lnTo>
                      <a:pt x="1701" y="2921"/>
                    </a:lnTo>
                    <a:lnTo>
                      <a:pt x="1775" y="2806"/>
                    </a:lnTo>
                    <a:lnTo>
                      <a:pt x="1781" y="2798"/>
                    </a:lnTo>
                    <a:lnTo>
                      <a:pt x="1860" y="2687"/>
                    </a:lnTo>
                    <a:lnTo>
                      <a:pt x="1865" y="2679"/>
                    </a:lnTo>
                    <a:lnTo>
                      <a:pt x="1948" y="2571"/>
                    </a:lnTo>
                    <a:lnTo>
                      <a:pt x="1954" y="2564"/>
                    </a:lnTo>
                    <a:lnTo>
                      <a:pt x="2041" y="2459"/>
                    </a:lnTo>
                    <a:lnTo>
                      <a:pt x="2047" y="2452"/>
                    </a:lnTo>
                    <a:lnTo>
                      <a:pt x="2138" y="2350"/>
                    </a:lnTo>
                    <a:lnTo>
                      <a:pt x="2144" y="2343"/>
                    </a:lnTo>
                    <a:lnTo>
                      <a:pt x="2239" y="2245"/>
                    </a:lnTo>
                    <a:lnTo>
                      <a:pt x="2245" y="2239"/>
                    </a:lnTo>
                    <a:lnTo>
                      <a:pt x="2343" y="2144"/>
                    </a:lnTo>
                    <a:lnTo>
                      <a:pt x="2350" y="2138"/>
                    </a:lnTo>
                    <a:lnTo>
                      <a:pt x="2452" y="2047"/>
                    </a:lnTo>
                    <a:lnTo>
                      <a:pt x="2459" y="2041"/>
                    </a:lnTo>
                    <a:lnTo>
                      <a:pt x="2564" y="1954"/>
                    </a:lnTo>
                    <a:lnTo>
                      <a:pt x="2571" y="1948"/>
                    </a:lnTo>
                    <a:lnTo>
                      <a:pt x="2679" y="1865"/>
                    </a:lnTo>
                    <a:lnTo>
                      <a:pt x="2687" y="1860"/>
                    </a:lnTo>
                    <a:lnTo>
                      <a:pt x="2798" y="1781"/>
                    </a:lnTo>
                    <a:lnTo>
                      <a:pt x="2806" y="1775"/>
                    </a:lnTo>
                    <a:lnTo>
                      <a:pt x="2921" y="1701"/>
                    </a:lnTo>
                    <a:lnTo>
                      <a:pt x="2929" y="1696"/>
                    </a:lnTo>
                    <a:lnTo>
                      <a:pt x="3046" y="1625"/>
                    </a:lnTo>
                    <a:lnTo>
                      <a:pt x="3054" y="1620"/>
                    </a:lnTo>
                    <a:lnTo>
                      <a:pt x="3174" y="1554"/>
                    </a:lnTo>
                    <a:lnTo>
                      <a:pt x="3182" y="1550"/>
                    </a:lnTo>
                    <a:lnTo>
                      <a:pt x="3305" y="1488"/>
                    </a:lnTo>
                    <a:lnTo>
                      <a:pt x="3313" y="1484"/>
                    </a:lnTo>
                    <a:lnTo>
                      <a:pt x="3437" y="1427"/>
                    </a:lnTo>
                    <a:lnTo>
                      <a:pt x="3446" y="1423"/>
                    </a:lnTo>
                    <a:lnTo>
                      <a:pt x="3572" y="1371"/>
                    </a:lnTo>
                    <a:lnTo>
                      <a:pt x="3580" y="1368"/>
                    </a:lnTo>
                    <a:lnTo>
                      <a:pt x="3708" y="1320"/>
                    </a:lnTo>
                    <a:lnTo>
                      <a:pt x="3717" y="1317"/>
                    </a:lnTo>
                    <a:lnTo>
                      <a:pt x="3846" y="1275"/>
                    </a:lnTo>
                    <a:lnTo>
                      <a:pt x="3855" y="1272"/>
                    </a:lnTo>
                    <a:lnTo>
                      <a:pt x="3986" y="1234"/>
                    </a:lnTo>
                    <a:lnTo>
                      <a:pt x="3995" y="1232"/>
                    </a:lnTo>
                    <a:lnTo>
                      <a:pt x="4127" y="1199"/>
                    </a:lnTo>
                    <a:lnTo>
                      <a:pt x="4136" y="1197"/>
                    </a:lnTo>
                    <a:lnTo>
                      <a:pt x="4269" y="1169"/>
                    </a:lnTo>
                    <a:lnTo>
                      <a:pt x="4279" y="1167"/>
                    </a:lnTo>
                    <a:lnTo>
                      <a:pt x="4413" y="1145"/>
                    </a:lnTo>
                    <a:lnTo>
                      <a:pt x="4422" y="1143"/>
                    </a:lnTo>
                    <a:lnTo>
                      <a:pt x="4557" y="1125"/>
                    </a:lnTo>
                    <a:lnTo>
                      <a:pt x="4567" y="1124"/>
                    </a:lnTo>
                    <a:lnTo>
                      <a:pt x="4703" y="1111"/>
                    </a:lnTo>
                    <a:lnTo>
                      <a:pt x="4712" y="1111"/>
                    </a:lnTo>
                    <a:lnTo>
                      <a:pt x="4849" y="1103"/>
                    </a:lnTo>
                    <a:lnTo>
                      <a:pt x="4858" y="1103"/>
                    </a:lnTo>
                    <a:lnTo>
                      <a:pt x="4995" y="1100"/>
                    </a:lnTo>
                    <a:lnTo>
                      <a:pt x="5005" y="1100"/>
                    </a:lnTo>
                    <a:lnTo>
                      <a:pt x="5142" y="1103"/>
                    </a:lnTo>
                    <a:lnTo>
                      <a:pt x="5151" y="1103"/>
                    </a:lnTo>
                    <a:lnTo>
                      <a:pt x="5288" y="1111"/>
                    </a:lnTo>
                    <a:lnTo>
                      <a:pt x="5297" y="1111"/>
                    </a:lnTo>
                    <a:lnTo>
                      <a:pt x="5433" y="1124"/>
                    </a:lnTo>
                    <a:lnTo>
                      <a:pt x="5443" y="1125"/>
                    </a:lnTo>
                    <a:lnTo>
                      <a:pt x="5578" y="1143"/>
                    </a:lnTo>
                    <a:lnTo>
                      <a:pt x="5587" y="1145"/>
                    </a:lnTo>
                    <a:lnTo>
                      <a:pt x="5721" y="1167"/>
                    </a:lnTo>
                    <a:lnTo>
                      <a:pt x="5731" y="1169"/>
                    </a:lnTo>
                    <a:lnTo>
                      <a:pt x="5864" y="1197"/>
                    </a:lnTo>
                    <a:lnTo>
                      <a:pt x="5873" y="1199"/>
                    </a:lnTo>
                    <a:lnTo>
                      <a:pt x="6005" y="1232"/>
                    </a:lnTo>
                    <a:lnTo>
                      <a:pt x="6014" y="1234"/>
                    </a:lnTo>
                    <a:lnTo>
                      <a:pt x="6145" y="1272"/>
                    </a:lnTo>
                    <a:lnTo>
                      <a:pt x="6154" y="1275"/>
                    </a:lnTo>
                    <a:lnTo>
                      <a:pt x="6283" y="1317"/>
                    </a:lnTo>
                    <a:lnTo>
                      <a:pt x="6292" y="1320"/>
                    </a:lnTo>
                    <a:lnTo>
                      <a:pt x="6420" y="1368"/>
                    </a:lnTo>
                    <a:lnTo>
                      <a:pt x="6428" y="1371"/>
                    </a:lnTo>
                    <a:lnTo>
                      <a:pt x="6554" y="1423"/>
                    </a:lnTo>
                    <a:lnTo>
                      <a:pt x="6563" y="1427"/>
                    </a:lnTo>
                    <a:lnTo>
                      <a:pt x="6687" y="1484"/>
                    </a:lnTo>
                    <a:lnTo>
                      <a:pt x="6695" y="1488"/>
                    </a:lnTo>
                    <a:lnTo>
                      <a:pt x="6818" y="1550"/>
                    </a:lnTo>
                    <a:lnTo>
                      <a:pt x="6826" y="1554"/>
                    </a:lnTo>
                    <a:lnTo>
                      <a:pt x="6946" y="1620"/>
                    </a:lnTo>
                    <a:lnTo>
                      <a:pt x="6954" y="1625"/>
                    </a:lnTo>
                    <a:lnTo>
                      <a:pt x="7071" y="1696"/>
                    </a:lnTo>
                    <a:lnTo>
                      <a:pt x="7079" y="1701"/>
                    </a:lnTo>
                    <a:lnTo>
                      <a:pt x="7194" y="1775"/>
                    </a:lnTo>
                    <a:lnTo>
                      <a:pt x="7202" y="1781"/>
                    </a:lnTo>
                    <a:lnTo>
                      <a:pt x="7313" y="1860"/>
                    </a:lnTo>
                    <a:lnTo>
                      <a:pt x="7321" y="1865"/>
                    </a:lnTo>
                    <a:lnTo>
                      <a:pt x="7429" y="1948"/>
                    </a:lnTo>
                    <a:lnTo>
                      <a:pt x="7436" y="1954"/>
                    </a:lnTo>
                    <a:lnTo>
                      <a:pt x="7541" y="2041"/>
                    </a:lnTo>
                    <a:lnTo>
                      <a:pt x="7548" y="2047"/>
                    </a:lnTo>
                    <a:lnTo>
                      <a:pt x="7650" y="2138"/>
                    </a:lnTo>
                    <a:lnTo>
                      <a:pt x="7657" y="2144"/>
                    </a:lnTo>
                    <a:lnTo>
                      <a:pt x="7755" y="2239"/>
                    </a:lnTo>
                    <a:lnTo>
                      <a:pt x="7761" y="2245"/>
                    </a:lnTo>
                    <a:lnTo>
                      <a:pt x="7856" y="2343"/>
                    </a:lnTo>
                    <a:lnTo>
                      <a:pt x="7862" y="2350"/>
                    </a:lnTo>
                    <a:lnTo>
                      <a:pt x="7953" y="2452"/>
                    </a:lnTo>
                    <a:lnTo>
                      <a:pt x="7959" y="2459"/>
                    </a:lnTo>
                    <a:lnTo>
                      <a:pt x="8046" y="2564"/>
                    </a:lnTo>
                    <a:lnTo>
                      <a:pt x="8052" y="2571"/>
                    </a:lnTo>
                    <a:lnTo>
                      <a:pt x="8135" y="2679"/>
                    </a:lnTo>
                    <a:lnTo>
                      <a:pt x="8140" y="2687"/>
                    </a:lnTo>
                    <a:lnTo>
                      <a:pt x="8219" y="2798"/>
                    </a:lnTo>
                    <a:lnTo>
                      <a:pt x="8225" y="2806"/>
                    </a:lnTo>
                    <a:lnTo>
                      <a:pt x="8299" y="2921"/>
                    </a:lnTo>
                    <a:lnTo>
                      <a:pt x="8304" y="2929"/>
                    </a:lnTo>
                    <a:lnTo>
                      <a:pt x="8375" y="3046"/>
                    </a:lnTo>
                    <a:lnTo>
                      <a:pt x="8380" y="3054"/>
                    </a:lnTo>
                    <a:lnTo>
                      <a:pt x="8446" y="3174"/>
                    </a:lnTo>
                    <a:lnTo>
                      <a:pt x="8450" y="3182"/>
                    </a:lnTo>
                    <a:lnTo>
                      <a:pt x="8512" y="3305"/>
                    </a:lnTo>
                    <a:lnTo>
                      <a:pt x="8516" y="3313"/>
                    </a:lnTo>
                    <a:lnTo>
                      <a:pt x="8573" y="3437"/>
                    </a:lnTo>
                    <a:lnTo>
                      <a:pt x="8577" y="3446"/>
                    </a:lnTo>
                    <a:lnTo>
                      <a:pt x="8629" y="3572"/>
                    </a:lnTo>
                    <a:lnTo>
                      <a:pt x="8632" y="3580"/>
                    </a:lnTo>
                    <a:lnTo>
                      <a:pt x="8680" y="3708"/>
                    </a:lnTo>
                    <a:lnTo>
                      <a:pt x="8683" y="3717"/>
                    </a:lnTo>
                    <a:lnTo>
                      <a:pt x="8725" y="3846"/>
                    </a:lnTo>
                    <a:lnTo>
                      <a:pt x="8728" y="3855"/>
                    </a:lnTo>
                    <a:lnTo>
                      <a:pt x="8766" y="3986"/>
                    </a:lnTo>
                    <a:lnTo>
                      <a:pt x="8768" y="3995"/>
                    </a:lnTo>
                    <a:lnTo>
                      <a:pt x="8801" y="4127"/>
                    </a:lnTo>
                    <a:lnTo>
                      <a:pt x="8803" y="4136"/>
                    </a:lnTo>
                    <a:lnTo>
                      <a:pt x="8831" y="4269"/>
                    </a:lnTo>
                    <a:lnTo>
                      <a:pt x="8833" y="4279"/>
                    </a:lnTo>
                    <a:lnTo>
                      <a:pt x="8855" y="4413"/>
                    </a:lnTo>
                    <a:lnTo>
                      <a:pt x="8857" y="4422"/>
                    </a:lnTo>
                    <a:lnTo>
                      <a:pt x="8875" y="4557"/>
                    </a:lnTo>
                    <a:lnTo>
                      <a:pt x="8876" y="4567"/>
                    </a:lnTo>
                    <a:lnTo>
                      <a:pt x="8889" y="4703"/>
                    </a:lnTo>
                    <a:lnTo>
                      <a:pt x="8889" y="4712"/>
                    </a:lnTo>
                    <a:lnTo>
                      <a:pt x="8897" y="4849"/>
                    </a:lnTo>
                    <a:close/>
                    <a:moveTo>
                      <a:pt x="8390" y="5255"/>
                    </a:moveTo>
                    <a:lnTo>
                      <a:pt x="8398" y="5128"/>
                    </a:lnTo>
                    <a:lnTo>
                      <a:pt x="8400" y="5000"/>
                    </a:lnTo>
                    <a:lnTo>
                      <a:pt x="8398" y="4872"/>
                    </a:lnTo>
                    <a:lnTo>
                      <a:pt x="8390" y="4745"/>
                    </a:lnTo>
                    <a:lnTo>
                      <a:pt x="8378" y="4618"/>
                    </a:lnTo>
                    <a:lnTo>
                      <a:pt x="8362" y="4492"/>
                    </a:lnTo>
                    <a:lnTo>
                      <a:pt x="8340" y="4367"/>
                    </a:lnTo>
                    <a:lnTo>
                      <a:pt x="8315" y="4243"/>
                    </a:lnTo>
                    <a:lnTo>
                      <a:pt x="8284" y="4120"/>
                    </a:lnTo>
                    <a:lnTo>
                      <a:pt x="8249" y="3998"/>
                    </a:lnTo>
                    <a:lnTo>
                      <a:pt x="8209" y="3878"/>
                    </a:lnTo>
                    <a:lnTo>
                      <a:pt x="8165" y="3759"/>
                    </a:lnTo>
                    <a:lnTo>
                      <a:pt x="8117" y="3641"/>
                    </a:lnTo>
                    <a:lnTo>
                      <a:pt x="8064" y="3526"/>
                    </a:lnTo>
                    <a:lnTo>
                      <a:pt x="8006" y="3412"/>
                    </a:lnTo>
                    <a:lnTo>
                      <a:pt x="7944" y="3300"/>
                    </a:lnTo>
                    <a:lnTo>
                      <a:pt x="7879" y="3190"/>
                    </a:lnTo>
                    <a:lnTo>
                      <a:pt x="7809" y="3084"/>
                    </a:lnTo>
                    <a:lnTo>
                      <a:pt x="7735" y="2980"/>
                    </a:lnTo>
                    <a:lnTo>
                      <a:pt x="7658" y="2879"/>
                    </a:lnTo>
                    <a:lnTo>
                      <a:pt x="7577" y="2782"/>
                    </a:lnTo>
                    <a:lnTo>
                      <a:pt x="7492" y="2687"/>
                    </a:lnTo>
                    <a:lnTo>
                      <a:pt x="7404" y="2596"/>
                    </a:lnTo>
                    <a:lnTo>
                      <a:pt x="7313" y="2508"/>
                    </a:lnTo>
                    <a:lnTo>
                      <a:pt x="7218" y="2423"/>
                    </a:lnTo>
                    <a:lnTo>
                      <a:pt x="7121" y="2342"/>
                    </a:lnTo>
                    <a:lnTo>
                      <a:pt x="7020" y="2265"/>
                    </a:lnTo>
                    <a:lnTo>
                      <a:pt x="6916" y="2191"/>
                    </a:lnTo>
                    <a:lnTo>
                      <a:pt x="6810" y="2121"/>
                    </a:lnTo>
                    <a:lnTo>
                      <a:pt x="6700" y="2056"/>
                    </a:lnTo>
                    <a:lnTo>
                      <a:pt x="6588" y="1994"/>
                    </a:lnTo>
                    <a:lnTo>
                      <a:pt x="6474" y="1936"/>
                    </a:lnTo>
                    <a:lnTo>
                      <a:pt x="6359" y="1883"/>
                    </a:lnTo>
                    <a:lnTo>
                      <a:pt x="6241" y="1835"/>
                    </a:lnTo>
                    <a:lnTo>
                      <a:pt x="6122" y="1791"/>
                    </a:lnTo>
                    <a:lnTo>
                      <a:pt x="6002" y="1751"/>
                    </a:lnTo>
                    <a:lnTo>
                      <a:pt x="5880" y="1716"/>
                    </a:lnTo>
                    <a:lnTo>
                      <a:pt x="5757" y="1685"/>
                    </a:lnTo>
                    <a:lnTo>
                      <a:pt x="5633" y="1660"/>
                    </a:lnTo>
                    <a:lnTo>
                      <a:pt x="5508" y="1638"/>
                    </a:lnTo>
                    <a:lnTo>
                      <a:pt x="5382" y="1622"/>
                    </a:lnTo>
                    <a:lnTo>
                      <a:pt x="5255" y="1610"/>
                    </a:lnTo>
                    <a:lnTo>
                      <a:pt x="5128" y="1602"/>
                    </a:lnTo>
                    <a:lnTo>
                      <a:pt x="5000" y="1600"/>
                    </a:lnTo>
                    <a:lnTo>
                      <a:pt x="4872" y="1602"/>
                    </a:lnTo>
                    <a:lnTo>
                      <a:pt x="4745" y="1610"/>
                    </a:lnTo>
                    <a:lnTo>
                      <a:pt x="4618" y="1622"/>
                    </a:lnTo>
                    <a:lnTo>
                      <a:pt x="4492" y="1638"/>
                    </a:lnTo>
                    <a:lnTo>
                      <a:pt x="4367" y="1660"/>
                    </a:lnTo>
                    <a:lnTo>
                      <a:pt x="4243" y="1685"/>
                    </a:lnTo>
                    <a:lnTo>
                      <a:pt x="4120" y="1716"/>
                    </a:lnTo>
                    <a:lnTo>
                      <a:pt x="3998" y="1751"/>
                    </a:lnTo>
                    <a:lnTo>
                      <a:pt x="3878" y="1791"/>
                    </a:lnTo>
                    <a:lnTo>
                      <a:pt x="3759" y="1835"/>
                    </a:lnTo>
                    <a:lnTo>
                      <a:pt x="3641" y="1883"/>
                    </a:lnTo>
                    <a:lnTo>
                      <a:pt x="3526" y="1936"/>
                    </a:lnTo>
                    <a:lnTo>
                      <a:pt x="3412" y="1994"/>
                    </a:lnTo>
                    <a:lnTo>
                      <a:pt x="3300" y="2056"/>
                    </a:lnTo>
                    <a:lnTo>
                      <a:pt x="3190" y="2121"/>
                    </a:lnTo>
                    <a:lnTo>
                      <a:pt x="3084" y="2191"/>
                    </a:lnTo>
                    <a:lnTo>
                      <a:pt x="2980" y="2265"/>
                    </a:lnTo>
                    <a:lnTo>
                      <a:pt x="2879" y="2342"/>
                    </a:lnTo>
                    <a:lnTo>
                      <a:pt x="2782" y="2423"/>
                    </a:lnTo>
                    <a:lnTo>
                      <a:pt x="2687" y="2508"/>
                    </a:lnTo>
                    <a:lnTo>
                      <a:pt x="2596" y="2596"/>
                    </a:lnTo>
                    <a:lnTo>
                      <a:pt x="2508" y="2687"/>
                    </a:lnTo>
                    <a:lnTo>
                      <a:pt x="2423" y="2782"/>
                    </a:lnTo>
                    <a:lnTo>
                      <a:pt x="2342" y="2879"/>
                    </a:lnTo>
                    <a:lnTo>
                      <a:pt x="2265" y="2980"/>
                    </a:lnTo>
                    <a:lnTo>
                      <a:pt x="2191" y="3084"/>
                    </a:lnTo>
                    <a:lnTo>
                      <a:pt x="2121" y="3190"/>
                    </a:lnTo>
                    <a:lnTo>
                      <a:pt x="2056" y="3300"/>
                    </a:lnTo>
                    <a:lnTo>
                      <a:pt x="1994" y="3412"/>
                    </a:lnTo>
                    <a:lnTo>
                      <a:pt x="1936" y="3526"/>
                    </a:lnTo>
                    <a:lnTo>
                      <a:pt x="1883" y="3641"/>
                    </a:lnTo>
                    <a:lnTo>
                      <a:pt x="1835" y="3759"/>
                    </a:lnTo>
                    <a:lnTo>
                      <a:pt x="1791" y="3878"/>
                    </a:lnTo>
                    <a:lnTo>
                      <a:pt x="1751" y="3998"/>
                    </a:lnTo>
                    <a:lnTo>
                      <a:pt x="1716" y="4120"/>
                    </a:lnTo>
                    <a:lnTo>
                      <a:pt x="1685" y="4243"/>
                    </a:lnTo>
                    <a:lnTo>
                      <a:pt x="1660" y="4367"/>
                    </a:lnTo>
                    <a:lnTo>
                      <a:pt x="1638" y="4492"/>
                    </a:lnTo>
                    <a:lnTo>
                      <a:pt x="1622" y="4618"/>
                    </a:lnTo>
                    <a:lnTo>
                      <a:pt x="1610" y="4745"/>
                    </a:lnTo>
                    <a:lnTo>
                      <a:pt x="1602" y="4872"/>
                    </a:lnTo>
                    <a:lnTo>
                      <a:pt x="1600" y="5000"/>
                    </a:lnTo>
                    <a:lnTo>
                      <a:pt x="1602" y="5128"/>
                    </a:lnTo>
                    <a:lnTo>
                      <a:pt x="1610" y="5255"/>
                    </a:lnTo>
                    <a:lnTo>
                      <a:pt x="1622" y="5382"/>
                    </a:lnTo>
                    <a:lnTo>
                      <a:pt x="1638" y="5508"/>
                    </a:lnTo>
                    <a:lnTo>
                      <a:pt x="1660" y="5633"/>
                    </a:lnTo>
                    <a:lnTo>
                      <a:pt x="1685" y="5757"/>
                    </a:lnTo>
                    <a:lnTo>
                      <a:pt x="1716" y="5880"/>
                    </a:lnTo>
                    <a:lnTo>
                      <a:pt x="1751" y="6002"/>
                    </a:lnTo>
                    <a:lnTo>
                      <a:pt x="1791" y="6122"/>
                    </a:lnTo>
                    <a:lnTo>
                      <a:pt x="1835" y="6241"/>
                    </a:lnTo>
                    <a:lnTo>
                      <a:pt x="1883" y="6359"/>
                    </a:lnTo>
                    <a:lnTo>
                      <a:pt x="1936" y="6474"/>
                    </a:lnTo>
                    <a:lnTo>
                      <a:pt x="1994" y="6588"/>
                    </a:lnTo>
                    <a:lnTo>
                      <a:pt x="2056" y="6700"/>
                    </a:lnTo>
                    <a:lnTo>
                      <a:pt x="2121" y="6810"/>
                    </a:lnTo>
                    <a:lnTo>
                      <a:pt x="2191" y="6916"/>
                    </a:lnTo>
                    <a:lnTo>
                      <a:pt x="2265" y="7020"/>
                    </a:lnTo>
                    <a:lnTo>
                      <a:pt x="2342" y="7121"/>
                    </a:lnTo>
                    <a:lnTo>
                      <a:pt x="2423" y="7218"/>
                    </a:lnTo>
                    <a:lnTo>
                      <a:pt x="2502" y="7306"/>
                    </a:lnTo>
                    <a:lnTo>
                      <a:pt x="2692" y="7022"/>
                    </a:lnTo>
                    <a:lnTo>
                      <a:pt x="2715" y="6991"/>
                    </a:lnTo>
                    <a:lnTo>
                      <a:pt x="2744" y="6965"/>
                    </a:lnTo>
                    <a:lnTo>
                      <a:pt x="3040" y="6728"/>
                    </a:lnTo>
                    <a:lnTo>
                      <a:pt x="3062" y="6712"/>
                    </a:lnTo>
                    <a:lnTo>
                      <a:pt x="3087" y="6699"/>
                    </a:lnTo>
                    <a:lnTo>
                      <a:pt x="3465" y="6515"/>
                    </a:lnTo>
                    <a:lnTo>
                      <a:pt x="3503" y="6500"/>
                    </a:lnTo>
                    <a:lnTo>
                      <a:pt x="3944" y="6369"/>
                    </a:lnTo>
                    <a:lnTo>
                      <a:pt x="3975" y="6362"/>
                    </a:lnTo>
                    <a:lnTo>
                      <a:pt x="4457" y="6283"/>
                    </a:lnTo>
                    <a:lnTo>
                      <a:pt x="4484" y="6280"/>
                    </a:lnTo>
                    <a:lnTo>
                      <a:pt x="4987" y="6254"/>
                    </a:lnTo>
                    <a:lnTo>
                      <a:pt x="5013" y="6254"/>
                    </a:lnTo>
                    <a:lnTo>
                      <a:pt x="5516" y="6280"/>
                    </a:lnTo>
                    <a:lnTo>
                      <a:pt x="5543" y="6283"/>
                    </a:lnTo>
                    <a:lnTo>
                      <a:pt x="6025" y="6362"/>
                    </a:lnTo>
                    <a:lnTo>
                      <a:pt x="6056" y="6369"/>
                    </a:lnTo>
                    <a:lnTo>
                      <a:pt x="6497" y="6500"/>
                    </a:lnTo>
                    <a:lnTo>
                      <a:pt x="6535" y="6515"/>
                    </a:lnTo>
                    <a:lnTo>
                      <a:pt x="6913" y="6699"/>
                    </a:lnTo>
                    <a:lnTo>
                      <a:pt x="6938" y="6712"/>
                    </a:lnTo>
                    <a:lnTo>
                      <a:pt x="6960" y="6728"/>
                    </a:lnTo>
                    <a:lnTo>
                      <a:pt x="7256" y="6965"/>
                    </a:lnTo>
                    <a:lnTo>
                      <a:pt x="7285" y="6991"/>
                    </a:lnTo>
                    <a:lnTo>
                      <a:pt x="7308" y="7022"/>
                    </a:lnTo>
                    <a:lnTo>
                      <a:pt x="7498" y="7306"/>
                    </a:lnTo>
                    <a:lnTo>
                      <a:pt x="7577" y="7218"/>
                    </a:lnTo>
                    <a:lnTo>
                      <a:pt x="7658" y="7121"/>
                    </a:lnTo>
                    <a:lnTo>
                      <a:pt x="7735" y="7020"/>
                    </a:lnTo>
                    <a:lnTo>
                      <a:pt x="7809" y="6916"/>
                    </a:lnTo>
                    <a:lnTo>
                      <a:pt x="7879" y="6810"/>
                    </a:lnTo>
                    <a:lnTo>
                      <a:pt x="7944" y="6700"/>
                    </a:lnTo>
                    <a:lnTo>
                      <a:pt x="8006" y="6588"/>
                    </a:lnTo>
                    <a:lnTo>
                      <a:pt x="8064" y="6474"/>
                    </a:lnTo>
                    <a:lnTo>
                      <a:pt x="8117" y="6359"/>
                    </a:lnTo>
                    <a:lnTo>
                      <a:pt x="8165" y="6241"/>
                    </a:lnTo>
                    <a:lnTo>
                      <a:pt x="8209" y="6122"/>
                    </a:lnTo>
                    <a:lnTo>
                      <a:pt x="8249" y="6002"/>
                    </a:lnTo>
                    <a:lnTo>
                      <a:pt x="8284" y="5880"/>
                    </a:lnTo>
                    <a:lnTo>
                      <a:pt x="8315" y="5757"/>
                    </a:lnTo>
                    <a:lnTo>
                      <a:pt x="8340" y="5633"/>
                    </a:lnTo>
                    <a:lnTo>
                      <a:pt x="8362" y="5508"/>
                    </a:lnTo>
                    <a:lnTo>
                      <a:pt x="8378" y="5382"/>
                    </a:lnTo>
                    <a:lnTo>
                      <a:pt x="8390" y="5255"/>
                    </a:lnTo>
                    <a:close/>
                    <a:moveTo>
                      <a:pt x="6916" y="7809"/>
                    </a:moveTo>
                    <a:lnTo>
                      <a:pt x="7020" y="7735"/>
                    </a:lnTo>
                    <a:lnTo>
                      <a:pt x="7086" y="7685"/>
                    </a:lnTo>
                    <a:lnTo>
                      <a:pt x="7058" y="7547"/>
                    </a:lnTo>
                    <a:lnTo>
                      <a:pt x="6914" y="7331"/>
                    </a:lnTo>
                    <a:lnTo>
                      <a:pt x="6670" y="7136"/>
                    </a:lnTo>
                    <a:lnTo>
                      <a:pt x="6335" y="6974"/>
                    </a:lnTo>
                    <a:lnTo>
                      <a:pt x="5929" y="6853"/>
                    </a:lnTo>
                    <a:lnTo>
                      <a:pt x="5476" y="6778"/>
                    </a:lnTo>
                    <a:lnTo>
                      <a:pt x="5000" y="6754"/>
                    </a:lnTo>
                    <a:lnTo>
                      <a:pt x="4524" y="6778"/>
                    </a:lnTo>
                    <a:lnTo>
                      <a:pt x="4071" y="6853"/>
                    </a:lnTo>
                    <a:lnTo>
                      <a:pt x="3665" y="6974"/>
                    </a:lnTo>
                    <a:lnTo>
                      <a:pt x="3330" y="7136"/>
                    </a:lnTo>
                    <a:lnTo>
                      <a:pt x="3086" y="7331"/>
                    </a:lnTo>
                    <a:lnTo>
                      <a:pt x="2942" y="7547"/>
                    </a:lnTo>
                    <a:lnTo>
                      <a:pt x="2914" y="7685"/>
                    </a:lnTo>
                    <a:lnTo>
                      <a:pt x="2980" y="7735"/>
                    </a:lnTo>
                    <a:lnTo>
                      <a:pt x="3084" y="7809"/>
                    </a:lnTo>
                    <a:lnTo>
                      <a:pt x="3190" y="7879"/>
                    </a:lnTo>
                    <a:lnTo>
                      <a:pt x="3300" y="7944"/>
                    </a:lnTo>
                    <a:lnTo>
                      <a:pt x="3412" y="8006"/>
                    </a:lnTo>
                    <a:lnTo>
                      <a:pt x="3526" y="8064"/>
                    </a:lnTo>
                    <a:lnTo>
                      <a:pt x="3641" y="8117"/>
                    </a:lnTo>
                    <a:lnTo>
                      <a:pt x="3759" y="8165"/>
                    </a:lnTo>
                    <a:lnTo>
                      <a:pt x="3878" y="8209"/>
                    </a:lnTo>
                    <a:lnTo>
                      <a:pt x="3998" y="8249"/>
                    </a:lnTo>
                    <a:lnTo>
                      <a:pt x="4120" y="8284"/>
                    </a:lnTo>
                    <a:lnTo>
                      <a:pt x="4243" y="8315"/>
                    </a:lnTo>
                    <a:lnTo>
                      <a:pt x="4367" y="8340"/>
                    </a:lnTo>
                    <a:lnTo>
                      <a:pt x="4492" y="8362"/>
                    </a:lnTo>
                    <a:lnTo>
                      <a:pt x="4618" y="8378"/>
                    </a:lnTo>
                    <a:lnTo>
                      <a:pt x="4745" y="8390"/>
                    </a:lnTo>
                    <a:lnTo>
                      <a:pt x="4872" y="8398"/>
                    </a:lnTo>
                    <a:lnTo>
                      <a:pt x="5000" y="8400"/>
                    </a:lnTo>
                    <a:lnTo>
                      <a:pt x="5128" y="8398"/>
                    </a:lnTo>
                    <a:lnTo>
                      <a:pt x="5255" y="8390"/>
                    </a:lnTo>
                    <a:lnTo>
                      <a:pt x="5382" y="8378"/>
                    </a:lnTo>
                    <a:lnTo>
                      <a:pt x="5508" y="8362"/>
                    </a:lnTo>
                    <a:lnTo>
                      <a:pt x="5633" y="8340"/>
                    </a:lnTo>
                    <a:lnTo>
                      <a:pt x="5757" y="8315"/>
                    </a:lnTo>
                    <a:lnTo>
                      <a:pt x="5880" y="8284"/>
                    </a:lnTo>
                    <a:lnTo>
                      <a:pt x="6002" y="8249"/>
                    </a:lnTo>
                    <a:lnTo>
                      <a:pt x="6122" y="8209"/>
                    </a:lnTo>
                    <a:lnTo>
                      <a:pt x="6241" y="8165"/>
                    </a:lnTo>
                    <a:lnTo>
                      <a:pt x="6359" y="8117"/>
                    </a:lnTo>
                    <a:lnTo>
                      <a:pt x="6474" y="8064"/>
                    </a:lnTo>
                    <a:lnTo>
                      <a:pt x="6588" y="8006"/>
                    </a:lnTo>
                    <a:lnTo>
                      <a:pt x="6700" y="7944"/>
                    </a:lnTo>
                    <a:lnTo>
                      <a:pt x="6810" y="7879"/>
                    </a:lnTo>
                    <a:lnTo>
                      <a:pt x="6916" y="7809"/>
                    </a:lnTo>
                    <a:close/>
                    <a:moveTo>
                      <a:pt x="6537" y="4088"/>
                    </a:moveTo>
                    <a:lnTo>
                      <a:pt x="6538" y="4136"/>
                    </a:lnTo>
                    <a:lnTo>
                      <a:pt x="6538" y="4146"/>
                    </a:lnTo>
                    <a:lnTo>
                      <a:pt x="6537" y="4194"/>
                    </a:lnTo>
                    <a:lnTo>
                      <a:pt x="6537" y="4203"/>
                    </a:lnTo>
                    <a:lnTo>
                      <a:pt x="6534" y="4252"/>
                    </a:lnTo>
                    <a:lnTo>
                      <a:pt x="6533" y="4261"/>
                    </a:lnTo>
                    <a:lnTo>
                      <a:pt x="6529" y="4309"/>
                    </a:lnTo>
                    <a:lnTo>
                      <a:pt x="6528" y="4318"/>
                    </a:lnTo>
                    <a:lnTo>
                      <a:pt x="6522" y="4366"/>
                    </a:lnTo>
                    <a:lnTo>
                      <a:pt x="6520" y="4375"/>
                    </a:lnTo>
                    <a:lnTo>
                      <a:pt x="6512" y="4422"/>
                    </a:lnTo>
                    <a:lnTo>
                      <a:pt x="6510" y="4431"/>
                    </a:lnTo>
                    <a:lnTo>
                      <a:pt x="6501" y="4478"/>
                    </a:lnTo>
                    <a:lnTo>
                      <a:pt x="6499" y="4488"/>
                    </a:lnTo>
                    <a:lnTo>
                      <a:pt x="6487" y="4534"/>
                    </a:lnTo>
                    <a:lnTo>
                      <a:pt x="6485" y="4543"/>
                    </a:lnTo>
                    <a:lnTo>
                      <a:pt x="6471" y="4589"/>
                    </a:lnTo>
                    <a:lnTo>
                      <a:pt x="6469" y="4598"/>
                    </a:lnTo>
                    <a:lnTo>
                      <a:pt x="6454" y="4644"/>
                    </a:lnTo>
                    <a:lnTo>
                      <a:pt x="6451" y="4653"/>
                    </a:lnTo>
                    <a:lnTo>
                      <a:pt x="6434" y="4698"/>
                    </a:lnTo>
                    <a:lnTo>
                      <a:pt x="6431" y="4707"/>
                    </a:lnTo>
                    <a:lnTo>
                      <a:pt x="6412" y="4751"/>
                    </a:lnTo>
                    <a:lnTo>
                      <a:pt x="6409" y="4760"/>
                    </a:lnTo>
                    <a:lnTo>
                      <a:pt x="6388" y="4803"/>
                    </a:lnTo>
                    <a:lnTo>
                      <a:pt x="6384" y="4812"/>
                    </a:lnTo>
                    <a:lnTo>
                      <a:pt x="6363" y="4855"/>
                    </a:lnTo>
                    <a:lnTo>
                      <a:pt x="6358" y="4863"/>
                    </a:lnTo>
                    <a:lnTo>
                      <a:pt x="6335" y="4906"/>
                    </a:lnTo>
                    <a:lnTo>
                      <a:pt x="6330" y="4914"/>
                    </a:lnTo>
                    <a:lnTo>
                      <a:pt x="6305" y="4955"/>
                    </a:lnTo>
                    <a:lnTo>
                      <a:pt x="6300" y="4963"/>
                    </a:lnTo>
                    <a:lnTo>
                      <a:pt x="6274" y="5004"/>
                    </a:lnTo>
                    <a:lnTo>
                      <a:pt x="6268" y="5012"/>
                    </a:lnTo>
                    <a:lnTo>
                      <a:pt x="6241" y="5051"/>
                    </a:lnTo>
                    <a:lnTo>
                      <a:pt x="6235" y="5058"/>
                    </a:lnTo>
                    <a:lnTo>
                      <a:pt x="6206" y="5097"/>
                    </a:lnTo>
                    <a:lnTo>
                      <a:pt x="6200" y="5104"/>
                    </a:lnTo>
                    <a:lnTo>
                      <a:pt x="6169" y="5141"/>
                    </a:lnTo>
                    <a:lnTo>
                      <a:pt x="6163" y="5148"/>
                    </a:lnTo>
                    <a:lnTo>
                      <a:pt x="6131" y="5184"/>
                    </a:lnTo>
                    <a:lnTo>
                      <a:pt x="6125" y="5191"/>
                    </a:lnTo>
                    <a:lnTo>
                      <a:pt x="6091" y="5226"/>
                    </a:lnTo>
                    <a:lnTo>
                      <a:pt x="6085" y="5232"/>
                    </a:lnTo>
                    <a:lnTo>
                      <a:pt x="6050" y="5266"/>
                    </a:lnTo>
                    <a:lnTo>
                      <a:pt x="6043" y="5272"/>
                    </a:lnTo>
                    <a:lnTo>
                      <a:pt x="6007" y="5304"/>
                    </a:lnTo>
                    <a:lnTo>
                      <a:pt x="6000" y="5310"/>
                    </a:lnTo>
                    <a:lnTo>
                      <a:pt x="5963" y="5341"/>
                    </a:lnTo>
                    <a:lnTo>
                      <a:pt x="5956" y="5347"/>
                    </a:lnTo>
                    <a:lnTo>
                      <a:pt x="5917" y="5376"/>
                    </a:lnTo>
                    <a:lnTo>
                      <a:pt x="5910" y="5382"/>
                    </a:lnTo>
                    <a:lnTo>
                      <a:pt x="5871" y="5409"/>
                    </a:lnTo>
                    <a:lnTo>
                      <a:pt x="5863" y="5415"/>
                    </a:lnTo>
                    <a:lnTo>
                      <a:pt x="5822" y="5441"/>
                    </a:lnTo>
                    <a:lnTo>
                      <a:pt x="5814" y="5446"/>
                    </a:lnTo>
                    <a:lnTo>
                      <a:pt x="5773" y="5471"/>
                    </a:lnTo>
                    <a:lnTo>
                      <a:pt x="5765" y="5476"/>
                    </a:lnTo>
                    <a:lnTo>
                      <a:pt x="5722" y="5499"/>
                    </a:lnTo>
                    <a:lnTo>
                      <a:pt x="5714" y="5504"/>
                    </a:lnTo>
                    <a:lnTo>
                      <a:pt x="5671" y="5525"/>
                    </a:lnTo>
                    <a:lnTo>
                      <a:pt x="5662" y="5529"/>
                    </a:lnTo>
                    <a:lnTo>
                      <a:pt x="5619" y="5550"/>
                    </a:lnTo>
                    <a:lnTo>
                      <a:pt x="5610" y="5553"/>
                    </a:lnTo>
                    <a:lnTo>
                      <a:pt x="5566" y="5572"/>
                    </a:lnTo>
                    <a:lnTo>
                      <a:pt x="5557" y="5575"/>
                    </a:lnTo>
                    <a:lnTo>
                      <a:pt x="5512" y="5592"/>
                    </a:lnTo>
                    <a:lnTo>
                      <a:pt x="5503" y="5595"/>
                    </a:lnTo>
                    <a:lnTo>
                      <a:pt x="5457" y="5610"/>
                    </a:lnTo>
                    <a:lnTo>
                      <a:pt x="5448" y="5612"/>
                    </a:lnTo>
                    <a:lnTo>
                      <a:pt x="5402" y="5626"/>
                    </a:lnTo>
                    <a:lnTo>
                      <a:pt x="5393" y="5628"/>
                    </a:lnTo>
                    <a:lnTo>
                      <a:pt x="5347" y="5640"/>
                    </a:lnTo>
                    <a:lnTo>
                      <a:pt x="5337" y="5642"/>
                    </a:lnTo>
                    <a:lnTo>
                      <a:pt x="5290" y="5651"/>
                    </a:lnTo>
                    <a:lnTo>
                      <a:pt x="5281" y="5653"/>
                    </a:lnTo>
                    <a:lnTo>
                      <a:pt x="5234" y="5661"/>
                    </a:lnTo>
                    <a:lnTo>
                      <a:pt x="5225" y="5663"/>
                    </a:lnTo>
                    <a:lnTo>
                      <a:pt x="5177" y="5669"/>
                    </a:lnTo>
                    <a:lnTo>
                      <a:pt x="5168" y="5670"/>
                    </a:lnTo>
                    <a:lnTo>
                      <a:pt x="5120" y="5674"/>
                    </a:lnTo>
                    <a:lnTo>
                      <a:pt x="5111" y="5675"/>
                    </a:lnTo>
                    <a:lnTo>
                      <a:pt x="5062" y="5678"/>
                    </a:lnTo>
                    <a:lnTo>
                      <a:pt x="5053" y="5678"/>
                    </a:lnTo>
                    <a:lnTo>
                      <a:pt x="5005" y="5679"/>
                    </a:lnTo>
                    <a:lnTo>
                      <a:pt x="4995" y="5679"/>
                    </a:lnTo>
                    <a:lnTo>
                      <a:pt x="4947" y="5678"/>
                    </a:lnTo>
                    <a:lnTo>
                      <a:pt x="4938" y="5678"/>
                    </a:lnTo>
                    <a:lnTo>
                      <a:pt x="4889" y="5675"/>
                    </a:lnTo>
                    <a:lnTo>
                      <a:pt x="4880" y="5674"/>
                    </a:lnTo>
                    <a:lnTo>
                      <a:pt x="4832" y="5670"/>
                    </a:lnTo>
                    <a:lnTo>
                      <a:pt x="4823" y="5669"/>
                    </a:lnTo>
                    <a:lnTo>
                      <a:pt x="4775" y="5663"/>
                    </a:lnTo>
                    <a:lnTo>
                      <a:pt x="4766" y="5661"/>
                    </a:lnTo>
                    <a:lnTo>
                      <a:pt x="4719" y="5653"/>
                    </a:lnTo>
                    <a:lnTo>
                      <a:pt x="4710" y="5651"/>
                    </a:lnTo>
                    <a:lnTo>
                      <a:pt x="4663" y="5642"/>
                    </a:lnTo>
                    <a:lnTo>
                      <a:pt x="4653" y="5640"/>
                    </a:lnTo>
                    <a:lnTo>
                      <a:pt x="4607" y="5628"/>
                    </a:lnTo>
                    <a:lnTo>
                      <a:pt x="4598" y="5626"/>
                    </a:lnTo>
                    <a:lnTo>
                      <a:pt x="4552" y="5612"/>
                    </a:lnTo>
                    <a:lnTo>
                      <a:pt x="4543" y="5610"/>
                    </a:lnTo>
                    <a:lnTo>
                      <a:pt x="4497" y="5595"/>
                    </a:lnTo>
                    <a:lnTo>
                      <a:pt x="4488" y="5592"/>
                    </a:lnTo>
                    <a:lnTo>
                      <a:pt x="4443" y="5575"/>
                    </a:lnTo>
                    <a:lnTo>
                      <a:pt x="4434" y="5572"/>
                    </a:lnTo>
                    <a:lnTo>
                      <a:pt x="4390" y="5553"/>
                    </a:lnTo>
                    <a:lnTo>
                      <a:pt x="4381" y="5550"/>
                    </a:lnTo>
                    <a:lnTo>
                      <a:pt x="4338" y="5529"/>
                    </a:lnTo>
                    <a:lnTo>
                      <a:pt x="4329" y="5525"/>
                    </a:lnTo>
                    <a:lnTo>
                      <a:pt x="4286" y="5504"/>
                    </a:lnTo>
                    <a:lnTo>
                      <a:pt x="4278" y="5499"/>
                    </a:lnTo>
                    <a:lnTo>
                      <a:pt x="4235" y="5476"/>
                    </a:lnTo>
                    <a:lnTo>
                      <a:pt x="4227" y="5471"/>
                    </a:lnTo>
                    <a:lnTo>
                      <a:pt x="4186" y="5446"/>
                    </a:lnTo>
                    <a:lnTo>
                      <a:pt x="4178" y="5441"/>
                    </a:lnTo>
                    <a:lnTo>
                      <a:pt x="4137" y="5415"/>
                    </a:lnTo>
                    <a:lnTo>
                      <a:pt x="4129" y="5409"/>
                    </a:lnTo>
                    <a:lnTo>
                      <a:pt x="4090" y="5382"/>
                    </a:lnTo>
                    <a:lnTo>
                      <a:pt x="4083" y="5376"/>
                    </a:lnTo>
                    <a:lnTo>
                      <a:pt x="4044" y="5347"/>
                    </a:lnTo>
                    <a:lnTo>
                      <a:pt x="4037" y="5341"/>
                    </a:lnTo>
                    <a:lnTo>
                      <a:pt x="4000" y="5310"/>
                    </a:lnTo>
                    <a:lnTo>
                      <a:pt x="3993" y="5304"/>
                    </a:lnTo>
                    <a:lnTo>
                      <a:pt x="3957" y="5272"/>
                    </a:lnTo>
                    <a:lnTo>
                      <a:pt x="3950" y="5266"/>
                    </a:lnTo>
                    <a:lnTo>
                      <a:pt x="3915" y="5232"/>
                    </a:lnTo>
                    <a:lnTo>
                      <a:pt x="3909" y="5226"/>
                    </a:lnTo>
                    <a:lnTo>
                      <a:pt x="3875" y="5191"/>
                    </a:lnTo>
                    <a:lnTo>
                      <a:pt x="3869" y="5184"/>
                    </a:lnTo>
                    <a:lnTo>
                      <a:pt x="3837" y="5148"/>
                    </a:lnTo>
                    <a:lnTo>
                      <a:pt x="3831" y="5141"/>
                    </a:lnTo>
                    <a:lnTo>
                      <a:pt x="3800" y="5104"/>
                    </a:lnTo>
                    <a:lnTo>
                      <a:pt x="3794" y="5097"/>
                    </a:lnTo>
                    <a:lnTo>
                      <a:pt x="3765" y="5058"/>
                    </a:lnTo>
                    <a:lnTo>
                      <a:pt x="3759" y="5051"/>
                    </a:lnTo>
                    <a:lnTo>
                      <a:pt x="3732" y="5012"/>
                    </a:lnTo>
                    <a:lnTo>
                      <a:pt x="3726" y="5004"/>
                    </a:lnTo>
                    <a:lnTo>
                      <a:pt x="3700" y="4963"/>
                    </a:lnTo>
                    <a:lnTo>
                      <a:pt x="3695" y="4955"/>
                    </a:lnTo>
                    <a:lnTo>
                      <a:pt x="3670" y="4914"/>
                    </a:lnTo>
                    <a:lnTo>
                      <a:pt x="3665" y="4906"/>
                    </a:lnTo>
                    <a:lnTo>
                      <a:pt x="3642" y="4863"/>
                    </a:lnTo>
                    <a:lnTo>
                      <a:pt x="3637" y="4855"/>
                    </a:lnTo>
                    <a:lnTo>
                      <a:pt x="3616" y="4812"/>
                    </a:lnTo>
                    <a:lnTo>
                      <a:pt x="3612" y="4803"/>
                    </a:lnTo>
                    <a:lnTo>
                      <a:pt x="3591" y="4760"/>
                    </a:lnTo>
                    <a:lnTo>
                      <a:pt x="3588" y="4751"/>
                    </a:lnTo>
                    <a:lnTo>
                      <a:pt x="3569" y="4707"/>
                    </a:lnTo>
                    <a:lnTo>
                      <a:pt x="3566" y="4698"/>
                    </a:lnTo>
                    <a:lnTo>
                      <a:pt x="3549" y="4653"/>
                    </a:lnTo>
                    <a:lnTo>
                      <a:pt x="3546" y="4644"/>
                    </a:lnTo>
                    <a:lnTo>
                      <a:pt x="3531" y="4598"/>
                    </a:lnTo>
                    <a:lnTo>
                      <a:pt x="3529" y="4589"/>
                    </a:lnTo>
                    <a:lnTo>
                      <a:pt x="3515" y="4543"/>
                    </a:lnTo>
                    <a:lnTo>
                      <a:pt x="3513" y="4534"/>
                    </a:lnTo>
                    <a:lnTo>
                      <a:pt x="3501" y="4488"/>
                    </a:lnTo>
                    <a:lnTo>
                      <a:pt x="3499" y="4478"/>
                    </a:lnTo>
                    <a:lnTo>
                      <a:pt x="3490" y="4431"/>
                    </a:lnTo>
                    <a:lnTo>
                      <a:pt x="3488" y="4422"/>
                    </a:lnTo>
                    <a:lnTo>
                      <a:pt x="3480" y="4375"/>
                    </a:lnTo>
                    <a:lnTo>
                      <a:pt x="3478" y="4366"/>
                    </a:lnTo>
                    <a:lnTo>
                      <a:pt x="3472" y="4318"/>
                    </a:lnTo>
                    <a:lnTo>
                      <a:pt x="3471" y="4309"/>
                    </a:lnTo>
                    <a:lnTo>
                      <a:pt x="3467" y="4261"/>
                    </a:lnTo>
                    <a:lnTo>
                      <a:pt x="3466" y="4252"/>
                    </a:lnTo>
                    <a:lnTo>
                      <a:pt x="3463" y="4203"/>
                    </a:lnTo>
                    <a:lnTo>
                      <a:pt x="3463" y="4194"/>
                    </a:lnTo>
                    <a:lnTo>
                      <a:pt x="3462" y="4146"/>
                    </a:lnTo>
                    <a:lnTo>
                      <a:pt x="3462" y="4136"/>
                    </a:lnTo>
                    <a:lnTo>
                      <a:pt x="3463" y="4088"/>
                    </a:lnTo>
                    <a:lnTo>
                      <a:pt x="3463" y="4079"/>
                    </a:lnTo>
                    <a:lnTo>
                      <a:pt x="3466" y="4030"/>
                    </a:lnTo>
                    <a:lnTo>
                      <a:pt x="3467" y="4021"/>
                    </a:lnTo>
                    <a:lnTo>
                      <a:pt x="3471" y="3973"/>
                    </a:lnTo>
                    <a:lnTo>
                      <a:pt x="3472" y="3964"/>
                    </a:lnTo>
                    <a:lnTo>
                      <a:pt x="3478" y="3916"/>
                    </a:lnTo>
                    <a:lnTo>
                      <a:pt x="3480" y="3907"/>
                    </a:lnTo>
                    <a:lnTo>
                      <a:pt x="3488" y="3860"/>
                    </a:lnTo>
                    <a:lnTo>
                      <a:pt x="3490" y="3851"/>
                    </a:lnTo>
                    <a:lnTo>
                      <a:pt x="3499" y="3804"/>
                    </a:lnTo>
                    <a:lnTo>
                      <a:pt x="3501" y="3794"/>
                    </a:lnTo>
                    <a:lnTo>
                      <a:pt x="3513" y="3748"/>
                    </a:lnTo>
                    <a:lnTo>
                      <a:pt x="3515" y="3739"/>
                    </a:lnTo>
                    <a:lnTo>
                      <a:pt x="3529" y="3693"/>
                    </a:lnTo>
                    <a:lnTo>
                      <a:pt x="3531" y="3684"/>
                    </a:lnTo>
                    <a:lnTo>
                      <a:pt x="3546" y="3638"/>
                    </a:lnTo>
                    <a:lnTo>
                      <a:pt x="3549" y="3629"/>
                    </a:lnTo>
                    <a:lnTo>
                      <a:pt x="3566" y="3584"/>
                    </a:lnTo>
                    <a:lnTo>
                      <a:pt x="3569" y="3575"/>
                    </a:lnTo>
                    <a:lnTo>
                      <a:pt x="3588" y="3531"/>
                    </a:lnTo>
                    <a:lnTo>
                      <a:pt x="3591" y="3522"/>
                    </a:lnTo>
                    <a:lnTo>
                      <a:pt x="3612" y="3479"/>
                    </a:lnTo>
                    <a:lnTo>
                      <a:pt x="3616" y="3470"/>
                    </a:lnTo>
                    <a:lnTo>
                      <a:pt x="3637" y="3427"/>
                    </a:lnTo>
                    <a:lnTo>
                      <a:pt x="3642" y="3419"/>
                    </a:lnTo>
                    <a:lnTo>
                      <a:pt x="3665" y="3376"/>
                    </a:lnTo>
                    <a:lnTo>
                      <a:pt x="3670" y="3368"/>
                    </a:lnTo>
                    <a:lnTo>
                      <a:pt x="3695" y="3327"/>
                    </a:lnTo>
                    <a:lnTo>
                      <a:pt x="3700" y="3319"/>
                    </a:lnTo>
                    <a:lnTo>
                      <a:pt x="3726" y="3278"/>
                    </a:lnTo>
                    <a:lnTo>
                      <a:pt x="3732" y="3270"/>
                    </a:lnTo>
                    <a:lnTo>
                      <a:pt x="3760" y="3231"/>
                    </a:lnTo>
                    <a:lnTo>
                      <a:pt x="3765" y="3223"/>
                    </a:lnTo>
                    <a:lnTo>
                      <a:pt x="3795" y="3185"/>
                    </a:lnTo>
                    <a:lnTo>
                      <a:pt x="3800" y="3178"/>
                    </a:lnTo>
                    <a:lnTo>
                      <a:pt x="3831" y="3141"/>
                    </a:lnTo>
                    <a:lnTo>
                      <a:pt x="3837" y="3134"/>
                    </a:lnTo>
                    <a:lnTo>
                      <a:pt x="3869" y="3098"/>
                    </a:lnTo>
                    <a:lnTo>
                      <a:pt x="3876" y="3091"/>
                    </a:lnTo>
                    <a:lnTo>
                      <a:pt x="3909" y="3057"/>
                    </a:lnTo>
                    <a:lnTo>
                      <a:pt x="3916" y="3050"/>
                    </a:lnTo>
                    <a:lnTo>
                      <a:pt x="3950" y="3017"/>
                    </a:lnTo>
                    <a:lnTo>
                      <a:pt x="3957" y="3010"/>
                    </a:lnTo>
                    <a:lnTo>
                      <a:pt x="3993" y="2978"/>
                    </a:lnTo>
                    <a:lnTo>
                      <a:pt x="4000" y="2972"/>
                    </a:lnTo>
                    <a:lnTo>
                      <a:pt x="4037" y="2942"/>
                    </a:lnTo>
                    <a:lnTo>
                      <a:pt x="4045" y="2936"/>
                    </a:lnTo>
                    <a:lnTo>
                      <a:pt x="4083" y="2907"/>
                    </a:lnTo>
                    <a:lnTo>
                      <a:pt x="4090" y="2901"/>
                    </a:lnTo>
                    <a:lnTo>
                      <a:pt x="4130" y="2873"/>
                    </a:lnTo>
                    <a:lnTo>
                      <a:pt x="4137" y="2868"/>
                    </a:lnTo>
                    <a:lnTo>
                      <a:pt x="4178" y="2842"/>
                    </a:lnTo>
                    <a:lnTo>
                      <a:pt x="4186" y="2837"/>
                    </a:lnTo>
                    <a:lnTo>
                      <a:pt x="4227" y="2812"/>
                    </a:lnTo>
                    <a:lnTo>
                      <a:pt x="4234" y="2808"/>
                    </a:lnTo>
                    <a:lnTo>
                      <a:pt x="4277" y="2784"/>
                    </a:lnTo>
                    <a:lnTo>
                      <a:pt x="4285" y="2779"/>
                    </a:lnTo>
                    <a:lnTo>
                      <a:pt x="4328" y="2758"/>
                    </a:lnTo>
                    <a:lnTo>
                      <a:pt x="4337" y="2753"/>
                    </a:lnTo>
                    <a:lnTo>
                      <a:pt x="4381" y="2733"/>
                    </a:lnTo>
                    <a:lnTo>
                      <a:pt x="4389" y="2729"/>
                    </a:lnTo>
                    <a:lnTo>
                      <a:pt x="4434" y="2711"/>
                    </a:lnTo>
                    <a:lnTo>
                      <a:pt x="4443" y="2708"/>
                    </a:lnTo>
                    <a:lnTo>
                      <a:pt x="4488" y="2691"/>
                    </a:lnTo>
                    <a:lnTo>
                      <a:pt x="4497" y="2688"/>
                    </a:lnTo>
                    <a:lnTo>
                      <a:pt x="4542" y="2673"/>
                    </a:lnTo>
                    <a:lnTo>
                      <a:pt x="4551" y="2670"/>
                    </a:lnTo>
                    <a:lnTo>
                      <a:pt x="4598" y="2657"/>
                    </a:lnTo>
                    <a:lnTo>
                      <a:pt x="4607" y="2654"/>
                    </a:lnTo>
                    <a:lnTo>
                      <a:pt x="4653" y="2643"/>
                    </a:lnTo>
                    <a:lnTo>
                      <a:pt x="4662" y="2640"/>
                    </a:lnTo>
                    <a:lnTo>
                      <a:pt x="4709" y="2631"/>
                    </a:lnTo>
                    <a:lnTo>
                      <a:pt x="4719" y="2629"/>
                    </a:lnTo>
                    <a:lnTo>
                      <a:pt x="4766" y="2621"/>
                    </a:lnTo>
                    <a:lnTo>
                      <a:pt x="4775" y="2619"/>
                    </a:lnTo>
                    <a:lnTo>
                      <a:pt x="4823" y="2613"/>
                    </a:lnTo>
                    <a:lnTo>
                      <a:pt x="4832" y="2612"/>
                    </a:lnTo>
                    <a:lnTo>
                      <a:pt x="4880" y="2608"/>
                    </a:lnTo>
                    <a:lnTo>
                      <a:pt x="4889" y="2607"/>
                    </a:lnTo>
                    <a:lnTo>
                      <a:pt x="4938" y="2604"/>
                    </a:lnTo>
                    <a:lnTo>
                      <a:pt x="4947" y="2604"/>
                    </a:lnTo>
                    <a:lnTo>
                      <a:pt x="4995" y="2603"/>
                    </a:lnTo>
                    <a:lnTo>
                      <a:pt x="5005" y="2603"/>
                    </a:lnTo>
                    <a:lnTo>
                      <a:pt x="5053" y="2604"/>
                    </a:lnTo>
                    <a:lnTo>
                      <a:pt x="5062" y="2604"/>
                    </a:lnTo>
                    <a:lnTo>
                      <a:pt x="5111" y="2607"/>
                    </a:lnTo>
                    <a:lnTo>
                      <a:pt x="5120" y="2608"/>
                    </a:lnTo>
                    <a:lnTo>
                      <a:pt x="5168" y="2612"/>
                    </a:lnTo>
                    <a:lnTo>
                      <a:pt x="5177" y="2613"/>
                    </a:lnTo>
                    <a:lnTo>
                      <a:pt x="5225" y="2619"/>
                    </a:lnTo>
                    <a:lnTo>
                      <a:pt x="5234" y="2621"/>
                    </a:lnTo>
                    <a:lnTo>
                      <a:pt x="5281" y="2629"/>
                    </a:lnTo>
                    <a:lnTo>
                      <a:pt x="5291" y="2631"/>
                    </a:lnTo>
                    <a:lnTo>
                      <a:pt x="5338" y="2640"/>
                    </a:lnTo>
                    <a:lnTo>
                      <a:pt x="5347" y="2643"/>
                    </a:lnTo>
                    <a:lnTo>
                      <a:pt x="5393" y="2654"/>
                    </a:lnTo>
                    <a:lnTo>
                      <a:pt x="5402" y="2657"/>
                    </a:lnTo>
                    <a:lnTo>
                      <a:pt x="5449" y="2670"/>
                    </a:lnTo>
                    <a:lnTo>
                      <a:pt x="5458" y="2673"/>
                    </a:lnTo>
                    <a:lnTo>
                      <a:pt x="5503" y="2688"/>
                    </a:lnTo>
                    <a:lnTo>
                      <a:pt x="5512" y="2691"/>
                    </a:lnTo>
                    <a:lnTo>
                      <a:pt x="5557" y="2708"/>
                    </a:lnTo>
                    <a:lnTo>
                      <a:pt x="5566" y="2711"/>
                    </a:lnTo>
                    <a:lnTo>
                      <a:pt x="5611" y="2729"/>
                    </a:lnTo>
                    <a:lnTo>
                      <a:pt x="5619" y="2733"/>
                    </a:lnTo>
                    <a:lnTo>
                      <a:pt x="5663" y="2753"/>
                    </a:lnTo>
                    <a:lnTo>
                      <a:pt x="5672" y="2758"/>
                    </a:lnTo>
                    <a:lnTo>
                      <a:pt x="5715" y="2779"/>
                    </a:lnTo>
                    <a:lnTo>
                      <a:pt x="5723" y="2784"/>
                    </a:lnTo>
                    <a:lnTo>
                      <a:pt x="5766" y="2808"/>
                    </a:lnTo>
                    <a:lnTo>
                      <a:pt x="5773" y="2812"/>
                    </a:lnTo>
                    <a:lnTo>
                      <a:pt x="5814" y="2837"/>
                    </a:lnTo>
                    <a:lnTo>
                      <a:pt x="5822" y="2842"/>
                    </a:lnTo>
                    <a:lnTo>
                      <a:pt x="5863" y="2868"/>
                    </a:lnTo>
                    <a:lnTo>
                      <a:pt x="5870" y="2873"/>
                    </a:lnTo>
                    <a:lnTo>
                      <a:pt x="5910" y="2901"/>
                    </a:lnTo>
                    <a:lnTo>
                      <a:pt x="5917" y="2907"/>
                    </a:lnTo>
                    <a:lnTo>
                      <a:pt x="5955" y="2936"/>
                    </a:lnTo>
                    <a:lnTo>
                      <a:pt x="5963" y="2942"/>
                    </a:lnTo>
                    <a:lnTo>
                      <a:pt x="6000" y="2972"/>
                    </a:lnTo>
                    <a:lnTo>
                      <a:pt x="6007" y="2978"/>
                    </a:lnTo>
                    <a:lnTo>
                      <a:pt x="6043" y="3010"/>
                    </a:lnTo>
                    <a:lnTo>
                      <a:pt x="6050" y="3017"/>
                    </a:lnTo>
                    <a:lnTo>
                      <a:pt x="6084" y="3050"/>
                    </a:lnTo>
                    <a:lnTo>
                      <a:pt x="6091" y="3057"/>
                    </a:lnTo>
                    <a:lnTo>
                      <a:pt x="6124" y="3091"/>
                    </a:lnTo>
                    <a:lnTo>
                      <a:pt x="6131" y="3098"/>
                    </a:lnTo>
                    <a:lnTo>
                      <a:pt x="6163" y="3134"/>
                    </a:lnTo>
                    <a:lnTo>
                      <a:pt x="6169" y="3141"/>
                    </a:lnTo>
                    <a:lnTo>
                      <a:pt x="6200" y="3178"/>
                    </a:lnTo>
                    <a:lnTo>
                      <a:pt x="6205" y="3185"/>
                    </a:lnTo>
                    <a:lnTo>
                      <a:pt x="6235" y="3223"/>
                    </a:lnTo>
                    <a:lnTo>
                      <a:pt x="6240" y="3231"/>
                    </a:lnTo>
                    <a:lnTo>
                      <a:pt x="6268" y="3270"/>
                    </a:lnTo>
                    <a:lnTo>
                      <a:pt x="6274" y="3278"/>
                    </a:lnTo>
                    <a:lnTo>
                      <a:pt x="6300" y="3319"/>
                    </a:lnTo>
                    <a:lnTo>
                      <a:pt x="6305" y="3327"/>
                    </a:lnTo>
                    <a:lnTo>
                      <a:pt x="6330" y="3368"/>
                    </a:lnTo>
                    <a:lnTo>
                      <a:pt x="6335" y="3376"/>
                    </a:lnTo>
                    <a:lnTo>
                      <a:pt x="6358" y="3419"/>
                    </a:lnTo>
                    <a:lnTo>
                      <a:pt x="6363" y="3427"/>
                    </a:lnTo>
                    <a:lnTo>
                      <a:pt x="6384" y="3470"/>
                    </a:lnTo>
                    <a:lnTo>
                      <a:pt x="6388" y="3479"/>
                    </a:lnTo>
                    <a:lnTo>
                      <a:pt x="6409" y="3522"/>
                    </a:lnTo>
                    <a:lnTo>
                      <a:pt x="6412" y="3531"/>
                    </a:lnTo>
                    <a:lnTo>
                      <a:pt x="6431" y="3575"/>
                    </a:lnTo>
                    <a:lnTo>
                      <a:pt x="6434" y="3584"/>
                    </a:lnTo>
                    <a:lnTo>
                      <a:pt x="6451" y="3629"/>
                    </a:lnTo>
                    <a:lnTo>
                      <a:pt x="6454" y="3638"/>
                    </a:lnTo>
                    <a:lnTo>
                      <a:pt x="6469" y="3684"/>
                    </a:lnTo>
                    <a:lnTo>
                      <a:pt x="6471" y="3693"/>
                    </a:lnTo>
                    <a:lnTo>
                      <a:pt x="6485" y="3739"/>
                    </a:lnTo>
                    <a:lnTo>
                      <a:pt x="6487" y="3748"/>
                    </a:lnTo>
                    <a:lnTo>
                      <a:pt x="6499" y="3794"/>
                    </a:lnTo>
                    <a:lnTo>
                      <a:pt x="6501" y="3804"/>
                    </a:lnTo>
                    <a:lnTo>
                      <a:pt x="6510" y="3851"/>
                    </a:lnTo>
                    <a:lnTo>
                      <a:pt x="6512" y="3860"/>
                    </a:lnTo>
                    <a:lnTo>
                      <a:pt x="6520" y="3907"/>
                    </a:lnTo>
                    <a:lnTo>
                      <a:pt x="6522" y="3916"/>
                    </a:lnTo>
                    <a:lnTo>
                      <a:pt x="6528" y="3964"/>
                    </a:lnTo>
                    <a:lnTo>
                      <a:pt x="6529" y="3973"/>
                    </a:lnTo>
                    <a:lnTo>
                      <a:pt x="6533" y="4021"/>
                    </a:lnTo>
                    <a:lnTo>
                      <a:pt x="6534" y="4030"/>
                    </a:lnTo>
                    <a:lnTo>
                      <a:pt x="6537" y="4079"/>
                    </a:lnTo>
                    <a:lnTo>
                      <a:pt x="6537" y="4088"/>
                    </a:lnTo>
                    <a:close/>
                    <a:moveTo>
                      <a:pt x="6037" y="4180"/>
                    </a:moveTo>
                    <a:lnTo>
                      <a:pt x="6038" y="4141"/>
                    </a:lnTo>
                    <a:lnTo>
                      <a:pt x="6037" y="4102"/>
                    </a:lnTo>
                    <a:lnTo>
                      <a:pt x="6035" y="4063"/>
                    </a:lnTo>
                    <a:lnTo>
                      <a:pt x="6031" y="4024"/>
                    </a:lnTo>
                    <a:lnTo>
                      <a:pt x="6026" y="3986"/>
                    </a:lnTo>
                    <a:lnTo>
                      <a:pt x="6020" y="3948"/>
                    </a:lnTo>
                    <a:lnTo>
                      <a:pt x="6012" y="3910"/>
                    </a:lnTo>
                    <a:lnTo>
                      <a:pt x="6003" y="3872"/>
                    </a:lnTo>
                    <a:lnTo>
                      <a:pt x="5992" y="3835"/>
                    </a:lnTo>
                    <a:lnTo>
                      <a:pt x="5980" y="3798"/>
                    </a:lnTo>
                    <a:lnTo>
                      <a:pt x="5967" y="3762"/>
                    </a:lnTo>
                    <a:lnTo>
                      <a:pt x="5952" y="3726"/>
                    </a:lnTo>
                    <a:lnTo>
                      <a:pt x="5936" y="3691"/>
                    </a:lnTo>
                    <a:lnTo>
                      <a:pt x="5918" y="3656"/>
                    </a:lnTo>
                    <a:lnTo>
                      <a:pt x="5899" y="3622"/>
                    </a:lnTo>
                    <a:lnTo>
                      <a:pt x="5879" y="3589"/>
                    </a:lnTo>
                    <a:lnTo>
                      <a:pt x="5858" y="3556"/>
                    </a:lnTo>
                    <a:lnTo>
                      <a:pt x="5836" y="3524"/>
                    </a:lnTo>
                    <a:lnTo>
                      <a:pt x="5812" y="3494"/>
                    </a:lnTo>
                    <a:lnTo>
                      <a:pt x="5787" y="3464"/>
                    </a:lnTo>
                    <a:lnTo>
                      <a:pt x="5761" y="3435"/>
                    </a:lnTo>
                    <a:lnTo>
                      <a:pt x="5735" y="3407"/>
                    </a:lnTo>
                    <a:lnTo>
                      <a:pt x="5707" y="3381"/>
                    </a:lnTo>
                    <a:lnTo>
                      <a:pt x="5678" y="3355"/>
                    </a:lnTo>
                    <a:lnTo>
                      <a:pt x="5648" y="3330"/>
                    </a:lnTo>
                    <a:lnTo>
                      <a:pt x="5617" y="3307"/>
                    </a:lnTo>
                    <a:lnTo>
                      <a:pt x="5585" y="3284"/>
                    </a:lnTo>
                    <a:lnTo>
                      <a:pt x="5553" y="3263"/>
                    </a:lnTo>
                    <a:lnTo>
                      <a:pt x="5519" y="3242"/>
                    </a:lnTo>
                    <a:lnTo>
                      <a:pt x="5484" y="3223"/>
                    </a:lnTo>
                    <a:lnTo>
                      <a:pt x="5450" y="3206"/>
                    </a:lnTo>
                    <a:lnTo>
                      <a:pt x="5414" y="3189"/>
                    </a:lnTo>
                    <a:lnTo>
                      <a:pt x="5379" y="3175"/>
                    </a:lnTo>
                    <a:lnTo>
                      <a:pt x="5342" y="3161"/>
                    </a:lnTo>
                    <a:lnTo>
                      <a:pt x="5306" y="3149"/>
                    </a:lnTo>
                    <a:lnTo>
                      <a:pt x="5269" y="3138"/>
                    </a:lnTo>
                    <a:lnTo>
                      <a:pt x="5231" y="3129"/>
                    </a:lnTo>
                    <a:lnTo>
                      <a:pt x="5193" y="3121"/>
                    </a:lnTo>
                    <a:lnTo>
                      <a:pt x="5155" y="3115"/>
                    </a:lnTo>
                    <a:lnTo>
                      <a:pt x="5117" y="3110"/>
                    </a:lnTo>
                    <a:lnTo>
                      <a:pt x="5078" y="3106"/>
                    </a:lnTo>
                    <a:lnTo>
                      <a:pt x="5039" y="3104"/>
                    </a:lnTo>
                    <a:lnTo>
                      <a:pt x="5000" y="3103"/>
                    </a:lnTo>
                    <a:lnTo>
                      <a:pt x="4961" y="3104"/>
                    </a:lnTo>
                    <a:lnTo>
                      <a:pt x="4922" y="3106"/>
                    </a:lnTo>
                    <a:lnTo>
                      <a:pt x="4883" y="3110"/>
                    </a:lnTo>
                    <a:lnTo>
                      <a:pt x="4845" y="3115"/>
                    </a:lnTo>
                    <a:lnTo>
                      <a:pt x="4807" y="3121"/>
                    </a:lnTo>
                    <a:lnTo>
                      <a:pt x="4769" y="3129"/>
                    </a:lnTo>
                    <a:lnTo>
                      <a:pt x="4731" y="3138"/>
                    </a:lnTo>
                    <a:lnTo>
                      <a:pt x="4694" y="3149"/>
                    </a:lnTo>
                    <a:lnTo>
                      <a:pt x="4658" y="3161"/>
                    </a:lnTo>
                    <a:lnTo>
                      <a:pt x="4621" y="3175"/>
                    </a:lnTo>
                    <a:lnTo>
                      <a:pt x="4586" y="3189"/>
                    </a:lnTo>
                    <a:lnTo>
                      <a:pt x="4550" y="3206"/>
                    </a:lnTo>
                    <a:lnTo>
                      <a:pt x="4516" y="3223"/>
                    </a:lnTo>
                    <a:lnTo>
                      <a:pt x="4481" y="3242"/>
                    </a:lnTo>
                    <a:lnTo>
                      <a:pt x="4447" y="3263"/>
                    </a:lnTo>
                    <a:lnTo>
                      <a:pt x="4415" y="3284"/>
                    </a:lnTo>
                    <a:lnTo>
                      <a:pt x="4383" y="3307"/>
                    </a:lnTo>
                    <a:lnTo>
                      <a:pt x="4352" y="3330"/>
                    </a:lnTo>
                    <a:lnTo>
                      <a:pt x="4322" y="3355"/>
                    </a:lnTo>
                    <a:lnTo>
                      <a:pt x="4293" y="3381"/>
                    </a:lnTo>
                    <a:lnTo>
                      <a:pt x="4265" y="3407"/>
                    </a:lnTo>
                    <a:lnTo>
                      <a:pt x="4239" y="3435"/>
                    </a:lnTo>
                    <a:lnTo>
                      <a:pt x="4213" y="3464"/>
                    </a:lnTo>
                    <a:lnTo>
                      <a:pt x="4188" y="3494"/>
                    </a:lnTo>
                    <a:lnTo>
                      <a:pt x="4164" y="3524"/>
                    </a:lnTo>
                    <a:lnTo>
                      <a:pt x="4142" y="3556"/>
                    </a:lnTo>
                    <a:lnTo>
                      <a:pt x="4121" y="3589"/>
                    </a:lnTo>
                    <a:lnTo>
                      <a:pt x="4101" y="3622"/>
                    </a:lnTo>
                    <a:lnTo>
                      <a:pt x="4082" y="3656"/>
                    </a:lnTo>
                    <a:lnTo>
                      <a:pt x="4064" y="3691"/>
                    </a:lnTo>
                    <a:lnTo>
                      <a:pt x="4048" y="3726"/>
                    </a:lnTo>
                    <a:lnTo>
                      <a:pt x="4033" y="3762"/>
                    </a:lnTo>
                    <a:lnTo>
                      <a:pt x="4020" y="3798"/>
                    </a:lnTo>
                    <a:lnTo>
                      <a:pt x="4008" y="3835"/>
                    </a:lnTo>
                    <a:lnTo>
                      <a:pt x="3997" y="3872"/>
                    </a:lnTo>
                    <a:lnTo>
                      <a:pt x="3988" y="3910"/>
                    </a:lnTo>
                    <a:lnTo>
                      <a:pt x="3980" y="3948"/>
                    </a:lnTo>
                    <a:lnTo>
                      <a:pt x="3974" y="3986"/>
                    </a:lnTo>
                    <a:lnTo>
                      <a:pt x="3969" y="4024"/>
                    </a:lnTo>
                    <a:lnTo>
                      <a:pt x="3965" y="4063"/>
                    </a:lnTo>
                    <a:lnTo>
                      <a:pt x="3963" y="4102"/>
                    </a:lnTo>
                    <a:lnTo>
                      <a:pt x="3962" y="4141"/>
                    </a:lnTo>
                    <a:lnTo>
                      <a:pt x="3963" y="4180"/>
                    </a:lnTo>
                    <a:lnTo>
                      <a:pt x="3965" y="4219"/>
                    </a:lnTo>
                    <a:lnTo>
                      <a:pt x="3969" y="4258"/>
                    </a:lnTo>
                    <a:lnTo>
                      <a:pt x="3974" y="4296"/>
                    </a:lnTo>
                    <a:lnTo>
                      <a:pt x="3980" y="4334"/>
                    </a:lnTo>
                    <a:lnTo>
                      <a:pt x="3988" y="4372"/>
                    </a:lnTo>
                    <a:lnTo>
                      <a:pt x="3997" y="4410"/>
                    </a:lnTo>
                    <a:lnTo>
                      <a:pt x="4008" y="4447"/>
                    </a:lnTo>
                    <a:lnTo>
                      <a:pt x="4020" y="4484"/>
                    </a:lnTo>
                    <a:lnTo>
                      <a:pt x="4033" y="4520"/>
                    </a:lnTo>
                    <a:lnTo>
                      <a:pt x="4048" y="4556"/>
                    </a:lnTo>
                    <a:lnTo>
                      <a:pt x="4064" y="4591"/>
                    </a:lnTo>
                    <a:lnTo>
                      <a:pt x="4082" y="4626"/>
                    </a:lnTo>
                    <a:lnTo>
                      <a:pt x="4101" y="4660"/>
                    </a:lnTo>
                    <a:lnTo>
                      <a:pt x="4121" y="4694"/>
                    </a:lnTo>
                    <a:lnTo>
                      <a:pt x="4142" y="4726"/>
                    </a:lnTo>
                    <a:lnTo>
                      <a:pt x="4165" y="4758"/>
                    </a:lnTo>
                    <a:lnTo>
                      <a:pt x="4188" y="4789"/>
                    </a:lnTo>
                    <a:lnTo>
                      <a:pt x="4213" y="4818"/>
                    </a:lnTo>
                    <a:lnTo>
                      <a:pt x="4239" y="4847"/>
                    </a:lnTo>
                    <a:lnTo>
                      <a:pt x="4266" y="4875"/>
                    </a:lnTo>
                    <a:lnTo>
                      <a:pt x="4294" y="4902"/>
                    </a:lnTo>
                    <a:lnTo>
                      <a:pt x="4323" y="4928"/>
                    </a:lnTo>
                    <a:lnTo>
                      <a:pt x="4352" y="4953"/>
                    </a:lnTo>
                    <a:lnTo>
                      <a:pt x="4383" y="4976"/>
                    </a:lnTo>
                    <a:lnTo>
                      <a:pt x="4415" y="4999"/>
                    </a:lnTo>
                    <a:lnTo>
                      <a:pt x="4447" y="5020"/>
                    </a:lnTo>
                    <a:lnTo>
                      <a:pt x="4481" y="5040"/>
                    </a:lnTo>
                    <a:lnTo>
                      <a:pt x="4515" y="5059"/>
                    </a:lnTo>
                    <a:lnTo>
                      <a:pt x="4550" y="5077"/>
                    </a:lnTo>
                    <a:lnTo>
                      <a:pt x="4585" y="5093"/>
                    </a:lnTo>
                    <a:lnTo>
                      <a:pt x="4621" y="5108"/>
                    </a:lnTo>
                    <a:lnTo>
                      <a:pt x="4657" y="5121"/>
                    </a:lnTo>
                    <a:lnTo>
                      <a:pt x="4694" y="5133"/>
                    </a:lnTo>
                    <a:lnTo>
                      <a:pt x="4731" y="5144"/>
                    </a:lnTo>
                    <a:lnTo>
                      <a:pt x="4769" y="5153"/>
                    </a:lnTo>
                    <a:lnTo>
                      <a:pt x="4807" y="5161"/>
                    </a:lnTo>
                    <a:lnTo>
                      <a:pt x="4845" y="5167"/>
                    </a:lnTo>
                    <a:lnTo>
                      <a:pt x="4883" y="5172"/>
                    </a:lnTo>
                    <a:lnTo>
                      <a:pt x="4922" y="5176"/>
                    </a:lnTo>
                    <a:lnTo>
                      <a:pt x="4961" y="5178"/>
                    </a:lnTo>
                    <a:lnTo>
                      <a:pt x="5000" y="5179"/>
                    </a:lnTo>
                    <a:lnTo>
                      <a:pt x="5039" y="5178"/>
                    </a:lnTo>
                    <a:lnTo>
                      <a:pt x="5078" y="5176"/>
                    </a:lnTo>
                    <a:lnTo>
                      <a:pt x="5117" y="5172"/>
                    </a:lnTo>
                    <a:lnTo>
                      <a:pt x="5155" y="5167"/>
                    </a:lnTo>
                    <a:lnTo>
                      <a:pt x="5193" y="5161"/>
                    </a:lnTo>
                    <a:lnTo>
                      <a:pt x="5231" y="5153"/>
                    </a:lnTo>
                    <a:lnTo>
                      <a:pt x="5269" y="5144"/>
                    </a:lnTo>
                    <a:lnTo>
                      <a:pt x="5306" y="5133"/>
                    </a:lnTo>
                    <a:lnTo>
                      <a:pt x="5343" y="5121"/>
                    </a:lnTo>
                    <a:lnTo>
                      <a:pt x="5379" y="5108"/>
                    </a:lnTo>
                    <a:lnTo>
                      <a:pt x="5415" y="5093"/>
                    </a:lnTo>
                    <a:lnTo>
                      <a:pt x="5450" y="5077"/>
                    </a:lnTo>
                    <a:lnTo>
                      <a:pt x="5485" y="5059"/>
                    </a:lnTo>
                    <a:lnTo>
                      <a:pt x="5519" y="5040"/>
                    </a:lnTo>
                    <a:lnTo>
                      <a:pt x="5553" y="5020"/>
                    </a:lnTo>
                    <a:lnTo>
                      <a:pt x="5585" y="4999"/>
                    </a:lnTo>
                    <a:lnTo>
                      <a:pt x="5617" y="4976"/>
                    </a:lnTo>
                    <a:lnTo>
                      <a:pt x="5648" y="4953"/>
                    </a:lnTo>
                    <a:lnTo>
                      <a:pt x="5677" y="4928"/>
                    </a:lnTo>
                    <a:lnTo>
                      <a:pt x="5706" y="4902"/>
                    </a:lnTo>
                    <a:lnTo>
                      <a:pt x="5734" y="4875"/>
                    </a:lnTo>
                    <a:lnTo>
                      <a:pt x="5761" y="4847"/>
                    </a:lnTo>
                    <a:lnTo>
                      <a:pt x="5787" y="4818"/>
                    </a:lnTo>
                    <a:lnTo>
                      <a:pt x="5812" y="4789"/>
                    </a:lnTo>
                    <a:lnTo>
                      <a:pt x="5835" y="4758"/>
                    </a:lnTo>
                    <a:lnTo>
                      <a:pt x="5858" y="4726"/>
                    </a:lnTo>
                    <a:lnTo>
                      <a:pt x="5879" y="4694"/>
                    </a:lnTo>
                    <a:lnTo>
                      <a:pt x="5899" y="4660"/>
                    </a:lnTo>
                    <a:lnTo>
                      <a:pt x="5918" y="4626"/>
                    </a:lnTo>
                    <a:lnTo>
                      <a:pt x="5936" y="4591"/>
                    </a:lnTo>
                    <a:lnTo>
                      <a:pt x="5952" y="4556"/>
                    </a:lnTo>
                    <a:lnTo>
                      <a:pt x="5967" y="4520"/>
                    </a:lnTo>
                    <a:lnTo>
                      <a:pt x="5980" y="4484"/>
                    </a:lnTo>
                    <a:lnTo>
                      <a:pt x="5992" y="4447"/>
                    </a:lnTo>
                    <a:lnTo>
                      <a:pt x="6003" y="4410"/>
                    </a:lnTo>
                    <a:lnTo>
                      <a:pt x="6012" y="4372"/>
                    </a:lnTo>
                    <a:lnTo>
                      <a:pt x="6020" y="4334"/>
                    </a:lnTo>
                    <a:lnTo>
                      <a:pt x="6026" y="4296"/>
                    </a:lnTo>
                    <a:lnTo>
                      <a:pt x="6031" y="4258"/>
                    </a:lnTo>
                    <a:lnTo>
                      <a:pt x="6035" y="4219"/>
                    </a:lnTo>
                    <a:lnTo>
                      <a:pt x="6037" y="418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  <p:sp>
          <p:nvSpPr>
            <p:cNvPr id="132" name="Oval 131">
              <a:extLst>
                <a:ext uri="{FF2B5EF4-FFF2-40B4-BE49-F238E27FC236}">
                  <a16:creationId xmlns:a16="http://schemas.microsoft.com/office/drawing/2014/main" id="{6A13E970-FB67-4032-8DE8-FF64793759A2}"/>
                </a:ext>
              </a:extLst>
            </p:cNvPr>
            <p:cNvSpPr/>
            <p:nvPr/>
          </p:nvSpPr>
          <p:spPr>
            <a:xfrm>
              <a:off x="571018" y="2385875"/>
              <a:ext cx="1381760" cy="1381760"/>
            </a:xfrm>
            <a:prstGeom prst="ellipse">
              <a:avLst/>
            </a:prstGeom>
            <a:noFill/>
            <a:ln w="412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</p:grpSp>
      <p:sp>
        <p:nvSpPr>
          <p:cNvPr id="134" name="Oval 133">
            <a:extLst>
              <a:ext uri="{FF2B5EF4-FFF2-40B4-BE49-F238E27FC236}">
                <a16:creationId xmlns:a16="http://schemas.microsoft.com/office/drawing/2014/main" id="{F229F385-EC32-4660-9AB6-7CBDF3B4CF4D}"/>
              </a:ext>
            </a:extLst>
          </p:cNvPr>
          <p:cNvSpPr/>
          <p:nvPr/>
        </p:nvSpPr>
        <p:spPr>
          <a:xfrm>
            <a:off x="4714663" y="2623030"/>
            <a:ext cx="189576" cy="1895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5" name="Oval 134">
            <a:extLst>
              <a:ext uri="{FF2B5EF4-FFF2-40B4-BE49-F238E27FC236}">
                <a16:creationId xmlns:a16="http://schemas.microsoft.com/office/drawing/2014/main" id="{E62892EA-6599-4AA3-8E49-CD901C3759A8}"/>
              </a:ext>
            </a:extLst>
          </p:cNvPr>
          <p:cNvSpPr/>
          <p:nvPr/>
        </p:nvSpPr>
        <p:spPr>
          <a:xfrm>
            <a:off x="6657788" y="2623030"/>
            <a:ext cx="189576" cy="1895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6" name="Oval 135">
            <a:extLst>
              <a:ext uri="{FF2B5EF4-FFF2-40B4-BE49-F238E27FC236}">
                <a16:creationId xmlns:a16="http://schemas.microsoft.com/office/drawing/2014/main" id="{FED98E8B-898E-423D-9FC4-5B85437114C3}"/>
              </a:ext>
            </a:extLst>
          </p:cNvPr>
          <p:cNvSpPr/>
          <p:nvPr/>
        </p:nvSpPr>
        <p:spPr>
          <a:xfrm>
            <a:off x="4714663" y="2971661"/>
            <a:ext cx="189576" cy="1895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7" name="Oval 136">
            <a:extLst>
              <a:ext uri="{FF2B5EF4-FFF2-40B4-BE49-F238E27FC236}">
                <a16:creationId xmlns:a16="http://schemas.microsoft.com/office/drawing/2014/main" id="{FAB91CCD-D471-46D0-A70E-CAC54ED96B83}"/>
              </a:ext>
            </a:extLst>
          </p:cNvPr>
          <p:cNvSpPr/>
          <p:nvPr/>
        </p:nvSpPr>
        <p:spPr>
          <a:xfrm>
            <a:off x="4714663" y="3320292"/>
            <a:ext cx="189576" cy="1895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8" name="Oval 137">
            <a:extLst>
              <a:ext uri="{FF2B5EF4-FFF2-40B4-BE49-F238E27FC236}">
                <a16:creationId xmlns:a16="http://schemas.microsoft.com/office/drawing/2014/main" id="{C44E5CE0-423C-4A67-BE0B-C5D7FD938E7E}"/>
              </a:ext>
            </a:extLst>
          </p:cNvPr>
          <p:cNvSpPr/>
          <p:nvPr/>
        </p:nvSpPr>
        <p:spPr>
          <a:xfrm>
            <a:off x="4714663" y="3668923"/>
            <a:ext cx="189576" cy="1895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9" name="Oval 138">
            <a:extLst>
              <a:ext uri="{FF2B5EF4-FFF2-40B4-BE49-F238E27FC236}">
                <a16:creationId xmlns:a16="http://schemas.microsoft.com/office/drawing/2014/main" id="{223913A2-464A-4E73-BB79-FC39671C785D}"/>
              </a:ext>
            </a:extLst>
          </p:cNvPr>
          <p:cNvSpPr/>
          <p:nvPr/>
        </p:nvSpPr>
        <p:spPr>
          <a:xfrm>
            <a:off x="4714663" y="4017554"/>
            <a:ext cx="189576" cy="18957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</a:rPr>
              <a:t>✗</a:t>
            </a:r>
            <a:endParaRPr lang="en-PH" sz="1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0" name="Oval 139">
            <a:extLst>
              <a:ext uri="{FF2B5EF4-FFF2-40B4-BE49-F238E27FC236}">
                <a16:creationId xmlns:a16="http://schemas.microsoft.com/office/drawing/2014/main" id="{CCC7B7E0-33F2-4C19-AF37-D2D3915F62C4}"/>
              </a:ext>
            </a:extLst>
          </p:cNvPr>
          <p:cNvSpPr/>
          <p:nvPr/>
        </p:nvSpPr>
        <p:spPr>
          <a:xfrm>
            <a:off x="4714663" y="4366185"/>
            <a:ext cx="189576" cy="1895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1" name="Oval 140">
            <a:extLst>
              <a:ext uri="{FF2B5EF4-FFF2-40B4-BE49-F238E27FC236}">
                <a16:creationId xmlns:a16="http://schemas.microsoft.com/office/drawing/2014/main" id="{9018E606-911D-49C8-AD5B-2D4E4D991566}"/>
              </a:ext>
            </a:extLst>
          </p:cNvPr>
          <p:cNvSpPr/>
          <p:nvPr/>
        </p:nvSpPr>
        <p:spPr>
          <a:xfrm>
            <a:off x="4714663" y="4714816"/>
            <a:ext cx="189576" cy="1895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2" name="Oval 141">
            <a:extLst>
              <a:ext uri="{FF2B5EF4-FFF2-40B4-BE49-F238E27FC236}">
                <a16:creationId xmlns:a16="http://schemas.microsoft.com/office/drawing/2014/main" id="{E4933E37-8A83-42CE-A1DF-83A43EBE5A18}"/>
              </a:ext>
            </a:extLst>
          </p:cNvPr>
          <p:cNvSpPr/>
          <p:nvPr/>
        </p:nvSpPr>
        <p:spPr>
          <a:xfrm>
            <a:off x="4714663" y="5063447"/>
            <a:ext cx="189576" cy="18957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</a:rPr>
              <a:t>✗</a:t>
            </a:r>
            <a:endParaRPr lang="en-PH" sz="1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3" name="Oval 142">
            <a:extLst>
              <a:ext uri="{FF2B5EF4-FFF2-40B4-BE49-F238E27FC236}">
                <a16:creationId xmlns:a16="http://schemas.microsoft.com/office/drawing/2014/main" id="{99D48C7D-FEF6-4203-A410-E8E36D7F8744}"/>
              </a:ext>
            </a:extLst>
          </p:cNvPr>
          <p:cNvSpPr/>
          <p:nvPr/>
        </p:nvSpPr>
        <p:spPr>
          <a:xfrm>
            <a:off x="4714663" y="5412078"/>
            <a:ext cx="189576" cy="1895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4" name="Oval 143">
            <a:extLst>
              <a:ext uri="{FF2B5EF4-FFF2-40B4-BE49-F238E27FC236}">
                <a16:creationId xmlns:a16="http://schemas.microsoft.com/office/drawing/2014/main" id="{156463E0-070B-4123-AF2C-38AE337972F4}"/>
              </a:ext>
            </a:extLst>
          </p:cNvPr>
          <p:cNvSpPr/>
          <p:nvPr/>
        </p:nvSpPr>
        <p:spPr>
          <a:xfrm>
            <a:off x="4714663" y="5760712"/>
            <a:ext cx="189576" cy="1895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9" name="Oval 148">
            <a:extLst>
              <a:ext uri="{FF2B5EF4-FFF2-40B4-BE49-F238E27FC236}">
                <a16:creationId xmlns:a16="http://schemas.microsoft.com/office/drawing/2014/main" id="{46EA9E92-7479-4ACB-AC9A-47D7C7EDF023}"/>
              </a:ext>
            </a:extLst>
          </p:cNvPr>
          <p:cNvSpPr/>
          <p:nvPr/>
        </p:nvSpPr>
        <p:spPr>
          <a:xfrm>
            <a:off x="6657788" y="5760712"/>
            <a:ext cx="189576" cy="1895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50" name="Oval 149">
            <a:extLst>
              <a:ext uri="{FF2B5EF4-FFF2-40B4-BE49-F238E27FC236}">
                <a16:creationId xmlns:a16="http://schemas.microsoft.com/office/drawing/2014/main" id="{AFC7B8EF-6490-4303-871E-A82461BDE4C8}"/>
              </a:ext>
            </a:extLst>
          </p:cNvPr>
          <p:cNvSpPr/>
          <p:nvPr/>
        </p:nvSpPr>
        <p:spPr>
          <a:xfrm>
            <a:off x="6657788" y="5412078"/>
            <a:ext cx="189576" cy="18957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</a:rPr>
              <a:t>✗</a:t>
            </a:r>
            <a:endParaRPr lang="en-PH" sz="1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51" name="Oval 150">
            <a:extLst>
              <a:ext uri="{FF2B5EF4-FFF2-40B4-BE49-F238E27FC236}">
                <a16:creationId xmlns:a16="http://schemas.microsoft.com/office/drawing/2014/main" id="{DA546698-DE3C-474A-8F1E-881A4D4CA630}"/>
              </a:ext>
            </a:extLst>
          </p:cNvPr>
          <p:cNvSpPr/>
          <p:nvPr/>
        </p:nvSpPr>
        <p:spPr>
          <a:xfrm>
            <a:off x="6657788" y="5063447"/>
            <a:ext cx="189576" cy="1895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52" name="Oval 151">
            <a:extLst>
              <a:ext uri="{FF2B5EF4-FFF2-40B4-BE49-F238E27FC236}">
                <a16:creationId xmlns:a16="http://schemas.microsoft.com/office/drawing/2014/main" id="{A45219AE-3FF5-43BA-A8BC-ECBF96462ABB}"/>
              </a:ext>
            </a:extLst>
          </p:cNvPr>
          <p:cNvSpPr/>
          <p:nvPr/>
        </p:nvSpPr>
        <p:spPr>
          <a:xfrm>
            <a:off x="6657788" y="4714816"/>
            <a:ext cx="189576" cy="1895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53" name="Oval 152">
            <a:extLst>
              <a:ext uri="{FF2B5EF4-FFF2-40B4-BE49-F238E27FC236}">
                <a16:creationId xmlns:a16="http://schemas.microsoft.com/office/drawing/2014/main" id="{0321BD00-0DFB-4121-A972-84EB2556040A}"/>
              </a:ext>
            </a:extLst>
          </p:cNvPr>
          <p:cNvSpPr/>
          <p:nvPr/>
        </p:nvSpPr>
        <p:spPr>
          <a:xfrm>
            <a:off x="6657788" y="4366185"/>
            <a:ext cx="189576" cy="18957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</a:rPr>
              <a:t>✗</a:t>
            </a:r>
            <a:endParaRPr lang="en-PH" sz="1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32EB6F4E-C279-437F-95BB-220C8665B68A}"/>
              </a:ext>
            </a:extLst>
          </p:cNvPr>
          <p:cNvSpPr/>
          <p:nvPr/>
        </p:nvSpPr>
        <p:spPr>
          <a:xfrm>
            <a:off x="6657788" y="4017554"/>
            <a:ext cx="189576" cy="1895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0EE9D9DB-9439-4DC8-8DBE-2956F0D3393B}"/>
              </a:ext>
            </a:extLst>
          </p:cNvPr>
          <p:cNvSpPr/>
          <p:nvPr/>
        </p:nvSpPr>
        <p:spPr>
          <a:xfrm>
            <a:off x="6657788" y="3668923"/>
            <a:ext cx="189576" cy="1895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56" name="Oval 155">
            <a:extLst>
              <a:ext uri="{FF2B5EF4-FFF2-40B4-BE49-F238E27FC236}">
                <a16:creationId xmlns:a16="http://schemas.microsoft.com/office/drawing/2014/main" id="{3771269C-D9A6-4B3A-9AA6-48D7F642083E}"/>
              </a:ext>
            </a:extLst>
          </p:cNvPr>
          <p:cNvSpPr/>
          <p:nvPr/>
        </p:nvSpPr>
        <p:spPr>
          <a:xfrm>
            <a:off x="6657788" y="3320292"/>
            <a:ext cx="189576" cy="1895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57" name="Oval 156">
            <a:extLst>
              <a:ext uri="{FF2B5EF4-FFF2-40B4-BE49-F238E27FC236}">
                <a16:creationId xmlns:a16="http://schemas.microsoft.com/office/drawing/2014/main" id="{726FF23D-0A43-496E-A7A8-85CB4D96B017}"/>
              </a:ext>
            </a:extLst>
          </p:cNvPr>
          <p:cNvSpPr/>
          <p:nvPr/>
        </p:nvSpPr>
        <p:spPr>
          <a:xfrm>
            <a:off x="6657788" y="2971661"/>
            <a:ext cx="189576" cy="1895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58" name="Oval 157">
            <a:extLst>
              <a:ext uri="{FF2B5EF4-FFF2-40B4-BE49-F238E27FC236}">
                <a16:creationId xmlns:a16="http://schemas.microsoft.com/office/drawing/2014/main" id="{98C8FE7C-F99B-43A8-9D46-C50F5CA1DD42}"/>
              </a:ext>
            </a:extLst>
          </p:cNvPr>
          <p:cNvSpPr/>
          <p:nvPr/>
        </p:nvSpPr>
        <p:spPr>
          <a:xfrm>
            <a:off x="8600913" y="2623030"/>
            <a:ext cx="189576" cy="18957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</a:rPr>
              <a:t>✗</a:t>
            </a:r>
            <a:endParaRPr lang="en-PH" sz="1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59" name="Oval 158">
            <a:extLst>
              <a:ext uri="{FF2B5EF4-FFF2-40B4-BE49-F238E27FC236}">
                <a16:creationId xmlns:a16="http://schemas.microsoft.com/office/drawing/2014/main" id="{D31020F0-F092-48BB-9EEE-82B09CCC8F60}"/>
              </a:ext>
            </a:extLst>
          </p:cNvPr>
          <p:cNvSpPr/>
          <p:nvPr/>
        </p:nvSpPr>
        <p:spPr>
          <a:xfrm>
            <a:off x="8600913" y="2971661"/>
            <a:ext cx="189576" cy="18957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</a:rPr>
              <a:t>✗</a:t>
            </a:r>
            <a:endParaRPr lang="en-PH" sz="1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60" name="Oval 159">
            <a:extLst>
              <a:ext uri="{FF2B5EF4-FFF2-40B4-BE49-F238E27FC236}">
                <a16:creationId xmlns:a16="http://schemas.microsoft.com/office/drawing/2014/main" id="{C9186E2F-79FA-41F6-BEF6-DBFD0E01DE55}"/>
              </a:ext>
            </a:extLst>
          </p:cNvPr>
          <p:cNvSpPr/>
          <p:nvPr/>
        </p:nvSpPr>
        <p:spPr>
          <a:xfrm>
            <a:off x="8600913" y="3320292"/>
            <a:ext cx="189576" cy="1895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61" name="Oval 160">
            <a:extLst>
              <a:ext uri="{FF2B5EF4-FFF2-40B4-BE49-F238E27FC236}">
                <a16:creationId xmlns:a16="http://schemas.microsoft.com/office/drawing/2014/main" id="{B9434966-24FE-4CD2-A76F-B747FA23DCF6}"/>
              </a:ext>
            </a:extLst>
          </p:cNvPr>
          <p:cNvSpPr/>
          <p:nvPr/>
        </p:nvSpPr>
        <p:spPr>
          <a:xfrm>
            <a:off x="8600913" y="3668923"/>
            <a:ext cx="189576" cy="1895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62" name="Oval 161">
            <a:extLst>
              <a:ext uri="{FF2B5EF4-FFF2-40B4-BE49-F238E27FC236}">
                <a16:creationId xmlns:a16="http://schemas.microsoft.com/office/drawing/2014/main" id="{C6ED0A75-71D8-402D-95AB-4A70441A049E}"/>
              </a:ext>
            </a:extLst>
          </p:cNvPr>
          <p:cNvSpPr/>
          <p:nvPr/>
        </p:nvSpPr>
        <p:spPr>
          <a:xfrm>
            <a:off x="8600913" y="4017554"/>
            <a:ext cx="189576" cy="1895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63" name="Oval 162">
            <a:extLst>
              <a:ext uri="{FF2B5EF4-FFF2-40B4-BE49-F238E27FC236}">
                <a16:creationId xmlns:a16="http://schemas.microsoft.com/office/drawing/2014/main" id="{489652B8-6EB3-432F-9FA2-5CD3872986D0}"/>
              </a:ext>
            </a:extLst>
          </p:cNvPr>
          <p:cNvSpPr/>
          <p:nvPr/>
        </p:nvSpPr>
        <p:spPr>
          <a:xfrm>
            <a:off x="8600913" y="4366185"/>
            <a:ext cx="189576" cy="1895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64" name="Oval 163">
            <a:extLst>
              <a:ext uri="{FF2B5EF4-FFF2-40B4-BE49-F238E27FC236}">
                <a16:creationId xmlns:a16="http://schemas.microsoft.com/office/drawing/2014/main" id="{B588ADA7-4C76-496E-BA20-96973A1D4C61}"/>
              </a:ext>
            </a:extLst>
          </p:cNvPr>
          <p:cNvSpPr/>
          <p:nvPr/>
        </p:nvSpPr>
        <p:spPr>
          <a:xfrm>
            <a:off x="8600913" y="4714816"/>
            <a:ext cx="189576" cy="1895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65" name="Oval 164">
            <a:extLst>
              <a:ext uri="{FF2B5EF4-FFF2-40B4-BE49-F238E27FC236}">
                <a16:creationId xmlns:a16="http://schemas.microsoft.com/office/drawing/2014/main" id="{0D0A9708-9732-40A1-BE58-4C0FF480F580}"/>
              </a:ext>
            </a:extLst>
          </p:cNvPr>
          <p:cNvSpPr/>
          <p:nvPr/>
        </p:nvSpPr>
        <p:spPr>
          <a:xfrm>
            <a:off x="8600913" y="5063447"/>
            <a:ext cx="189576" cy="18957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</a:rPr>
              <a:t>✗</a:t>
            </a:r>
            <a:endParaRPr lang="en-PH" sz="1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66" name="Oval 165">
            <a:extLst>
              <a:ext uri="{FF2B5EF4-FFF2-40B4-BE49-F238E27FC236}">
                <a16:creationId xmlns:a16="http://schemas.microsoft.com/office/drawing/2014/main" id="{230A43DB-3B1B-4B7B-9318-286C5D32CF81}"/>
              </a:ext>
            </a:extLst>
          </p:cNvPr>
          <p:cNvSpPr/>
          <p:nvPr/>
        </p:nvSpPr>
        <p:spPr>
          <a:xfrm>
            <a:off x="8600913" y="5412078"/>
            <a:ext cx="189576" cy="1895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67" name="Oval 166">
            <a:extLst>
              <a:ext uri="{FF2B5EF4-FFF2-40B4-BE49-F238E27FC236}">
                <a16:creationId xmlns:a16="http://schemas.microsoft.com/office/drawing/2014/main" id="{36CEEAA4-C41E-44E2-B04B-A2A763C6DF19}"/>
              </a:ext>
            </a:extLst>
          </p:cNvPr>
          <p:cNvSpPr/>
          <p:nvPr/>
        </p:nvSpPr>
        <p:spPr>
          <a:xfrm>
            <a:off x="8600913" y="5760712"/>
            <a:ext cx="189576" cy="1895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70" name="Oval 169">
            <a:extLst>
              <a:ext uri="{FF2B5EF4-FFF2-40B4-BE49-F238E27FC236}">
                <a16:creationId xmlns:a16="http://schemas.microsoft.com/office/drawing/2014/main" id="{E61BE4F2-EDBE-46F7-8A71-1D6B75B3F349}"/>
              </a:ext>
            </a:extLst>
          </p:cNvPr>
          <p:cNvSpPr/>
          <p:nvPr/>
        </p:nvSpPr>
        <p:spPr>
          <a:xfrm>
            <a:off x="10544037" y="2623030"/>
            <a:ext cx="189576" cy="1895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71" name="Oval 170">
            <a:extLst>
              <a:ext uri="{FF2B5EF4-FFF2-40B4-BE49-F238E27FC236}">
                <a16:creationId xmlns:a16="http://schemas.microsoft.com/office/drawing/2014/main" id="{E893F038-EF96-4A79-B547-4A3CD438CB1C}"/>
              </a:ext>
            </a:extLst>
          </p:cNvPr>
          <p:cNvSpPr/>
          <p:nvPr/>
        </p:nvSpPr>
        <p:spPr>
          <a:xfrm>
            <a:off x="10544037" y="2971661"/>
            <a:ext cx="189576" cy="1895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72" name="Oval 171">
            <a:extLst>
              <a:ext uri="{FF2B5EF4-FFF2-40B4-BE49-F238E27FC236}">
                <a16:creationId xmlns:a16="http://schemas.microsoft.com/office/drawing/2014/main" id="{5C740A95-C9AB-47AF-8C79-2EA5A7644D5E}"/>
              </a:ext>
            </a:extLst>
          </p:cNvPr>
          <p:cNvSpPr/>
          <p:nvPr/>
        </p:nvSpPr>
        <p:spPr>
          <a:xfrm>
            <a:off x="10544037" y="3320292"/>
            <a:ext cx="189576" cy="1895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73" name="Oval 172">
            <a:extLst>
              <a:ext uri="{FF2B5EF4-FFF2-40B4-BE49-F238E27FC236}">
                <a16:creationId xmlns:a16="http://schemas.microsoft.com/office/drawing/2014/main" id="{05C411D3-5B44-414B-A21E-BE817A8C400F}"/>
              </a:ext>
            </a:extLst>
          </p:cNvPr>
          <p:cNvSpPr/>
          <p:nvPr/>
        </p:nvSpPr>
        <p:spPr>
          <a:xfrm>
            <a:off x="10544037" y="3668923"/>
            <a:ext cx="189576" cy="18957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</a:rPr>
              <a:t>✗</a:t>
            </a:r>
            <a:endParaRPr lang="en-PH" sz="1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74" name="Oval 173">
            <a:extLst>
              <a:ext uri="{FF2B5EF4-FFF2-40B4-BE49-F238E27FC236}">
                <a16:creationId xmlns:a16="http://schemas.microsoft.com/office/drawing/2014/main" id="{DBA74C09-E48C-4276-B3F0-1C40F57B1A15}"/>
              </a:ext>
            </a:extLst>
          </p:cNvPr>
          <p:cNvSpPr/>
          <p:nvPr/>
        </p:nvSpPr>
        <p:spPr>
          <a:xfrm>
            <a:off x="10544037" y="4017554"/>
            <a:ext cx="189576" cy="1895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75" name="Oval 174">
            <a:extLst>
              <a:ext uri="{FF2B5EF4-FFF2-40B4-BE49-F238E27FC236}">
                <a16:creationId xmlns:a16="http://schemas.microsoft.com/office/drawing/2014/main" id="{3EA59642-2609-48B0-8ABB-9AD3D0D952B3}"/>
              </a:ext>
            </a:extLst>
          </p:cNvPr>
          <p:cNvSpPr/>
          <p:nvPr/>
        </p:nvSpPr>
        <p:spPr>
          <a:xfrm>
            <a:off x="10544037" y="4366185"/>
            <a:ext cx="189576" cy="1895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76" name="Oval 175">
            <a:extLst>
              <a:ext uri="{FF2B5EF4-FFF2-40B4-BE49-F238E27FC236}">
                <a16:creationId xmlns:a16="http://schemas.microsoft.com/office/drawing/2014/main" id="{D724D76D-E7BC-45A0-A0A9-0385B9BF42D7}"/>
              </a:ext>
            </a:extLst>
          </p:cNvPr>
          <p:cNvSpPr/>
          <p:nvPr/>
        </p:nvSpPr>
        <p:spPr>
          <a:xfrm>
            <a:off x="10544037" y="4714816"/>
            <a:ext cx="189576" cy="1895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77" name="Oval 176">
            <a:extLst>
              <a:ext uri="{FF2B5EF4-FFF2-40B4-BE49-F238E27FC236}">
                <a16:creationId xmlns:a16="http://schemas.microsoft.com/office/drawing/2014/main" id="{22944763-AB1D-4AF2-A7B7-0522680508EC}"/>
              </a:ext>
            </a:extLst>
          </p:cNvPr>
          <p:cNvSpPr/>
          <p:nvPr/>
        </p:nvSpPr>
        <p:spPr>
          <a:xfrm>
            <a:off x="10544037" y="5063447"/>
            <a:ext cx="189576" cy="18957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</a:rPr>
              <a:t>✗</a:t>
            </a:r>
            <a:endParaRPr lang="en-PH" sz="1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78" name="Oval 177">
            <a:extLst>
              <a:ext uri="{FF2B5EF4-FFF2-40B4-BE49-F238E27FC236}">
                <a16:creationId xmlns:a16="http://schemas.microsoft.com/office/drawing/2014/main" id="{26A8A33E-1D66-478E-A621-922111829816}"/>
              </a:ext>
            </a:extLst>
          </p:cNvPr>
          <p:cNvSpPr/>
          <p:nvPr/>
        </p:nvSpPr>
        <p:spPr>
          <a:xfrm>
            <a:off x="10544037" y="5412078"/>
            <a:ext cx="189576" cy="1895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79" name="Oval 178">
            <a:extLst>
              <a:ext uri="{FF2B5EF4-FFF2-40B4-BE49-F238E27FC236}">
                <a16:creationId xmlns:a16="http://schemas.microsoft.com/office/drawing/2014/main" id="{10E4C560-24C4-4CCD-81E0-3F4BF5C64F31}"/>
              </a:ext>
            </a:extLst>
          </p:cNvPr>
          <p:cNvSpPr/>
          <p:nvPr/>
        </p:nvSpPr>
        <p:spPr>
          <a:xfrm>
            <a:off x="10544037" y="5760712"/>
            <a:ext cx="189576" cy="1895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82" name="Rectangle 181">
            <a:extLst>
              <a:ext uri="{FF2B5EF4-FFF2-40B4-BE49-F238E27FC236}">
                <a16:creationId xmlns:a16="http://schemas.microsoft.com/office/drawing/2014/main" id="{F8122312-A698-4E77-B029-C8FFFC60BEAA}"/>
              </a:ext>
            </a:extLst>
          </p:cNvPr>
          <p:cNvSpPr/>
          <p:nvPr/>
        </p:nvSpPr>
        <p:spPr>
          <a:xfrm>
            <a:off x="571018" y="1252810"/>
            <a:ext cx="7064221" cy="369332"/>
          </a:xfrm>
          <a:prstGeom prst="rect">
            <a:avLst/>
          </a:prstGeom>
        </p:spPr>
        <p:txBody>
          <a:bodyPr vert="horz" wrap="square" lIns="0" tIns="0" rIns="0" bIns="0" anchor="b" anchorCtr="0">
            <a:noAutofit/>
          </a:bodyPr>
          <a:lstStyle/>
          <a:p>
            <a:r>
              <a:rPr lang="da-DK" sz="2000" dirty="0">
                <a:solidFill>
                  <a:schemeClr val="accent1"/>
                </a:solidFill>
                <a:latin typeface="Arial" panose="020B0604020202020204" pitchFamily="34" charset="0"/>
              </a:rPr>
              <a:t>Likelihood and impact rated low to high; mitigation owner assigned per risk</a:t>
            </a:r>
            <a:endParaRPr lang="en-US" sz="2000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cxnSp>
        <p:nvCxnSpPr>
          <p:cNvPr id="183" name="Straight Connector 182">
            <a:extLst>
              <a:ext uri="{FF2B5EF4-FFF2-40B4-BE49-F238E27FC236}">
                <a16:creationId xmlns:a16="http://schemas.microsoft.com/office/drawing/2014/main" id="{B708F320-67B9-4DF2-84C3-1A47270EED06}"/>
              </a:ext>
            </a:extLst>
          </p:cNvPr>
          <p:cNvCxnSpPr>
            <a:cxnSpLocks/>
          </p:cNvCxnSpPr>
          <p:nvPr/>
        </p:nvCxnSpPr>
        <p:spPr>
          <a:xfrm>
            <a:off x="571017" y="1714742"/>
            <a:ext cx="11011383" cy="0"/>
          </a:xfrm>
          <a:prstGeom prst="line">
            <a:avLst/>
          </a:prstGeom>
          <a:ln w="15875" cap="rnd">
            <a:solidFill>
              <a:schemeClr val="accent1"/>
            </a:solidFill>
            <a:prstDash val="sysDot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709274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9974F40-671B-4F03-A313-ACF5F2ADF0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Commercial KPI Dashboard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734374E-D767-48DF-818F-C7C1A6FCB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43</a:t>
            </a:fld>
            <a:endParaRPr lang="en-PH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18D5BAB-69B1-48F3-AC61-1B9F11DB1BA3}"/>
              </a:ext>
            </a:extLst>
          </p:cNvPr>
          <p:cNvSpPr/>
          <p:nvPr/>
        </p:nvSpPr>
        <p:spPr>
          <a:xfrm>
            <a:off x="650640" y="3952745"/>
            <a:ext cx="3336000" cy="945141"/>
          </a:xfrm>
          <a:prstGeom prst="roundRect">
            <a:avLst/>
          </a:prstGeom>
          <a:solidFill>
            <a:schemeClr val="accent1"/>
          </a:solidFill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2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3DF8B33-BBE8-4F1D-822F-1E25BA70C221}"/>
              </a:ext>
            </a:extLst>
          </p:cNvPr>
          <p:cNvSpPr/>
          <p:nvPr/>
        </p:nvSpPr>
        <p:spPr>
          <a:xfrm>
            <a:off x="650640" y="5143370"/>
            <a:ext cx="3336000" cy="945141"/>
          </a:xfrm>
          <a:prstGeom prst="roundRect">
            <a:avLst/>
          </a:prstGeom>
          <a:solidFill>
            <a:schemeClr val="accent1"/>
          </a:solidFill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2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EED1C6A-790B-45AD-AA78-7832978E2E74}"/>
              </a:ext>
            </a:extLst>
          </p:cNvPr>
          <p:cNvSpPr/>
          <p:nvPr/>
        </p:nvSpPr>
        <p:spPr>
          <a:xfrm>
            <a:off x="650640" y="2762120"/>
            <a:ext cx="3336000" cy="945141"/>
          </a:xfrm>
          <a:prstGeom prst="roundRect">
            <a:avLst/>
          </a:prstGeom>
          <a:solidFill>
            <a:schemeClr val="accent1"/>
          </a:solidFill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2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C6ABFB9-A88C-4118-9DE3-23E977194F13}"/>
              </a:ext>
            </a:extLst>
          </p:cNvPr>
          <p:cNvSpPr/>
          <p:nvPr/>
        </p:nvSpPr>
        <p:spPr>
          <a:xfrm>
            <a:off x="650640" y="1571495"/>
            <a:ext cx="3336000" cy="945141"/>
          </a:xfrm>
          <a:prstGeom prst="roundRect">
            <a:avLst/>
          </a:prstGeom>
          <a:solidFill>
            <a:schemeClr val="accent1"/>
          </a:solidFill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2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EB2E22E-C1B1-4C5E-BB57-FE3D4BA73406}"/>
              </a:ext>
            </a:extLst>
          </p:cNvPr>
          <p:cNvSpPr/>
          <p:nvPr/>
        </p:nvSpPr>
        <p:spPr>
          <a:xfrm>
            <a:off x="715725" y="1495425"/>
            <a:ext cx="3205830" cy="1097280"/>
          </a:xfrm>
          <a:prstGeom prst="rect">
            <a:avLst/>
          </a:prstGeom>
          <a:solidFill>
            <a:schemeClr val="bg1"/>
          </a:solidFill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72000" rIns="108000" bIns="7200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r>
              <a:rPr lang="en-US" sz="1300" b="1" dirty="0">
                <a:solidFill>
                  <a:schemeClr val="accent1"/>
                </a:solidFill>
                <a:latin typeface="Arial" panose="020B0604020202020204" pitchFamily="34" charset="0"/>
              </a:rPr>
              <a:t>New starts</a:t>
            </a:r>
          </a:p>
          <a:p>
            <a:pPr marL="273050" indent="-1714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Cumulative new-patient starts are tracking ahead of target by quarter.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E0D5D23-2681-4B15-A469-58E4209AF593}"/>
              </a:ext>
            </a:extLst>
          </p:cNvPr>
          <p:cNvSpPr/>
          <p:nvPr/>
        </p:nvSpPr>
        <p:spPr>
          <a:xfrm>
            <a:off x="715725" y="3876675"/>
            <a:ext cx="3205830" cy="1097280"/>
          </a:xfrm>
          <a:prstGeom prst="rect">
            <a:avLst/>
          </a:prstGeom>
          <a:solidFill>
            <a:schemeClr val="bg1"/>
          </a:solidFill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72000" rIns="108000" bIns="7200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r>
              <a:rPr lang="en-US" sz="1300" b="1" dirty="0">
                <a:solidFill>
                  <a:schemeClr val="accent1"/>
                </a:solidFill>
                <a:latin typeface="Arial" panose="020B0604020202020204" pitchFamily="34" charset="0"/>
              </a:rPr>
              <a:t>Access</a:t>
            </a:r>
          </a:p>
          <a:p>
            <a:pPr marL="273050" indent="-1714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Covered lives with favorable coverage are rising across commercial and public channels.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C51525E-494F-4279-AA9B-150C3862DC2D}"/>
              </a:ext>
            </a:extLst>
          </p:cNvPr>
          <p:cNvSpPr/>
          <p:nvPr/>
        </p:nvSpPr>
        <p:spPr>
          <a:xfrm>
            <a:off x="715725" y="5067300"/>
            <a:ext cx="3205830" cy="1097280"/>
          </a:xfrm>
          <a:prstGeom prst="rect">
            <a:avLst/>
          </a:prstGeom>
          <a:solidFill>
            <a:schemeClr val="bg1"/>
          </a:solidFill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72000" rIns="108000" bIns="7200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r>
              <a:rPr lang="en-US" sz="1300" b="1" dirty="0">
                <a:solidFill>
                  <a:schemeClr val="accent1"/>
                </a:solidFill>
                <a:latin typeface="Arial" panose="020B0604020202020204" pitchFamily="34" charset="0"/>
              </a:rPr>
              <a:t>Share of voice</a:t>
            </a:r>
          </a:p>
          <a:p>
            <a:pPr marL="273050" indent="-1714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Verazyne share of specialist engagement is climbing against both incumbents.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0737488-0CE2-46EF-9B3E-7C758E12D959}"/>
              </a:ext>
            </a:extLst>
          </p:cNvPr>
          <p:cNvSpPr/>
          <p:nvPr/>
        </p:nvSpPr>
        <p:spPr>
          <a:xfrm>
            <a:off x="715725" y="2686050"/>
            <a:ext cx="3205830" cy="1097280"/>
          </a:xfrm>
          <a:prstGeom prst="rect">
            <a:avLst/>
          </a:prstGeom>
          <a:solidFill>
            <a:schemeClr val="bg1"/>
          </a:solidFill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72000" rIns="108000" bIns="7200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r>
              <a:rPr lang="en-US" sz="1300" b="1" dirty="0">
                <a:solidFill>
                  <a:schemeClr val="accent1"/>
                </a:solidFill>
                <a:latin typeface="Arial" panose="020B0604020202020204" pitchFamily="34" charset="0"/>
              </a:rPr>
              <a:t>Adherence</a:t>
            </a:r>
          </a:p>
          <a:p>
            <a:pPr marL="273050" indent="-1714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On-therapy adherence and persistence confirm the value story holds in practice.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86D08367-AA51-442A-9B82-3C03A48590CA}"/>
              </a:ext>
            </a:extLst>
          </p:cNvPr>
          <p:cNvSpPr/>
          <p:nvPr/>
        </p:nvSpPr>
        <p:spPr>
          <a:xfrm>
            <a:off x="4191000" y="1540066"/>
            <a:ext cx="7372349" cy="2198626"/>
          </a:xfrm>
          <a:prstGeom prst="roundRect">
            <a:avLst/>
          </a:prstGeom>
          <a:solidFill>
            <a:schemeClr val="accent1"/>
          </a:solidFill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2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5A92B9C-3833-4B0C-93F7-D5678A6CE278}"/>
              </a:ext>
            </a:extLst>
          </p:cNvPr>
          <p:cNvSpPr/>
          <p:nvPr/>
        </p:nvSpPr>
        <p:spPr>
          <a:xfrm>
            <a:off x="4263634" y="1495424"/>
            <a:ext cx="7227085" cy="2287905"/>
          </a:xfrm>
          <a:prstGeom prst="rect">
            <a:avLst/>
          </a:prstGeom>
          <a:solidFill>
            <a:schemeClr val="bg1"/>
          </a:solidFill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72000" rIns="108000" bIns="7200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r>
              <a:rPr lang="en-US" sz="1300" b="1" dirty="0">
                <a:solidFill>
                  <a:schemeClr val="accent1"/>
                </a:solidFill>
                <a:latin typeface="Arial" panose="020B0604020202020204" pitchFamily="34" charset="0"/>
              </a:rPr>
              <a:t>Net price</a:t>
            </a:r>
          </a:p>
          <a:p>
            <a:pPr marL="273050" indent="-1714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Net realized price holds near plan through disciplined value-based contracting.</a:t>
            </a:r>
          </a:p>
          <a:p>
            <a:pPr marL="273050" indent="-1714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Field reach is concentrated on the highest-potential specialist accounts.</a:t>
            </a:r>
          </a:p>
          <a:p>
            <a:pPr marL="273050" indent="-1714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Digital engagement scales efficiently across the full prescriber base.</a:t>
            </a:r>
          </a:p>
          <a:p>
            <a:pPr marL="273050" indent="-1714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Patient-support enrollment leads the operational health metrics.</a:t>
            </a:r>
          </a:p>
          <a:p>
            <a:pPr marL="273050" indent="-1714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Real-world outcomes data accumulates to reassure payers and skeptics.</a:t>
            </a:r>
          </a:p>
          <a:p>
            <a:pPr marL="273050" indent="-171450"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sz="13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597433EE-0491-40D6-987C-AC8319007CF2}"/>
              </a:ext>
            </a:extLst>
          </p:cNvPr>
          <p:cNvSpPr/>
          <p:nvPr/>
        </p:nvSpPr>
        <p:spPr>
          <a:xfrm>
            <a:off x="4191000" y="3921317"/>
            <a:ext cx="7372349" cy="2198626"/>
          </a:xfrm>
          <a:prstGeom prst="roundRect">
            <a:avLst/>
          </a:prstGeom>
          <a:solidFill>
            <a:schemeClr val="accent1"/>
          </a:solidFill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2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D81738B-103D-4789-B100-EF8D7D97A3D7}"/>
              </a:ext>
            </a:extLst>
          </p:cNvPr>
          <p:cNvSpPr/>
          <p:nvPr/>
        </p:nvSpPr>
        <p:spPr>
          <a:xfrm>
            <a:off x="4263634" y="3876675"/>
            <a:ext cx="7227085" cy="2287905"/>
          </a:xfrm>
          <a:prstGeom prst="rect">
            <a:avLst/>
          </a:prstGeom>
          <a:solidFill>
            <a:schemeClr val="bg1"/>
          </a:solidFill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72000" rIns="108000" bIns="7200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r>
              <a:rPr lang="en-US" sz="1300" b="1" dirty="0">
                <a:solidFill>
                  <a:schemeClr val="accent1"/>
                </a:solidFill>
                <a:latin typeface="Arial" panose="020B0604020202020204" pitchFamily="34" charset="0"/>
              </a:rPr>
              <a:t>Outlook</a:t>
            </a:r>
          </a:p>
          <a:p>
            <a:pPr marL="273050" indent="-1714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All leading indicators support the base-case trajectory; the dashboard is reviewed monthly by commercial leadership and drives quarterly reallocation of investment.</a:t>
            </a:r>
          </a:p>
          <a:p>
            <a:pPr marL="273050" indent="-1714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Field reach is concentrated on the highest-potential specialist accounts.</a:t>
            </a:r>
          </a:p>
          <a:p>
            <a:pPr marL="273050" indent="-1714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Digital engagement scales efficiently across the full prescriber base.</a:t>
            </a:r>
          </a:p>
          <a:p>
            <a:pPr marL="273050" indent="-1714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Patient-support enrollment leads the operational health metrics.</a:t>
            </a:r>
          </a:p>
          <a:p>
            <a:pPr marL="273050" indent="-1714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Real-world outcomes data accumulates to reassure payers and skeptics.</a:t>
            </a:r>
          </a:p>
          <a:p>
            <a:pPr marL="273050" indent="-171450"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sz="13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977505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A8942B1-48F9-49A5-A7EA-38F6124439A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PH" dirty="0"/>
              <a:t>KPIs &amp; Roadmap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2261B1F-0B58-4CBA-BDD0-76CF0C79B4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44</a:t>
            </a:fld>
            <a:endParaRPr lang="en-PH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A2246030-38E9-40E2-B0C2-F9A82B6ED61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37323215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9168B2B-6C6D-4298-BE9D-93BF5C056D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7109942" cy="578772"/>
          </a:xfrm>
        </p:spPr>
        <p:txBody>
          <a:bodyPr/>
          <a:lstStyle/>
          <a:p>
            <a:r>
              <a:rPr lang="en-PH" dirty="0"/>
              <a:t>Governance &amp; Cadence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C79D12D-5052-49CC-ACF4-F8D3E0840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45</a:t>
            </a:fld>
            <a:endParaRPr lang="en-PH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39476E6-1B1F-4B7A-9D71-33E7FAF59C6A}"/>
              </a:ext>
            </a:extLst>
          </p:cNvPr>
          <p:cNvSpPr/>
          <p:nvPr/>
        </p:nvSpPr>
        <p:spPr>
          <a:xfrm>
            <a:off x="645289" y="2619379"/>
            <a:ext cx="760129" cy="76012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36A9AB7-070F-42A4-9C9C-1D0A3EEF056A}"/>
              </a:ext>
            </a:extLst>
          </p:cNvPr>
          <p:cNvSpPr/>
          <p:nvPr/>
        </p:nvSpPr>
        <p:spPr>
          <a:xfrm>
            <a:off x="645289" y="3529798"/>
            <a:ext cx="760129" cy="76012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9B793E84-A3B8-4D0B-BDC8-23F19B079B76}"/>
              </a:ext>
            </a:extLst>
          </p:cNvPr>
          <p:cNvSpPr/>
          <p:nvPr/>
        </p:nvSpPr>
        <p:spPr>
          <a:xfrm>
            <a:off x="645289" y="4440216"/>
            <a:ext cx="760129" cy="76012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F2522B75-3594-491F-8EBF-F916638EBE53}"/>
              </a:ext>
            </a:extLst>
          </p:cNvPr>
          <p:cNvSpPr/>
          <p:nvPr/>
        </p:nvSpPr>
        <p:spPr>
          <a:xfrm>
            <a:off x="645289" y="5350635"/>
            <a:ext cx="760129" cy="76012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1" name="Oval 20">
            <a:extLst>
              <a:ext uri="{FF2B5EF4-FFF2-40B4-BE49-F238E27FC236}">
                <a16:creationId xmlns:a16="http://schemas.microsoft.com/office/drawing/2014/main" id="{8B1BB51A-5B64-4DAC-B0B0-E672AA7F094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45110" y="2618645"/>
            <a:ext cx="253645" cy="2536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1000" dirty="0">
              <a:solidFill>
                <a:srgbClr val="FFFFFF">
                  <a:lumMod val="100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32" name="Oval 20">
            <a:extLst>
              <a:ext uri="{FF2B5EF4-FFF2-40B4-BE49-F238E27FC236}">
                <a16:creationId xmlns:a16="http://schemas.microsoft.com/office/drawing/2014/main" id="{EE9856EE-475F-48D6-9B0E-A09E12ADBC7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45109" y="3529063"/>
            <a:ext cx="253645" cy="2536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1000" dirty="0">
              <a:solidFill>
                <a:srgbClr val="FFFFFF">
                  <a:lumMod val="100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62A247F0-E65E-431F-AB75-11D9DC6411A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45109" y="4439481"/>
            <a:ext cx="253645" cy="2536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1000" dirty="0">
              <a:solidFill>
                <a:srgbClr val="FFFFFF">
                  <a:lumMod val="100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34" name="Oval 20">
            <a:extLst>
              <a:ext uri="{FF2B5EF4-FFF2-40B4-BE49-F238E27FC236}">
                <a16:creationId xmlns:a16="http://schemas.microsoft.com/office/drawing/2014/main" id="{C422560C-C1FF-4B7E-83AA-D4CF5AF0C6E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45108" y="5349900"/>
            <a:ext cx="253645" cy="2536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1000" dirty="0">
              <a:solidFill>
                <a:srgbClr val="FFFFFF">
                  <a:lumMod val="100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35" name="ee4pHeader1">
            <a:extLst>
              <a:ext uri="{FF2B5EF4-FFF2-40B4-BE49-F238E27FC236}">
                <a16:creationId xmlns:a16="http://schemas.microsoft.com/office/drawing/2014/main" id="{930E4517-430E-4723-A04D-6E859C5B4E07}"/>
              </a:ext>
            </a:extLst>
          </p:cNvPr>
          <p:cNvSpPr txBox="1"/>
          <p:nvPr/>
        </p:nvSpPr>
        <p:spPr>
          <a:xfrm>
            <a:off x="571018" y="1838621"/>
            <a:ext cx="7264319" cy="619737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Autofit/>
          </a:bodyPr>
          <a:lstStyle/>
          <a:p>
            <a:pPr marL="0" lvl="3"/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</a:rPr>
              <a:t>A clear governance rhythm turns the plan into a living management tool.</a:t>
            </a:r>
          </a:p>
        </p:txBody>
      </p:sp>
      <p:sp>
        <p:nvSpPr>
          <p:cNvPr id="37" name="ee4pContent1">
            <a:extLst>
              <a:ext uri="{FF2B5EF4-FFF2-40B4-BE49-F238E27FC236}">
                <a16:creationId xmlns:a16="http://schemas.microsoft.com/office/drawing/2014/main" id="{144F85EF-1F8C-45E5-BBF5-E5794B8EF50F}"/>
              </a:ext>
            </a:extLst>
          </p:cNvPr>
          <p:cNvSpPr txBox="1"/>
          <p:nvPr/>
        </p:nvSpPr>
        <p:spPr>
          <a:xfrm>
            <a:off x="1672896" y="2630112"/>
            <a:ext cx="6112311" cy="73866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>
            <a:no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378000" lvl="1" indent="-252000">
              <a:spcAft>
                <a:spcPts val="3000"/>
              </a:spcAft>
              <a:buClr>
                <a:schemeClr val="accent1"/>
              </a:buClr>
              <a:buFont typeface="Trebuchet MS" panose="020B070302020209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latin typeface="Arial" panose="020B0604020202020204" pitchFamily="34" charset="0"/>
              </a:rPr>
              <a:t>Define: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</a:rPr>
              <a:t>each risk and workstream has a named owner and explicit success criteria.</a:t>
            </a:r>
          </a:p>
        </p:txBody>
      </p:sp>
      <p:sp>
        <p:nvSpPr>
          <p:cNvPr id="38" name="ee4pContent1">
            <a:extLst>
              <a:ext uri="{FF2B5EF4-FFF2-40B4-BE49-F238E27FC236}">
                <a16:creationId xmlns:a16="http://schemas.microsoft.com/office/drawing/2014/main" id="{8BA56BF2-E5DF-4410-9650-C6257CED80E1}"/>
              </a:ext>
            </a:extLst>
          </p:cNvPr>
          <p:cNvSpPr txBox="1"/>
          <p:nvPr/>
        </p:nvSpPr>
        <p:spPr>
          <a:xfrm>
            <a:off x="1672896" y="3540530"/>
            <a:ext cx="6112311" cy="73866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>
            <a:no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378000" lvl="1" indent="-252000">
              <a:spcAft>
                <a:spcPts val="3000"/>
              </a:spcAft>
              <a:buClr>
                <a:schemeClr val="accent1"/>
              </a:buClr>
              <a:buFont typeface="Trebuchet MS" panose="020B070302020209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latin typeface="Arial" panose="020B0604020202020204" pitchFamily="34" charset="0"/>
              </a:rPr>
              <a:t>Review: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</a:rPr>
              <a:t>weekly during launch, monthly thereafter, against the KPI scorecard.</a:t>
            </a:r>
          </a:p>
        </p:txBody>
      </p:sp>
      <p:sp>
        <p:nvSpPr>
          <p:cNvPr id="39" name="ee4pContent1">
            <a:extLst>
              <a:ext uri="{FF2B5EF4-FFF2-40B4-BE49-F238E27FC236}">
                <a16:creationId xmlns:a16="http://schemas.microsoft.com/office/drawing/2014/main" id="{ED876C57-F060-4B35-B680-22FF88061E85}"/>
              </a:ext>
            </a:extLst>
          </p:cNvPr>
          <p:cNvSpPr txBox="1"/>
          <p:nvPr/>
        </p:nvSpPr>
        <p:spPr>
          <a:xfrm>
            <a:off x="1671434" y="4450948"/>
            <a:ext cx="6113772" cy="73866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>
            <a:no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378000" lvl="1" indent="-252000">
              <a:spcAft>
                <a:spcPts val="3000"/>
              </a:spcAft>
              <a:buClr>
                <a:schemeClr val="accent1"/>
              </a:buClr>
              <a:buFont typeface="Trebuchet MS" panose="020B070302020209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latin typeface="Arial" panose="020B0604020202020204" pitchFamily="34" charset="0"/>
              </a:rPr>
              <a:t>Decide: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</a:rPr>
              <a:t>the steering committee gates phase transitions and reallocates resources.</a:t>
            </a:r>
          </a:p>
        </p:txBody>
      </p:sp>
      <p:sp>
        <p:nvSpPr>
          <p:cNvPr id="40" name="ee4pContent1">
            <a:extLst>
              <a:ext uri="{FF2B5EF4-FFF2-40B4-BE49-F238E27FC236}">
                <a16:creationId xmlns:a16="http://schemas.microsoft.com/office/drawing/2014/main" id="{961A2B8A-6ABC-428E-A472-D44ED125496A}"/>
              </a:ext>
            </a:extLst>
          </p:cNvPr>
          <p:cNvSpPr txBox="1"/>
          <p:nvPr/>
        </p:nvSpPr>
        <p:spPr>
          <a:xfrm>
            <a:off x="1671437" y="5361367"/>
            <a:ext cx="6113770" cy="73866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>
            <a:no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378000" lvl="1" indent="-252000">
              <a:spcAft>
                <a:spcPts val="3000"/>
              </a:spcAft>
              <a:buClr>
                <a:schemeClr val="accent1"/>
              </a:buClr>
              <a:buFont typeface="Trebuchet MS" panose="020B070302020209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latin typeface="Arial" panose="020B0604020202020204" pitchFamily="34" charset="0"/>
              </a:rPr>
              <a:t>Adjust: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</a:rPr>
              <a:t>mitigations and investment shift as conditions and evidence evolve.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49767ED-B821-47E1-99E1-16AE0B47DB61}"/>
              </a:ext>
            </a:extLst>
          </p:cNvPr>
          <p:cNvCxnSpPr>
            <a:cxnSpLocks/>
          </p:cNvCxnSpPr>
          <p:nvPr/>
        </p:nvCxnSpPr>
        <p:spPr>
          <a:xfrm>
            <a:off x="711251" y="5275490"/>
            <a:ext cx="7264318" cy="0"/>
          </a:xfrm>
          <a:prstGeom prst="line">
            <a:avLst/>
          </a:prstGeom>
          <a:ln w="12700" cap="rnd">
            <a:solidFill>
              <a:srgbClr val="C6CDD0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3A166723-690C-4A18-9B05-BA1427432DE3}"/>
              </a:ext>
            </a:extLst>
          </p:cNvPr>
          <p:cNvCxnSpPr>
            <a:cxnSpLocks/>
          </p:cNvCxnSpPr>
          <p:nvPr/>
        </p:nvCxnSpPr>
        <p:spPr>
          <a:xfrm>
            <a:off x="711251" y="4365071"/>
            <a:ext cx="7264318" cy="0"/>
          </a:xfrm>
          <a:prstGeom prst="line">
            <a:avLst/>
          </a:prstGeom>
          <a:ln w="12700" cap="rnd">
            <a:solidFill>
              <a:srgbClr val="C6CDD0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621EC7CD-A05E-42B5-BB32-E7F32E0C1A12}"/>
              </a:ext>
            </a:extLst>
          </p:cNvPr>
          <p:cNvCxnSpPr>
            <a:cxnSpLocks/>
          </p:cNvCxnSpPr>
          <p:nvPr/>
        </p:nvCxnSpPr>
        <p:spPr>
          <a:xfrm>
            <a:off x="711251" y="3454653"/>
            <a:ext cx="7264319" cy="0"/>
          </a:xfrm>
          <a:prstGeom prst="line">
            <a:avLst/>
          </a:prstGeom>
          <a:ln w="12700" cap="rnd">
            <a:solidFill>
              <a:srgbClr val="C6CDD0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Group 54">
            <a:extLst>
              <a:ext uri="{FF2B5EF4-FFF2-40B4-BE49-F238E27FC236}">
                <a16:creationId xmlns:a16="http://schemas.microsoft.com/office/drawing/2014/main" id="{17A0CE04-365F-4C76-9029-88B7545FF485}"/>
              </a:ext>
            </a:extLst>
          </p:cNvPr>
          <p:cNvGrpSpPr/>
          <p:nvPr/>
        </p:nvGrpSpPr>
        <p:grpSpPr>
          <a:xfrm>
            <a:off x="8449519" y="1838621"/>
            <a:ext cx="3345324" cy="4407866"/>
            <a:chOff x="7530024" y="1838621"/>
            <a:chExt cx="4033325" cy="4407866"/>
          </a:xfrm>
        </p:grpSpPr>
        <p:sp>
          <p:nvSpPr>
            <p:cNvPr id="36" name="ee4pHeader3">
              <a:extLst>
                <a:ext uri="{FF2B5EF4-FFF2-40B4-BE49-F238E27FC236}">
                  <a16:creationId xmlns:a16="http://schemas.microsoft.com/office/drawing/2014/main" id="{5456245A-607A-4004-8D3B-9CB78EB6015F}"/>
                </a:ext>
              </a:extLst>
            </p:cNvPr>
            <p:cNvSpPr txBox="1"/>
            <p:nvPr/>
          </p:nvSpPr>
          <p:spPr>
            <a:xfrm>
              <a:off x="7530024" y="1838621"/>
              <a:ext cx="4033325" cy="619737"/>
            </a:xfrm>
            <a:prstGeom prst="rect">
              <a:avLst/>
            </a:prstGeom>
            <a:noFill/>
            <a:ln cap="rnd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/>
            <a:p>
              <a:pPr marL="0" lvl="3"/>
              <a:r>
                <a:rPr lang="en-US" dirty="0">
                  <a:solidFill>
                    <a:schemeClr val="accent4"/>
                  </a:solidFill>
                  <a:latin typeface="Arial" panose="020B0604020202020204" pitchFamily="34" charset="0"/>
                </a:rPr>
                <a:t>Governance keeps accountability active rather than aspirational.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1A940384-580B-4355-8CF7-059776269324}"/>
                </a:ext>
              </a:extLst>
            </p:cNvPr>
            <p:cNvSpPr txBox="1"/>
            <p:nvPr/>
          </p:nvSpPr>
          <p:spPr>
            <a:xfrm>
              <a:off x="7530024" y="2630112"/>
              <a:ext cx="4033325" cy="3616375"/>
            </a:xfrm>
            <a:prstGeom prst="rect">
              <a:avLst/>
            </a:prstGeom>
            <a:noFill/>
            <a:ln w="952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accent1"/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>
              <a:spAutoFit/>
            </a:bodyPr>
            <a:lstStyle>
              <a:defPPr>
                <a:defRPr lang="en-US"/>
              </a:defPPr>
              <a:lvl1pPr>
                <a:buSzPct val="100000"/>
                <a:buFont typeface="Trebuchet MS" panose="020B0603020202020204" pitchFamily="34" charset="0"/>
                <a:buChar char="​"/>
                <a:defRPr sz="1200">
                  <a:solidFill>
                    <a:srgbClr val="748188"/>
                  </a:solidFill>
                  <a:latin typeface="Franklin Gothic Book" panose="020B0503020102020204" pitchFamily="34" charset="0"/>
                  <a:cs typeface="Arial" pitchFamily="34" charset="0"/>
                </a:defRPr>
              </a:lvl1pPr>
              <a:lvl2pPr marL="378000" lvl="1" indent="-252000">
                <a:buClr>
                  <a:schemeClr val="bg1"/>
                </a:buClr>
                <a:buSzPct val="100000"/>
                <a:buFont typeface="Trebuchet MS" panose="020B0703020202090204" pitchFamily="34" charset="0"/>
                <a:buChar char="•"/>
                <a:defRPr sz="1400">
                  <a:solidFill>
                    <a:schemeClr val="bg1"/>
                  </a:solidFill>
                  <a:latin typeface="Franklin Gothic Book" panose="020B0503020102020204" pitchFamily="34" charset="0"/>
                </a:defRPr>
              </a:lvl2pPr>
              <a:lvl3pPr marL="648000" lvl="2" indent="-216000">
                <a:buClr>
                  <a:srgbClr val="3738C0"/>
                </a:buClr>
                <a:buSzPct val="100000"/>
                <a:buFont typeface="Trebuchet MS" panose="020B0603020202020204" pitchFamily="34" charset="0"/>
                <a:buChar char="–"/>
                <a:defRPr sz="1200">
                  <a:solidFill>
                    <a:srgbClr val="748188"/>
                  </a:solidFill>
                  <a:latin typeface="Franklin Gothic Book" panose="020B0503020102020204" pitchFamily="34" charset="0"/>
                </a:defRPr>
              </a:lvl3pPr>
              <a:lvl4pPr marL="0" lvl="3">
                <a:buSzPct val="100000"/>
                <a:buFont typeface="Trebuchet MS" panose="020B0603020202020204" pitchFamily="34" charset="0"/>
                <a:buChar char="​"/>
                <a:defRPr sz="1600">
                  <a:solidFill>
                    <a:srgbClr val="3738C0"/>
                  </a:solidFill>
                  <a:latin typeface="Franklin Gothic Book" panose="020B0503020102020204" pitchFamily="34" charset="0"/>
                </a:defRPr>
              </a:lvl4pPr>
              <a:lvl5pPr marL="0" lvl="4">
                <a:buSzPct val="100000"/>
                <a:buFont typeface="Trebuchet MS" panose="020B0603020202020204" pitchFamily="34" charset="0"/>
                <a:buChar char="​"/>
                <a:defRPr sz="1600" b="1">
                  <a:solidFill>
                    <a:srgbClr val="748188"/>
                  </a:solidFill>
                  <a:latin typeface="Franklin Gothic Book" panose="020B0503020102020204" pitchFamily="34" charset="0"/>
                </a:defRPr>
              </a:lvl5pPr>
              <a:lvl6pPr marL="324000" lvl="5" indent="-216000">
                <a:buClr>
                  <a:srgbClr val="3738C0"/>
                </a:buClr>
                <a:buSzPct val="100000"/>
                <a:buFont typeface="Trebuchet MS" panose="020B0603020202020204" pitchFamily="34" charset="0"/>
                <a:buChar char="•"/>
                <a:defRPr sz="1600">
                  <a:solidFill>
                    <a:srgbClr val="748188"/>
                  </a:solidFill>
                  <a:latin typeface="Franklin Gothic Book" panose="020B0503020102020204" pitchFamily="34" charset="0"/>
                </a:defRPr>
              </a:lvl6pPr>
              <a:lvl7pPr marL="0" lvl="6">
                <a:buSzPct val="100000"/>
                <a:buFont typeface="Trebuchet MS" panose="020B0603020202020204" pitchFamily="34" charset="0"/>
                <a:buChar char="​"/>
                <a:defRPr sz="4400">
                  <a:solidFill>
                    <a:srgbClr val="8485DC"/>
                  </a:solidFill>
                  <a:latin typeface="Franklin Gothic Book" panose="020B0503020102020204" pitchFamily="34" charset="0"/>
                </a:defRPr>
              </a:lvl7pPr>
              <a:lvl8pPr marL="0" lvl="7">
                <a:buSzPct val="100000"/>
                <a:buFont typeface="Trebuchet MS" panose="020B0603020202020204" pitchFamily="34" charset="0"/>
                <a:buChar char="​"/>
                <a:defRPr sz="5400">
                  <a:solidFill>
                    <a:srgbClr val="93AED6"/>
                  </a:solidFill>
                  <a:latin typeface="Franklin Gothic Book" panose="020B0503020102020204" pitchFamily="34" charset="0"/>
                </a:defRPr>
              </a:lvl8pPr>
              <a:lvl9pPr marL="0" lvl="8">
                <a:buSzPct val="100000"/>
                <a:buFont typeface="Trebuchet MS" panose="020B0603020202020204" pitchFamily="34" charset="0"/>
                <a:buChar char="​"/>
                <a:defRPr sz="2400">
                  <a:solidFill>
                    <a:srgbClr val="93AED6"/>
                  </a:solidFill>
                  <a:latin typeface="Franklin Gothic Book" panose="020B0503020102020204" pitchFamily="34" charset="0"/>
                </a:defRPr>
              </a:lvl9pPr>
            </a:lstStyle>
            <a:p>
              <a:pPr marL="285750" indent="-285750">
                <a:spcAft>
                  <a:spcPts val="600"/>
                </a:spcAft>
                <a:buClr>
                  <a:schemeClr val="bg1"/>
                </a:buClr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  <a:latin typeface="Arial" panose="020B0604020202020204" pitchFamily="34" charset="0"/>
                </a:rPr>
                <a:t>The launch steering committee owns the integrated plan, reviews the full risk register monthly, and holds each workstream accountable to measurable share, access, and adoption targets.</a:t>
              </a:r>
            </a:p>
            <a:p>
              <a:pPr marL="285750" indent="-285750">
                <a:spcAft>
                  <a:spcPts val="600"/>
                </a:spcAft>
                <a:buClr>
                  <a:schemeClr val="bg1"/>
                </a:buClr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  <a:latin typeface="Arial" panose="020B0604020202020204" pitchFamily="34" charset="0"/>
                </a:rPr>
                <a:t>Escalation paths are defined so that critical issues reach decision-makers within days, not weeks.</a:t>
              </a:r>
            </a:p>
            <a:p>
              <a:pPr marL="285750" indent="-285750">
                <a:spcAft>
                  <a:spcPts val="600"/>
                </a:spcAft>
                <a:buClr>
                  <a:schemeClr val="bg1"/>
                </a:buClr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  <a:latin typeface="Arial" panose="020B0604020202020204" pitchFamily="34" charset="0"/>
                </a:rPr>
                <a:t>Quarterly business reviews connect commercial performance to the financial plan and the next phase.</a:t>
              </a:r>
            </a:p>
          </p:txBody>
        </p:sp>
      </p:grpSp>
      <p:sp>
        <p:nvSpPr>
          <p:cNvPr id="45" name="Oval 20">
            <a:extLst>
              <a:ext uri="{FF2B5EF4-FFF2-40B4-BE49-F238E27FC236}">
                <a16:creationId xmlns:a16="http://schemas.microsoft.com/office/drawing/2014/main" id="{97D524CA-A47E-4700-B544-F812E4A2E3D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68808" y="2640655"/>
            <a:ext cx="209624" cy="2096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000" dirty="0">
                <a:solidFill>
                  <a:srgbClr val="FFFFFF">
                    <a:lumMod val="100000"/>
                  </a:srgbClr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46" name="Oval 20">
            <a:extLst>
              <a:ext uri="{FF2B5EF4-FFF2-40B4-BE49-F238E27FC236}">
                <a16:creationId xmlns:a16="http://schemas.microsoft.com/office/drawing/2014/main" id="{80B47C6B-A773-4650-A76C-E880DDA370A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68807" y="3551073"/>
            <a:ext cx="209624" cy="2096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000" dirty="0">
                <a:solidFill>
                  <a:srgbClr val="FFFFFF">
                    <a:lumMod val="100000"/>
                  </a:srgbClr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89A937D1-868C-4DAD-8D5C-B7FA48CDFBB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68807" y="4461491"/>
            <a:ext cx="209624" cy="2096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000" dirty="0">
                <a:solidFill>
                  <a:srgbClr val="FFFFFF">
                    <a:lumMod val="100000"/>
                  </a:srgbClr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48" name="Oval 20">
            <a:extLst>
              <a:ext uri="{FF2B5EF4-FFF2-40B4-BE49-F238E27FC236}">
                <a16:creationId xmlns:a16="http://schemas.microsoft.com/office/drawing/2014/main" id="{DD47C367-BCD4-406F-BD2C-4C47AD472BB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68806" y="5371910"/>
            <a:ext cx="209624" cy="2096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000" dirty="0">
                <a:solidFill>
                  <a:srgbClr val="FFFFFF">
                    <a:lumMod val="100000"/>
                  </a:srgbClr>
                </a:solidFill>
                <a:latin typeface="Arial" panose="020B0604020202020204" pitchFamily="34" charset="0"/>
              </a:rPr>
              <a:t>4</a:t>
            </a:r>
          </a:p>
        </p:txBody>
      </p:sp>
      <p:grpSp>
        <p:nvGrpSpPr>
          <p:cNvPr id="61" name="Graphic 56"/>
          <p:cNvGrpSpPr/>
          <p:nvPr/>
        </p:nvGrpSpPr>
        <p:grpSpPr>
          <a:xfrm>
            <a:off x="795303" y="2769393"/>
            <a:ext cx="460100" cy="460100"/>
            <a:chOff x="7491762" y="4459160"/>
            <a:chExt cx="633600" cy="633600"/>
          </a:xfrm>
          <a:solidFill>
            <a:srgbClr val="FFFFFF"/>
          </a:solidFill>
        </p:grpSpPr>
        <p:sp>
          <p:nvSpPr>
            <p:cNvPr id="62" name="Accent"/>
            <p:cNvSpPr/>
            <p:nvPr/>
          </p:nvSpPr>
          <p:spPr>
            <a:xfrm>
              <a:off x="7491762" y="44591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195" y="8269"/>
                  </a:moveTo>
                  <a:lnTo>
                    <a:pt x="6162" y="8271"/>
                  </a:lnTo>
                  <a:lnTo>
                    <a:pt x="3838" y="8271"/>
                  </a:lnTo>
                  <a:lnTo>
                    <a:pt x="3805" y="8269"/>
                  </a:lnTo>
                  <a:lnTo>
                    <a:pt x="3773" y="8262"/>
                  </a:lnTo>
                  <a:lnTo>
                    <a:pt x="3742" y="8252"/>
                  </a:lnTo>
                  <a:lnTo>
                    <a:pt x="3713" y="8238"/>
                  </a:lnTo>
                  <a:lnTo>
                    <a:pt x="3686" y="8219"/>
                  </a:lnTo>
                  <a:lnTo>
                    <a:pt x="3661" y="8198"/>
                  </a:lnTo>
                  <a:lnTo>
                    <a:pt x="3640" y="8173"/>
                  </a:lnTo>
                  <a:lnTo>
                    <a:pt x="3621" y="8146"/>
                  </a:lnTo>
                  <a:lnTo>
                    <a:pt x="3607" y="8117"/>
                  </a:lnTo>
                  <a:lnTo>
                    <a:pt x="3597" y="8086"/>
                  </a:lnTo>
                  <a:lnTo>
                    <a:pt x="3590" y="8054"/>
                  </a:lnTo>
                  <a:lnTo>
                    <a:pt x="3588" y="8021"/>
                  </a:lnTo>
                  <a:lnTo>
                    <a:pt x="3590" y="7988"/>
                  </a:lnTo>
                  <a:lnTo>
                    <a:pt x="3597" y="7956"/>
                  </a:lnTo>
                  <a:lnTo>
                    <a:pt x="3607" y="7925"/>
                  </a:lnTo>
                  <a:lnTo>
                    <a:pt x="3621" y="7896"/>
                  </a:lnTo>
                  <a:lnTo>
                    <a:pt x="3640" y="7869"/>
                  </a:lnTo>
                  <a:lnTo>
                    <a:pt x="3661" y="7844"/>
                  </a:lnTo>
                  <a:lnTo>
                    <a:pt x="3686" y="7823"/>
                  </a:lnTo>
                  <a:lnTo>
                    <a:pt x="3713" y="7804"/>
                  </a:lnTo>
                  <a:lnTo>
                    <a:pt x="3742" y="7790"/>
                  </a:lnTo>
                  <a:lnTo>
                    <a:pt x="3773" y="7780"/>
                  </a:lnTo>
                  <a:lnTo>
                    <a:pt x="3805" y="7773"/>
                  </a:lnTo>
                  <a:lnTo>
                    <a:pt x="3838" y="7771"/>
                  </a:lnTo>
                  <a:lnTo>
                    <a:pt x="6162" y="7771"/>
                  </a:lnTo>
                  <a:lnTo>
                    <a:pt x="6195" y="7773"/>
                  </a:lnTo>
                  <a:lnTo>
                    <a:pt x="6227" y="7780"/>
                  </a:lnTo>
                  <a:lnTo>
                    <a:pt x="6258" y="7790"/>
                  </a:lnTo>
                  <a:lnTo>
                    <a:pt x="6287" y="7804"/>
                  </a:lnTo>
                  <a:lnTo>
                    <a:pt x="6314" y="7823"/>
                  </a:lnTo>
                  <a:lnTo>
                    <a:pt x="6339" y="7844"/>
                  </a:lnTo>
                  <a:lnTo>
                    <a:pt x="6360" y="7869"/>
                  </a:lnTo>
                  <a:lnTo>
                    <a:pt x="6379" y="7896"/>
                  </a:lnTo>
                  <a:lnTo>
                    <a:pt x="6393" y="7925"/>
                  </a:lnTo>
                  <a:lnTo>
                    <a:pt x="6403" y="7956"/>
                  </a:lnTo>
                  <a:lnTo>
                    <a:pt x="6410" y="7988"/>
                  </a:lnTo>
                  <a:lnTo>
                    <a:pt x="6412" y="8021"/>
                  </a:lnTo>
                  <a:lnTo>
                    <a:pt x="6410" y="8054"/>
                  </a:lnTo>
                  <a:lnTo>
                    <a:pt x="6403" y="8086"/>
                  </a:lnTo>
                  <a:lnTo>
                    <a:pt x="6393" y="8117"/>
                  </a:lnTo>
                  <a:lnTo>
                    <a:pt x="6379" y="8146"/>
                  </a:lnTo>
                  <a:lnTo>
                    <a:pt x="6360" y="8173"/>
                  </a:lnTo>
                  <a:lnTo>
                    <a:pt x="6339" y="8198"/>
                  </a:lnTo>
                  <a:lnTo>
                    <a:pt x="6314" y="8219"/>
                  </a:lnTo>
                  <a:lnTo>
                    <a:pt x="6287" y="8238"/>
                  </a:lnTo>
                  <a:lnTo>
                    <a:pt x="6258" y="8252"/>
                  </a:lnTo>
                  <a:lnTo>
                    <a:pt x="6227" y="8262"/>
                  </a:lnTo>
                  <a:lnTo>
                    <a:pt x="6195" y="8269"/>
                  </a:lnTo>
                  <a:close/>
                  <a:moveTo>
                    <a:pt x="4406" y="1050"/>
                  </a:moveTo>
                  <a:lnTo>
                    <a:pt x="4419" y="1050"/>
                  </a:lnTo>
                  <a:lnTo>
                    <a:pt x="5581" y="1050"/>
                  </a:lnTo>
                  <a:lnTo>
                    <a:pt x="5594" y="1050"/>
                  </a:lnTo>
                  <a:lnTo>
                    <a:pt x="5607" y="1051"/>
                  </a:lnTo>
                  <a:lnTo>
                    <a:pt x="5620" y="1052"/>
                  </a:lnTo>
                  <a:lnTo>
                    <a:pt x="5633" y="1054"/>
                  </a:lnTo>
                  <a:lnTo>
                    <a:pt x="5646" y="1056"/>
                  </a:lnTo>
                  <a:lnTo>
                    <a:pt x="5658" y="1059"/>
                  </a:lnTo>
                  <a:lnTo>
                    <a:pt x="5671" y="1062"/>
                  </a:lnTo>
                  <a:lnTo>
                    <a:pt x="5683" y="1065"/>
                  </a:lnTo>
                  <a:lnTo>
                    <a:pt x="5696" y="1070"/>
                  </a:lnTo>
                  <a:lnTo>
                    <a:pt x="5708" y="1074"/>
                  </a:lnTo>
                  <a:lnTo>
                    <a:pt x="5720" y="1079"/>
                  </a:lnTo>
                  <a:lnTo>
                    <a:pt x="5732" y="1085"/>
                  </a:lnTo>
                  <a:lnTo>
                    <a:pt x="5744" y="1091"/>
                  </a:lnTo>
                  <a:lnTo>
                    <a:pt x="5755" y="1097"/>
                  </a:lnTo>
                  <a:lnTo>
                    <a:pt x="5766" y="1104"/>
                  </a:lnTo>
                  <a:lnTo>
                    <a:pt x="5777" y="1111"/>
                  </a:lnTo>
                  <a:lnTo>
                    <a:pt x="5788" y="1118"/>
                  </a:lnTo>
                  <a:lnTo>
                    <a:pt x="5798" y="1126"/>
                  </a:lnTo>
                  <a:lnTo>
                    <a:pt x="5808" y="1134"/>
                  </a:lnTo>
                  <a:lnTo>
                    <a:pt x="5818" y="1143"/>
                  </a:lnTo>
                  <a:lnTo>
                    <a:pt x="5827" y="1152"/>
                  </a:lnTo>
                  <a:lnTo>
                    <a:pt x="5836" y="1161"/>
                  </a:lnTo>
                  <a:lnTo>
                    <a:pt x="5845" y="1171"/>
                  </a:lnTo>
                  <a:lnTo>
                    <a:pt x="5853" y="1181"/>
                  </a:lnTo>
                  <a:lnTo>
                    <a:pt x="5861" y="1191"/>
                  </a:lnTo>
                  <a:lnTo>
                    <a:pt x="5869" y="1202"/>
                  </a:lnTo>
                  <a:lnTo>
                    <a:pt x="5876" y="1213"/>
                  </a:lnTo>
                  <a:lnTo>
                    <a:pt x="5883" y="1224"/>
                  </a:lnTo>
                  <a:lnTo>
                    <a:pt x="5889" y="1235"/>
                  </a:lnTo>
                  <a:lnTo>
                    <a:pt x="5895" y="1247"/>
                  </a:lnTo>
                  <a:lnTo>
                    <a:pt x="5900" y="1259"/>
                  </a:lnTo>
                  <a:lnTo>
                    <a:pt x="5905" y="1271"/>
                  </a:lnTo>
                  <a:lnTo>
                    <a:pt x="5910" y="1283"/>
                  </a:lnTo>
                  <a:lnTo>
                    <a:pt x="5914" y="1296"/>
                  </a:lnTo>
                  <a:lnTo>
                    <a:pt x="5917" y="1308"/>
                  </a:lnTo>
                  <a:lnTo>
                    <a:pt x="5920" y="1321"/>
                  </a:lnTo>
                  <a:lnTo>
                    <a:pt x="5923" y="1334"/>
                  </a:lnTo>
                  <a:lnTo>
                    <a:pt x="5925" y="1346"/>
                  </a:lnTo>
                  <a:lnTo>
                    <a:pt x="5927" y="1359"/>
                  </a:lnTo>
                  <a:lnTo>
                    <a:pt x="5928" y="1373"/>
                  </a:lnTo>
                  <a:lnTo>
                    <a:pt x="5929" y="1386"/>
                  </a:lnTo>
                  <a:lnTo>
                    <a:pt x="5929" y="1399"/>
                  </a:lnTo>
                  <a:lnTo>
                    <a:pt x="5929" y="2212"/>
                  </a:lnTo>
                  <a:lnTo>
                    <a:pt x="5929" y="2225"/>
                  </a:lnTo>
                  <a:lnTo>
                    <a:pt x="5928" y="2238"/>
                  </a:lnTo>
                  <a:lnTo>
                    <a:pt x="5927" y="2251"/>
                  </a:lnTo>
                  <a:lnTo>
                    <a:pt x="5925" y="2264"/>
                  </a:lnTo>
                  <a:lnTo>
                    <a:pt x="5923" y="2277"/>
                  </a:lnTo>
                  <a:lnTo>
                    <a:pt x="5920" y="2289"/>
                  </a:lnTo>
                  <a:lnTo>
                    <a:pt x="5917" y="2302"/>
                  </a:lnTo>
                  <a:lnTo>
                    <a:pt x="5914" y="2314"/>
                  </a:lnTo>
                  <a:lnTo>
                    <a:pt x="5910" y="2327"/>
                  </a:lnTo>
                  <a:lnTo>
                    <a:pt x="5905" y="2339"/>
                  </a:lnTo>
                  <a:lnTo>
                    <a:pt x="5900" y="2351"/>
                  </a:lnTo>
                  <a:lnTo>
                    <a:pt x="5895" y="2363"/>
                  </a:lnTo>
                  <a:lnTo>
                    <a:pt x="5889" y="2375"/>
                  </a:lnTo>
                  <a:lnTo>
                    <a:pt x="5883" y="2386"/>
                  </a:lnTo>
                  <a:lnTo>
                    <a:pt x="5876" y="2397"/>
                  </a:lnTo>
                  <a:lnTo>
                    <a:pt x="5869" y="2408"/>
                  </a:lnTo>
                  <a:lnTo>
                    <a:pt x="5861" y="2419"/>
                  </a:lnTo>
                  <a:lnTo>
                    <a:pt x="5853" y="2429"/>
                  </a:lnTo>
                  <a:lnTo>
                    <a:pt x="5845" y="2439"/>
                  </a:lnTo>
                  <a:lnTo>
                    <a:pt x="5836" y="2449"/>
                  </a:lnTo>
                  <a:lnTo>
                    <a:pt x="5827" y="2458"/>
                  </a:lnTo>
                  <a:lnTo>
                    <a:pt x="5818" y="2467"/>
                  </a:lnTo>
                  <a:lnTo>
                    <a:pt x="5808" y="2476"/>
                  </a:lnTo>
                  <a:lnTo>
                    <a:pt x="5798" y="2484"/>
                  </a:lnTo>
                  <a:lnTo>
                    <a:pt x="5788" y="2492"/>
                  </a:lnTo>
                  <a:lnTo>
                    <a:pt x="5777" y="2500"/>
                  </a:lnTo>
                  <a:lnTo>
                    <a:pt x="5766" y="2507"/>
                  </a:lnTo>
                  <a:lnTo>
                    <a:pt x="5755" y="2514"/>
                  </a:lnTo>
                  <a:lnTo>
                    <a:pt x="5744" y="2520"/>
                  </a:lnTo>
                  <a:lnTo>
                    <a:pt x="5732" y="2526"/>
                  </a:lnTo>
                  <a:lnTo>
                    <a:pt x="5720" y="2531"/>
                  </a:lnTo>
                  <a:lnTo>
                    <a:pt x="5708" y="2536"/>
                  </a:lnTo>
                  <a:lnTo>
                    <a:pt x="5696" y="2541"/>
                  </a:lnTo>
                  <a:lnTo>
                    <a:pt x="5683" y="2545"/>
                  </a:lnTo>
                  <a:lnTo>
                    <a:pt x="5671" y="2548"/>
                  </a:lnTo>
                  <a:lnTo>
                    <a:pt x="5658" y="2551"/>
                  </a:lnTo>
                  <a:lnTo>
                    <a:pt x="5646" y="2554"/>
                  </a:lnTo>
                  <a:lnTo>
                    <a:pt x="5633" y="2556"/>
                  </a:lnTo>
                  <a:lnTo>
                    <a:pt x="5620" y="2558"/>
                  </a:lnTo>
                  <a:lnTo>
                    <a:pt x="5607" y="2559"/>
                  </a:lnTo>
                  <a:lnTo>
                    <a:pt x="5594" y="2560"/>
                  </a:lnTo>
                  <a:lnTo>
                    <a:pt x="5581" y="2560"/>
                  </a:lnTo>
                  <a:lnTo>
                    <a:pt x="4419" y="2560"/>
                  </a:lnTo>
                  <a:lnTo>
                    <a:pt x="4406" y="2560"/>
                  </a:lnTo>
                  <a:lnTo>
                    <a:pt x="4393" y="2559"/>
                  </a:lnTo>
                  <a:lnTo>
                    <a:pt x="4380" y="2558"/>
                  </a:lnTo>
                  <a:lnTo>
                    <a:pt x="4367" y="2556"/>
                  </a:lnTo>
                  <a:lnTo>
                    <a:pt x="4354" y="2554"/>
                  </a:lnTo>
                  <a:lnTo>
                    <a:pt x="4342" y="2551"/>
                  </a:lnTo>
                  <a:lnTo>
                    <a:pt x="4329" y="2548"/>
                  </a:lnTo>
                  <a:lnTo>
                    <a:pt x="4317" y="2545"/>
                  </a:lnTo>
                  <a:lnTo>
                    <a:pt x="4304" y="2541"/>
                  </a:lnTo>
                  <a:lnTo>
                    <a:pt x="4292" y="2536"/>
                  </a:lnTo>
                  <a:lnTo>
                    <a:pt x="4280" y="2531"/>
                  </a:lnTo>
                  <a:lnTo>
                    <a:pt x="4268" y="2526"/>
                  </a:lnTo>
                  <a:lnTo>
                    <a:pt x="4256" y="2520"/>
                  </a:lnTo>
                  <a:lnTo>
                    <a:pt x="4245" y="2514"/>
                  </a:lnTo>
                  <a:lnTo>
                    <a:pt x="4234" y="2507"/>
                  </a:lnTo>
                  <a:lnTo>
                    <a:pt x="4223" y="2500"/>
                  </a:lnTo>
                  <a:lnTo>
                    <a:pt x="4212" y="2492"/>
                  </a:lnTo>
                  <a:lnTo>
                    <a:pt x="4202" y="2484"/>
                  </a:lnTo>
                  <a:lnTo>
                    <a:pt x="4192" y="2476"/>
                  </a:lnTo>
                  <a:lnTo>
                    <a:pt x="4182" y="2467"/>
                  </a:lnTo>
                  <a:lnTo>
                    <a:pt x="4173" y="2458"/>
                  </a:lnTo>
                  <a:lnTo>
                    <a:pt x="4164" y="2449"/>
                  </a:lnTo>
                  <a:lnTo>
                    <a:pt x="4155" y="2439"/>
                  </a:lnTo>
                  <a:lnTo>
                    <a:pt x="4147" y="2429"/>
                  </a:lnTo>
                  <a:lnTo>
                    <a:pt x="4139" y="2419"/>
                  </a:lnTo>
                  <a:lnTo>
                    <a:pt x="4131" y="2408"/>
                  </a:lnTo>
                  <a:lnTo>
                    <a:pt x="4124" y="2397"/>
                  </a:lnTo>
                  <a:lnTo>
                    <a:pt x="4117" y="2386"/>
                  </a:lnTo>
                  <a:lnTo>
                    <a:pt x="4111" y="2375"/>
                  </a:lnTo>
                  <a:lnTo>
                    <a:pt x="4105" y="2363"/>
                  </a:lnTo>
                  <a:lnTo>
                    <a:pt x="4100" y="2351"/>
                  </a:lnTo>
                  <a:lnTo>
                    <a:pt x="4095" y="2339"/>
                  </a:lnTo>
                  <a:lnTo>
                    <a:pt x="4090" y="2327"/>
                  </a:lnTo>
                  <a:lnTo>
                    <a:pt x="4086" y="2314"/>
                  </a:lnTo>
                  <a:lnTo>
                    <a:pt x="4083" y="2302"/>
                  </a:lnTo>
                  <a:lnTo>
                    <a:pt x="4080" y="2289"/>
                  </a:lnTo>
                  <a:lnTo>
                    <a:pt x="4077" y="2277"/>
                  </a:lnTo>
                  <a:lnTo>
                    <a:pt x="4075" y="2264"/>
                  </a:lnTo>
                  <a:lnTo>
                    <a:pt x="4073" y="2251"/>
                  </a:lnTo>
                  <a:lnTo>
                    <a:pt x="4072" y="2238"/>
                  </a:lnTo>
                  <a:lnTo>
                    <a:pt x="4071" y="2225"/>
                  </a:lnTo>
                  <a:lnTo>
                    <a:pt x="4071" y="2212"/>
                  </a:lnTo>
                  <a:lnTo>
                    <a:pt x="4071" y="1399"/>
                  </a:lnTo>
                  <a:lnTo>
                    <a:pt x="4071" y="1386"/>
                  </a:lnTo>
                  <a:lnTo>
                    <a:pt x="4072" y="1373"/>
                  </a:lnTo>
                  <a:lnTo>
                    <a:pt x="4073" y="1359"/>
                  </a:lnTo>
                  <a:lnTo>
                    <a:pt x="4075" y="1346"/>
                  </a:lnTo>
                  <a:lnTo>
                    <a:pt x="4077" y="1334"/>
                  </a:lnTo>
                  <a:lnTo>
                    <a:pt x="4080" y="1321"/>
                  </a:lnTo>
                  <a:lnTo>
                    <a:pt x="4083" y="1308"/>
                  </a:lnTo>
                  <a:lnTo>
                    <a:pt x="4086" y="1296"/>
                  </a:lnTo>
                  <a:lnTo>
                    <a:pt x="4090" y="1283"/>
                  </a:lnTo>
                  <a:lnTo>
                    <a:pt x="4095" y="1271"/>
                  </a:lnTo>
                  <a:lnTo>
                    <a:pt x="4100" y="1259"/>
                  </a:lnTo>
                  <a:lnTo>
                    <a:pt x="4105" y="1247"/>
                  </a:lnTo>
                  <a:lnTo>
                    <a:pt x="4111" y="1235"/>
                  </a:lnTo>
                  <a:lnTo>
                    <a:pt x="4117" y="1224"/>
                  </a:lnTo>
                  <a:lnTo>
                    <a:pt x="4124" y="1213"/>
                  </a:lnTo>
                  <a:lnTo>
                    <a:pt x="4131" y="1202"/>
                  </a:lnTo>
                  <a:lnTo>
                    <a:pt x="4139" y="1191"/>
                  </a:lnTo>
                  <a:lnTo>
                    <a:pt x="4147" y="1181"/>
                  </a:lnTo>
                  <a:lnTo>
                    <a:pt x="4155" y="1171"/>
                  </a:lnTo>
                  <a:lnTo>
                    <a:pt x="4164" y="1161"/>
                  </a:lnTo>
                  <a:lnTo>
                    <a:pt x="4173" y="1152"/>
                  </a:lnTo>
                  <a:lnTo>
                    <a:pt x="4182" y="1143"/>
                  </a:lnTo>
                  <a:lnTo>
                    <a:pt x="4192" y="1134"/>
                  </a:lnTo>
                  <a:lnTo>
                    <a:pt x="4202" y="1126"/>
                  </a:lnTo>
                  <a:lnTo>
                    <a:pt x="4212" y="1118"/>
                  </a:lnTo>
                  <a:lnTo>
                    <a:pt x="4223" y="1111"/>
                  </a:lnTo>
                  <a:lnTo>
                    <a:pt x="4234" y="1104"/>
                  </a:lnTo>
                  <a:lnTo>
                    <a:pt x="4245" y="1097"/>
                  </a:lnTo>
                  <a:lnTo>
                    <a:pt x="4256" y="1091"/>
                  </a:lnTo>
                  <a:lnTo>
                    <a:pt x="4268" y="1085"/>
                  </a:lnTo>
                  <a:lnTo>
                    <a:pt x="4280" y="1079"/>
                  </a:lnTo>
                  <a:lnTo>
                    <a:pt x="4292" y="1074"/>
                  </a:lnTo>
                  <a:lnTo>
                    <a:pt x="4304" y="1070"/>
                  </a:lnTo>
                  <a:lnTo>
                    <a:pt x="4317" y="1065"/>
                  </a:lnTo>
                  <a:lnTo>
                    <a:pt x="4329" y="1062"/>
                  </a:lnTo>
                  <a:lnTo>
                    <a:pt x="4342" y="1059"/>
                  </a:lnTo>
                  <a:lnTo>
                    <a:pt x="4354" y="1056"/>
                  </a:lnTo>
                  <a:lnTo>
                    <a:pt x="4367" y="1054"/>
                  </a:lnTo>
                  <a:lnTo>
                    <a:pt x="4380" y="1052"/>
                  </a:lnTo>
                  <a:lnTo>
                    <a:pt x="4393" y="1051"/>
                  </a:lnTo>
                  <a:lnTo>
                    <a:pt x="4406" y="105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63" name="Outline"/>
            <p:cNvSpPr/>
            <p:nvPr/>
          </p:nvSpPr>
          <p:spPr>
            <a:xfrm>
              <a:off x="7491762" y="44591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392" y="801"/>
                  </a:moveTo>
                  <a:lnTo>
                    <a:pt x="4401" y="800"/>
                  </a:lnTo>
                  <a:lnTo>
                    <a:pt x="4414" y="800"/>
                  </a:lnTo>
                  <a:lnTo>
                    <a:pt x="4419" y="800"/>
                  </a:lnTo>
                  <a:lnTo>
                    <a:pt x="5581" y="800"/>
                  </a:lnTo>
                  <a:lnTo>
                    <a:pt x="5586" y="800"/>
                  </a:lnTo>
                  <a:lnTo>
                    <a:pt x="5599" y="800"/>
                  </a:lnTo>
                  <a:lnTo>
                    <a:pt x="5608" y="801"/>
                  </a:lnTo>
                  <a:lnTo>
                    <a:pt x="5621" y="801"/>
                  </a:lnTo>
                  <a:lnTo>
                    <a:pt x="5630" y="802"/>
                  </a:lnTo>
                  <a:lnTo>
                    <a:pt x="5643" y="803"/>
                  </a:lnTo>
                  <a:lnTo>
                    <a:pt x="5653" y="804"/>
                  </a:lnTo>
                  <a:lnTo>
                    <a:pt x="5666" y="806"/>
                  </a:lnTo>
                  <a:lnTo>
                    <a:pt x="5675" y="807"/>
                  </a:lnTo>
                  <a:lnTo>
                    <a:pt x="5688" y="810"/>
                  </a:lnTo>
                  <a:lnTo>
                    <a:pt x="5697" y="811"/>
                  </a:lnTo>
                  <a:lnTo>
                    <a:pt x="5710" y="814"/>
                  </a:lnTo>
                  <a:lnTo>
                    <a:pt x="5719" y="816"/>
                  </a:lnTo>
                  <a:lnTo>
                    <a:pt x="5731" y="819"/>
                  </a:lnTo>
                  <a:lnTo>
                    <a:pt x="5741" y="822"/>
                  </a:lnTo>
                  <a:lnTo>
                    <a:pt x="5753" y="825"/>
                  </a:lnTo>
                  <a:lnTo>
                    <a:pt x="5762" y="828"/>
                  </a:lnTo>
                  <a:lnTo>
                    <a:pt x="5774" y="832"/>
                  </a:lnTo>
                  <a:lnTo>
                    <a:pt x="5783" y="835"/>
                  </a:lnTo>
                  <a:lnTo>
                    <a:pt x="5796" y="840"/>
                  </a:lnTo>
                  <a:lnTo>
                    <a:pt x="5804" y="843"/>
                  </a:lnTo>
                  <a:lnTo>
                    <a:pt x="5816" y="848"/>
                  </a:lnTo>
                  <a:lnTo>
                    <a:pt x="5825" y="852"/>
                  </a:lnTo>
                  <a:lnTo>
                    <a:pt x="5837" y="858"/>
                  </a:lnTo>
                  <a:lnTo>
                    <a:pt x="5846" y="862"/>
                  </a:lnTo>
                  <a:lnTo>
                    <a:pt x="5857" y="868"/>
                  </a:lnTo>
                  <a:lnTo>
                    <a:pt x="5866" y="872"/>
                  </a:lnTo>
                  <a:lnTo>
                    <a:pt x="5877" y="879"/>
                  </a:lnTo>
                  <a:lnTo>
                    <a:pt x="5882" y="882"/>
                  </a:lnTo>
                  <a:lnTo>
                    <a:pt x="5894" y="889"/>
                  </a:lnTo>
                  <a:lnTo>
                    <a:pt x="5902" y="894"/>
                  </a:lnTo>
                  <a:lnTo>
                    <a:pt x="5913" y="901"/>
                  </a:lnTo>
                  <a:lnTo>
                    <a:pt x="5921" y="906"/>
                  </a:lnTo>
                  <a:lnTo>
                    <a:pt x="5931" y="914"/>
                  </a:lnTo>
                  <a:lnTo>
                    <a:pt x="5939" y="919"/>
                  </a:lnTo>
                  <a:lnTo>
                    <a:pt x="5949" y="927"/>
                  </a:lnTo>
                  <a:lnTo>
                    <a:pt x="5957" y="933"/>
                  </a:lnTo>
                  <a:lnTo>
                    <a:pt x="5967" y="941"/>
                  </a:lnTo>
                  <a:lnTo>
                    <a:pt x="5974" y="947"/>
                  </a:lnTo>
                  <a:lnTo>
                    <a:pt x="5984" y="956"/>
                  </a:lnTo>
                  <a:lnTo>
                    <a:pt x="5991" y="962"/>
                  </a:lnTo>
                  <a:lnTo>
                    <a:pt x="6000" y="971"/>
                  </a:lnTo>
                  <a:lnTo>
                    <a:pt x="6007" y="978"/>
                  </a:lnTo>
                  <a:lnTo>
                    <a:pt x="6016" y="987"/>
                  </a:lnTo>
                  <a:lnTo>
                    <a:pt x="6022" y="994"/>
                  </a:lnTo>
                  <a:lnTo>
                    <a:pt x="6031" y="1004"/>
                  </a:lnTo>
                  <a:lnTo>
                    <a:pt x="6037" y="1011"/>
                  </a:lnTo>
                  <a:lnTo>
                    <a:pt x="6045" y="1021"/>
                  </a:lnTo>
                  <a:lnTo>
                    <a:pt x="6051" y="1028"/>
                  </a:lnTo>
                  <a:lnTo>
                    <a:pt x="6059" y="1038"/>
                  </a:lnTo>
                  <a:lnTo>
                    <a:pt x="6065" y="1046"/>
                  </a:lnTo>
                  <a:lnTo>
                    <a:pt x="6072" y="1056"/>
                  </a:lnTo>
                  <a:lnTo>
                    <a:pt x="6077" y="1064"/>
                  </a:lnTo>
                  <a:lnTo>
                    <a:pt x="6085" y="1075"/>
                  </a:lnTo>
                  <a:lnTo>
                    <a:pt x="6090" y="1083"/>
                  </a:lnTo>
                  <a:lnTo>
                    <a:pt x="6096" y="1094"/>
                  </a:lnTo>
                  <a:lnTo>
                    <a:pt x="6103" y="1105"/>
                  </a:lnTo>
                  <a:lnTo>
                    <a:pt x="6109" y="1116"/>
                  </a:lnTo>
                  <a:lnTo>
                    <a:pt x="6113" y="1124"/>
                  </a:lnTo>
                  <a:lnTo>
                    <a:pt x="6119" y="1136"/>
                  </a:lnTo>
                  <a:lnTo>
                    <a:pt x="6123" y="1144"/>
                  </a:lnTo>
                  <a:lnTo>
                    <a:pt x="6128" y="1156"/>
                  </a:lnTo>
                  <a:lnTo>
                    <a:pt x="6132" y="1165"/>
                  </a:lnTo>
                  <a:lnTo>
                    <a:pt x="6137" y="1177"/>
                  </a:lnTo>
                  <a:lnTo>
                    <a:pt x="6140" y="1185"/>
                  </a:lnTo>
                  <a:lnTo>
                    <a:pt x="6145" y="1198"/>
                  </a:lnTo>
                  <a:lnTo>
                    <a:pt x="6148" y="1206"/>
                  </a:lnTo>
                  <a:lnTo>
                    <a:pt x="6152" y="1219"/>
                  </a:lnTo>
                  <a:lnTo>
                    <a:pt x="6154" y="1227"/>
                  </a:lnTo>
                  <a:lnTo>
                    <a:pt x="6158" y="1240"/>
                  </a:lnTo>
                  <a:lnTo>
                    <a:pt x="6160" y="1249"/>
                  </a:lnTo>
                  <a:lnTo>
                    <a:pt x="6163" y="1261"/>
                  </a:lnTo>
                  <a:lnTo>
                    <a:pt x="6165" y="1270"/>
                  </a:lnTo>
                  <a:lnTo>
                    <a:pt x="6168" y="1283"/>
                  </a:lnTo>
                  <a:lnTo>
                    <a:pt x="6170" y="1292"/>
                  </a:lnTo>
                  <a:lnTo>
                    <a:pt x="6172" y="1305"/>
                  </a:lnTo>
                  <a:lnTo>
                    <a:pt x="6173" y="1314"/>
                  </a:lnTo>
                  <a:lnTo>
                    <a:pt x="6175" y="1327"/>
                  </a:lnTo>
                  <a:lnTo>
                    <a:pt x="6176" y="1336"/>
                  </a:lnTo>
                  <a:lnTo>
                    <a:pt x="6177" y="1350"/>
                  </a:lnTo>
                  <a:lnTo>
                    <a:pt x="6178" y="1359"/>
                  </a:lnTo>
                  <a:lnTo>
                    <a:pt x="6178" y="1372"/>
                  </a:lnTo>
                  <a:lnTo>
                    <a:pt x="6179" y="1381"/>
                  </a:lnTo>
                  <a:lnTo>
                    <a:pt x="6179" y="1394"/>
                  </a:lnTo>
                  <a:lnTo>
                    <a:pt x="6179" y="1399"/>
                  </a:lnTo>
                  <a:lnTo>
                    <a:pt x="6179" y="1729"/>
                  </a:lnTo>
                  <a:lnTo>
                    <a:pt x="7091" y="1729"/>
                  </a:lnTo>
                  <a:lnTo>
                    <a:pt x="7096" y="1729"/>
                  </a:lnTo>
                  <a:lnTo>
                    <a:pt x="7131" y="1730"/>
                  </a:lnTo>
                  <a:lnTo>
                    <a:pt x="7140" y="1730"/>
                  </a:lnTo>
                  <a:lnTo>
                    <a:pt x="7175" y="1732"/>
                  </a:lnTo>
                  <a:lnTo>
                    <a:pt x="7184" y="1733"/>
                  </a:lnTo>
                  <a:lnTo>
                    <a:pt x="7219" y="1736"/>
                  </a:lnTo>
                  <a:lnTo>
                    <a:pt x="7228" y="1737"/>
                  </a:lnTo>
                  <a:lnTo>
                    <a:pt x="7263" y="1742"/>
                  </a:lnTo>
                  <a:lnTo>
                    <a:pt x="7272" y="1743"/>
                  </a:lnTo>
                  <a:lnTo>
                    <a:pt x="7306" y="1749"/>
                  </a:lnTo>
                  <a:lnTo>
                    <a:pt x="7315" y="1751"/>
                  </a:lnTo>
                  <a:lnTo>
                    <a:pt x="7349" y="1758"/>
                  </a:lnTo>
                  <a:lnTo>
                    <a:pt x="7358" y="1760"/>
                  </a:lnTo>
                  <a:lnTo>
                    <a:pt x="7392" y="1768"/>
                  </a:lnTo>
                  <a:lnTo>
                    <a:pt x="7401" y="1771"/>
                  </a:lnTo>
                  <a:lnTo>
                    <a:pt x="7434" y="1780"/>
                  </a:lnTo>
                  <a:lnTo>
                    <a:pt x="7443" y="1783"/>
                  </a:lnTo>
                  <a:lnTo>
                    <a:pt x="7476" y="1794"/>
                  </a:lnTo>
                  <a:lnTo>
                    <a:pt x="7485" y="1797"/>
                  </a:lnTo>
                  <a:lnTo>
                    <a:pt x="7518" y="1809"/>
                  </a:lnTo>
                  <a:lnTo>
                    <a:pt x="7527" y="1812"/>
                  </a:lnTo>
                  <a:lnTo>
                    <a:pt x="7559" y="1826"/>
                  </a:lnTo>
                  <a:lnTo>
                    <a:pt x="7567" y="1830"/>
                  </a:lnTo>
                  <a:lnTo>
                    <a:pt x="7599" y="1844"/>
                  </a:lnTo>
                  <a:lnTo>
                    <a:pt x="7608" y="1848"/>
                  </a:lnTo>
                  <a:lnTo>
                    <a:pt x="7639" y="1864"/>
                  </a:lnTo>
                  <a:lnTo>
                    <a:pt x="7647" y="1869"/>
                  </a:lnTo>
                  <a:lnTo>
                    <a:pt x="7678" y="1886"/>
                  </a:lnTo>
                  <a:lnTo>
                    <a:pt x="7685" y="1890"/>
                  </a:lnTo>
                  <a:lnTo>
                    <a:pt x="7715" y="1908"/>
                  </a:lnTo>
                  <a:lnTo>
                    <a:pt x="7723" y="1913"/>
                  </a:lnTo>
                  <a:lnTo>
                    <a:pt x="7752" y="1932"/>
                  </a:lnTo>
                  <a:lnTo>
                    <a:pt x="7760" y="1937"/>
                  </a:lnTo>
                  <a:lnTo>
                    <a:pt x="7788" y="1957"/>
                  </a:lnTo>
                  <a:lnTo>
                    <a:pt x="7795" y="1963"/>
                  </a:lnTo>
                  <a:lnTo>
                    <a:pt x="7823" y="1984"/>
                  </a:lnTo>
                  <a:lnTo>
                    <a:pt x="7830" y="1990"/>
                  </a:lnTo>
                  <a:lnTo>
                    <a:pt x="7857" y="2012"/>
                  </a:lnTo>
                  <a:lnTo>
                    <a:pt x="7864" y="2018"/>
                  </a:lnTo>
                  <a:lnTo>
                    <a:pt x="7890" y="2041"/>
                  </a:lnTo>
                  <a:lnTo>
                    <a:pt x="7897" y="2047"/>
                  </a:lnTo>
                  <a:lnTo>
                    <a:pt x="7922" y="2071"/>
                  </a:lnTo>
                  <a:lnTo>
                    <a:pt x="7929" y="2078"/>
                  </a:lnTo>
                  <a:lnTo>
                    <a:pt x="7953" y="2103"/>
                  </a:lnTo>
                  <a:lnTo>
                    <a:pt x="7959" y="2110"/>
                  </a:lnTo>
                  <a:lnTo>
                    <a:pt x="7982" y="2136"/>
                  </a:lnTo>
                  <a:lnTo>
                    <a:pt x="7988" y="2143"/>
                  </a:lnTo>
                  <a:lnTo>
                    <a:pt x="8010" y="2170"/>
                  </a:lnTo>
                  <a:lnTo>
                    <a:pt x="8016" y="2177"/>
                  </a:lnTo>
                  <a:lnTo>
                    <a:pt x="8037" y="2205"/>
                  </a:lnTo>
                  <a:lnTo>
                    <a:pt x="8043" y="2212"/>
                  </a:lnTo>
                  <a:lnTo>
                    <a:pt x="8063" y="2240"/>
                  </a:lnTo>
                  <a:lnTo>
                    <a:pt x="8068" y="2248"/>
                  </a:lnTo>
                  <a:lnTo>
                    <a:pt x="8087" y="2277"/>
                  </a:lnTo>
                  <a:lnTo>
                    <a:pt x="8092" y="2285"/>
                  </a:lnTo>
                  <a:lnTo>
                    <a:pt x="8110" y="2315"/>
                  </a:lnTo>
                  <a:lnTo>
                    <a:pt x="8114" y="2322"/>
                  </a:lnTo>
                  <a:lnTo>
                    <a:pt x="8131" y="2353"/>
                  </a:lnTo>
                  <a:lnTo>
                    <a:pt x="8136" y="2361"/>
                  </a:lnTo>
                  <a:lnTo>
                    <a:pt x="8152" y="2392"/>
                  </a:lnTo>
                  <a:lnTo>
                    <a:pt x="8156" y="2401"/>
                  </a:lnTo>
                  <a:lnTo>
                    <a:pt x="8170" y="2433"/>
                  </a:lnTo>
                  <a:lnTo>
                    <a:pt x="8174" y="2441"/>
                  </a:lnTo>
                  <a:lnTo>
                    <a:pt x="8188" y="2473"/>
                  </a:lnTo>
                  <a:lnTo>
                    <a:pt x="8191" y="2482"/>
                  </a:lnTo>
                  <a:lnTo>
                    <a:pt x="8203" y="2515"/>
                  </a:lnTo>
                  <a:lnTo>
                    <a:pt x="8206" y="2524"/>
                  </a:lnTo>
                  <a:lnTo>
                    <a:pt x="8217" y="2557"/>
                  </a:lnTo>
                  <a:lnTo>
                    <a:pt x="8220" y="2566"/>
                  </a:lnTo>
                  <a:lnTo>
                    <a:pt x="8229" y="2599"/>
                  </a:lnTo>
                  <a:lnTo>
                    <a:pt x="8232" y="2608"/>
                  </a:lnTo>
                  <a:lnTo>
                    <a:pt x="8240" y="2642"/>
                  </a:lnTo>
                  <a:lnTo>
                    <a:pt x="8242" y="2651"/>
                  </a:lnTo>
                  <a:lnTo>
                    <a:pt x="8249" y="2685"/>
                  </a:lnTo>
                  <a:lnTo>
                    <a:pt x="8251" y="2694"/>
                  </a:lnTo>
                  <a:lnTo>
                    <a:pt x="8257" y="2728"/>
                  </a:lnTo>
                  <a:lnTo>
                    <a:pt x="8258" y="2737"/>
                  </a:lnTo>
                  <a:lnTo>
                    <a:pt x="8263" y="2772"/>
                  </a:lnTo>
                  <a:lnTo>
                    <a:pt x="8264" y="2781"/>
                  </a:lnTo>
                  <a:lnTo>
                    <a:pt x="8267" y="2816"/>
                  </a:lnTo>
                  <a:lnTo>
                    <a:pt x="8268" y="2825"/>
                  </a:lnTo>
                  <a:lnTo>
                    <a:pt x="8270" y="2860"/>
                  </a:lnTo>
                  <a:lnTo>
                    <a:pt x="8270" y="2869"/>
                  </a:lnTo>
                  <a:lnTo>
                    <a:pt x="8271" y="2904"/>
                  </a:lnTo>
                  <a:lnTo>
                    <a:pt x="8271" y="2909"/>
                  </a:lnTo>
                  <a:lnTo>
                    <a:pt x="8271" y="8021"/>
                  </a:lnTo>
                  <a:lnTo>
                    <a:pt x="8271" y="8026"/>
                  </a:lnTo>
                  <a:lnTo>
                    <a:pt x="8270" y="8061"/>
                  </a:lnTo>
                  <a:lnTo>
                    <a:pt x="8270" y="8070"/>
                  </a:lnTo>
                  <a:lnTo>
                    <a:pt x="8268" y="8105"/>
                  </a:lnTo>
                  <a:lnTo>
                    <a:pt x="8267" y="8114"/>
                  </a:lnTo>
                  <a:lnTo>
                    <a:pt x="8264" y="8149"/>
                  </a:lnTo>
                  <a:lnTo>
                    <a:pt x="8263" y="8158"/>
                  </a:lnTo>
                  <a:lnTo>
                    <a:pt x="8258" y="8192"/>
                  </a:lnTo>
                  <a:lnTo>
                    <a:pt x="8257" y="8202"/>
                  </a:lnTo>
                  <a:lnTo>
                    <a:pt x="8251" y="8236"/>
                  </a:lnTo>
                  <a:lnTo>
                    <a:pt x="8249" y="8245"/>
                  </a:lnTo>
                  <a:lnTo>
                    <a:pt x="8242" y="8279"/>
                  </a:lnTo>
                  <a:lnTo>
                    <a:pt x="8240" y="8288"/>
                  </a:lnTo>
                  <a:lnTo>
                    <a:pt x="8232" y="8322"/>
                  </a:lnTo>
                  <a:lnTo>
                    <a:pt x="8229" y="8331"/>
                  </a:lnTo>
                  <a:lnTo>
                    <a:pt x="8220" y="8364"/>
                  </a:lnTo>
                  <a:lnTo>
                    <a:pt x="8217" y="8373"/>
                  </a:lnTo>
                  <a:lnTo>
                    <a:pt x="8206" y="8406"/>
                  </a:lnTo>
                  <a:lnTo>
                    <a:pt x="8203" y="8415"/>
                  </a:lnTo>
                  <a:lnTo>
                    <a:pt x="8191" y="8447"/>
                  </a:lnTo>
                  <a:lnTo>
                    <a:pt x="8187" y="8456"/>
                  </a:lnTo>
                  <a:lnTo>
                    <a:pt x="8174" y="8488"/>
                  </a:lnTo>
                  <a:lnTo>
                    <a:pt x="8170" y="8497"/>
                  </a:lnTo>
                  <a:lnTo>
                    <a:pt x="8156" y="8528"/>
                  </a:lnTo>
                  <a:lnTo>
                    <a:pt x="8152" y="8537"/>
                  </a:lnTo>
                  <a:lnTo>
                    <a:pt x="8136" y="8568"/>
                  </a:lnTo>
                  <a:lnTo>
                    <a:pt x="8131" y="8576"/>
                  </a:lnTo>
                  <a:lnTo>
                    <a:pt x="8114" y="8607"/>
                  </a:lnTo>
                  <a:lnTo>
                    <a:pt x="8111" y="8613"/>
                  </a:lnTo>
                  <a:lnTo>
                    <a:pt x="8093" y="8643"/>
                  </a:lnTo>
                  <a:lnTo>
                    <a:pt x="8088" y="8651"/>
                  </a:lnTo>
                  <a:lnTo>
                    <a:pt x="8069" y="8681"/>
                  </a:lnTo>
                  <a:lnTo>
                    <a:pt x="8063" y="8689"/>
                  </a:lnTo>
                  <a:lnTo>
                    <a:pt x="8043" y="8717"/>
                  </a:lnTo>
                  <a:lnTo>
                    <a:pt x="8037" y="8725"/>
                  </a:lnTo>
                  <a:lnTo>
                    <a:pt x="8016" y="8752"/>
                  </a:lnTo>
                  <a:lnTo>
                    <a:pt x="8010" y="8760"/>
                  </a:lnTo>
                  <a:lnTo>
                    <a:pt x="7988" y="8787"/>
                  </a:lnTo>
                  <a:lnTo>
                    <a:pt x="7982" y="8794"/>
                  </a:lnTo>
                  <a:lnTo>
                    <a:pt x="7959" y="8820"/>
                  </a:lnTo>
                  <a:lnTo>
                    <a:pt x="7952" y="8827"/>
                  </a:lnTo>
                  <a:lnTo>
                    <a:pt x="7928" y="8851"/>
                  </a:lnTo>
                  <a:lnTo>
                    <a:pt x="7922" y="8858"/>
                  </a:lnTo>
                  <a:lnTo>
                    <a:pt x="7897" y="8882"/>
                  </a:lnTo>
                  <a:lnTo>
                    <a:pt x="7890" y="8889"/>
                  </a:lnTo>
                  <a:lnTo>
                    <a:pt x="7864" y="8912"/>
                  </a:lnTo>
                  <a:lnTo>
                    <a:pt x="7857" y="8918"/>
                  </a:lnTo>
                  <a:lnTo>
                    <a:pt x="7830" y="8940"/>
                  </a:lnTo>
                  <a:lnTo>
                    <a:pt x="7823" y="8946"/>
                  </a:lnTo>
                  <a:lnTo>
                    <a:pt x="7795" y="8967"/>
                  </a:lnTo>
                  <a:lnTo>
                    <a:pt x="7788" y="8972"/>
                  </a:lnTo>
                  <a:lnTo>
                    <a:pt x="7759" y="8992"/>
                  </a:lnTo>
                  <a:lnTo>
                    <a:pt x="7751" y="8998"/>
                  </a:lnTo>
                  <a:lnTo>
                    <a:pt x="7722" y="9017"/>
                  </a:lnTo>
                  <a:lnTo>
                    <a:pt x="7714" y="9022"/>
                  </a:lnTo>
                  <a:lnTo>
                    <a:pt x="7685" y="9039"/>
                  </a:lnTo>
                  <a:lnTo>
                    <a:pt x="7678" y="9043"/>
                  </a:lnTo>
                  <a:lnTo>
                    <a:pt x="7647" y="9060"/>
                  </a:lnTo>
                  <a:lnTo>
                    <a:pt x="7639" y="9065"/>
                  </a:lnTo>
                  <a:lnTo>
                    <a:pt x="7608" y="9081"/>
                  </a:lnTo>
                  <a:lnTo>
                    <a:pt x="7599" y="9085"/>
                  </a:lnTo>
                  <a:lnTo>
                    <a:pt x="7567" y="9099"/>
                  </a:lnTo>
                  <a:lnTo>
                    <a:pt x="7559" y="9103"/>
                  </a:lnTo>
                  <a:lnTo>
                    <a:pt x="7527" y="9117"/>
                  </a:lnTo>
                  <a:lnTo>
                    <a:pt x="7518" y="9120"/>
                  </a:lnTo>
                  <a:lnTo>
                    <a:pt x="7485" y="9132"/>
                  </a:lnTo>
                  <a:lnTo>
                    <a:pt x="7476" y="9135"/>
                  </a:lnTo>
                  <a:lnTo>
                    <a:pt x="7443" y="9146"/>
                  </a:lnTo>
                  <a:lnTo>
                    <a:pt x="7434" y="9149"/>
                  </a:lnTo>
                  <a:lnTo>
                    <a:pt x="7401" y="9158"/>
                  </a:lnTo>
                  <a:lnTo>
                    <a:pt x="7392" y="9161"/>
                  </a:lnTo>
                  <a:lnTo>
                    <a:pt x="7358" y="9169"/>
                  </a:lnTo>
                  <a:lnTo>
                    <a:pt x="7349" y="9171"/>
                  </a:lnTo>
                  <a:lnTo>
                    <a:pt x="7315" y="9178"/>
                  </a:lnTo>
                  <a:lnTo>
                    <a:pt x="7306" y="9180"/>
                  </a:lnTo>
                  <a:lnTo>
                    <a:pt x="7272" y="9186"/>
                  </a:lnTo>
                  <a:lnTo>
                    <a:pt x="7263" y="9187"/>
                  </a:lnTo>
                  <a:lnTo>
                    <a:pt x="7228" y="9192"/>
                  </a:lnTo>
                  <a:lnTo>
                    <a:pt x="7219" y="9193"/>
                  </a:lnTo>
                  <a:lnTo>
                    <a:pt x="7184" y="9196"/>
                  </a:lnTo>
                  <a:lnTo>
                    <a:pt x="7175" y="9197"/>
                  </a:lnTo>
                  <a:lnTo>
                    <a:pt x="7140" y="9199"/>
                  </a:lnTo>
                  <a:lnTo>
                    <a:pt x="7131" y="9199"/>
                  </a:lnTo>
                  <a:lnTo>
                    <a:pt x="7096" y="9200"/>
                  </a:lnTo>
                  <a:lnTo>
                    <a:pt x="7091" y="9200"/>
                  </a:lnTo>
                  <a:lnTo>
                    <a:pt x="2909" y="9200"/>
                  </a:lnTo>
                  <a:lnTo>
                    <a:pt x="2904" y="9200"/>
                  </a:lnTo>
                  <a:lnTo>
                    <a:pt x="2869" y="9199"/>
                  </a:lnTo>
                  <a:lnTo>
                    <a:pt x="2860" y="9199"/>
                  </a:lnTo>
                  <a:lnTo>
                    <a:pt x="2825" y="9197"/>
                  </a:lnTo>
                  <a:lnTo>
                    <a:pt x="2816" y="9196"/>
                  </a:lnTo>
                  <a:lnTo>
                    <a:pt x="2781" y="9193"/>
                  </a:lnTo>
                  <a:lnTo>
                    <a:pt x="2772" y="9192"/>
                  </a:lnTo>
                  <a:lnTo>
                    <a:pt x="2737" y="9187"/>
                  </a:lnTo>
                  <a:lnTo>
                    <a:pt x="2728" y="9186"/>
                  </a:lnTo>
                  <a:lnTo>
                    <a:pt x="2694" y="9180"/>
                  </a:lnTo>
                  <a:lnTo>
                    <a:pt x="2685" y="9178"/>
                  </a:lnTo>
                  <a:lnTo>
                    <a:pt x="2651" y="9171"/>
                  </a:lnTo>
                  <a:lnTo>
                    <a:pt x="2642" y="9169"/>
                  </a:lnTo>
                  <a:lnTo>
                    <a:pt x="2608" y="9161"/>
                  </a:lnTo>
                  <a:lnTo>
                    <a:pt x="2599" y="9158"/>
                  </a:lnTo>
                  <a:lnTo>
                    <a:pt x="2566" y="9149"/>
                  </a:lnTo>
                  <a:lnTo>
                    <a:pt x="2557" y="9146"/>
                  </a:lnTo>
                  <a:lnTo>
                    <a:pt x="2524" y="9135"/>
                  </a:lnTo>
                  <a:lnTo>
                    <a:pt x="2515" y="9132"/>
                  </a:lnTo>
                  <a:lnTo>
                    <a:pt x="2482" y="9120"/>
                  </a:lnTo>
                  <a:lnTo>
                    <a:pt x="2473" y="9117"/>
                  </a:lnTo>
                  <a:lnTo>
                    <a:pt x="2441" y="9103"/>
                  </a:lnTo>
                  <a:lnTo>
                    <a:pt x="2433" y="9099"/>
                  </a:lnTo>
                  <a:lnTo>
                    <a:pt x="2401" y="9085"/>
                  </a:lnTo>
                  <a:lnTo>
                    <a:pt x="2392" y="9081"/>
                  </a:lnTo>
                  <a:lnTo>
                    <a:pt x="2361" y="9065"/>
                  </a:lnTo>
                  <a:lnTo>
                    <a:pt x="2353" y="9060"/>
                  </a:lnTo>
                  <a:lnTo>
                    <a:pt x="2322" y="9043"/>
                  </a:lnTo>
                  <a:lnTo>
                    <a:pt x="2315" y="9039"/>
                  </a:lnTo>
                  <a:lnTo>
                    <a:pt x="2286" y="9022"/>
                  </a:lnTo>
                  <a:lnTo>
                    <a:pt x="2278" y="9017"/>
                  </a:lnTo>
                  <a:lnTo>
                    <a:pt x="2249" y="8998"/>
                  </a:lnTo>
                  <a:lnTo>
                    <a:pt x="2241" y="8992"/>
                  </a:lnTo>
                  <a:lnTo>
                    <a:pt x="2212" y="8972"/>
                  </a:lnTo>
                  <a:lnTo>
                    <a:pt x="2205" y="8967"/>
                  </a:lnTo>
                  <a:lnTo>
                    <a:pt x="2177" y="8946"/>
                  </a:lnTo>
                  <a:lnTo>
                    <a:pt x="2170" y="8940"/>
                  </a:lnTo>
                  <a:lnTo>
                    <a:pt x="2143" y="8918"/>
                  </a:lnTo>
                  <a:lnTo>
                    <a:pt x="2136" y="8912"/>
                  </a:lnTo>
                  <a:lnTo>
                    <a:pt x="2110" y="8889"/>
                  </a:lnTo>
                  <a:lnTo>
                    <a:pt x="2103" y="8882"/>
                  </a:lnTo>
                  <a:lnTo>
                    <a:pt x="2078" y="8858"/>
                  </a:lnTo>
                  <a:lnTo>
                    <a:pt x="2072" y="8851"/>
                  </a:lnTo>
                  <a:lnTo>
                    <a:pt x="2048" y="8827"/>
                  </a:lnTo>
                  <a:lnTo>
                    <a:pt x="2041" y="8820"/>
                  </a:lnTo>
                  <a:lnTo>
                    <a:pt x="2018" y="8794"/>
                  </a:lnTo>
                  <a:lnTo>
                    <a:pt x="2012" y="8787"/>
                  </a:lnTo>
                  <a:lnTo>
                    <a:pt x="1990" y="8760"/>
                  </a:lnTo>
                  <a:lnTo>
                    <a:pt x="1984" y="8752"/>
                  </a:lnTo>
                  <a:lnTo>
                    <a:pt x="1963" y="8725"/>
                  </a:lnTo>
                  <a:lnTo>
                    <a:pt x="1957" y="8717"/>
                  </a:lnTo>
                  <a:lnTo>
                    <a:pt x="1937" y="8689"/>
                  </a:lnTo>
                  <a:lnTo>
                    <a:pt x="1931" y="8681"/>
                  </a:lnTo>
                  <a:lnTo>
                    <a:pt x="1912" y="8651"/>
                  </a:lnTo>
                  <a:lnTo>
                    <a:pt x="1907" y="8643"/>
                  </a:lnTo>
                  <a:lnTo>
                    <a:pt x="1889" y="8613"/>
                  </a:lnTo>
                  <a:lnTo>
                    <a:pt x="1886" y="8607"/>
                  </a:lnTo>
                  <a:lnTo>
                    <a:pt x="1869" y="8576"/>
                  </a:lnTo>
                  <a:lnTo>
                    <a:pt x="1864" y="8568"/>
                  </a:lnTo>
                  <a:lnTo>
                    <a:pt x="1848" y="8537"/>
                  </a:lnTo>
                  <a:lnTo>
                    <a:pt x="1844" y="8528"/>
                  </a:lnTo>
                  <a:lnTo>
                    <a:pt x="1830" y="8497"/>
                  </a:lnTo>
                  <a:lnTo>
                    <a:pt x="1826" y="8488"/>
                  </a:lnTo>
                  <a:lnTo>
                    <a:pt x="1813" y="8456"/>
                  </a:lnTo>
                  <a:lnTo>
                    <a:pt x="1809" y="8447"/>
                  </a:lnTo>
                  <a:lnTo>
                    <a:pt x="1797" y="8415"/>
                  </a:lnTo>
                  <a:lnTo>
                    <a:pt x="1794" y="8406"/>
                  </a:lnTo>
                  <a:lnTo>
                    <a:pt x="1783" y="8373"/>
                  </a:lnTo>
                  <a:lnTo>
                    <a:pt x="1780" y="8364"/>
                  </a:lnTo>
                  <a:lnTo>
                    <a:pt x="1771" y="8331"/>
                  </a:lnTo>
                  <a:lnTo>
                    <a:pt x="1768" y="8322"/>
                  </a:lnTo>
                  <a:lnTo>
                    <a:pt x="1760" y="8288"/>
                  </a:lnTo>
                  <a:lnTo>
                    <a:pt x="1758" y="8279"/>
                  </a:lnTo>
                  <a:lnTo>
                    <a:pt x="1751" y="8245"/>
                  </a:lnTo>
                  <a:lnTo>
                    <a:pt x="1749" y="8236"/>
                  </a:lnTo>
                  <a:lnTo>
                    <a:pt x="1743" y="8202"/>
                  </a:lnTo>
                  <a:lnTo>
                    <a:pt x="1742" y="8192"/>
                  </a:lnTo>
                  <a:lnTo>
                    <a:pt x="1737" y="8158"/>
                  </a:lnTo>
                  <a:lnTo>
                    <a:pt x="1736" y="8149"/>
                  </a:lnTo>
                  <a:lnTo>
                    <a:pt x="1733" y="8114"/>
                  </a:lnTo>
                  <a:lnTo>
                    <a:pt x="1732" y="8105"/>
                  </a:lnTo>
                  <a:lnTo>
                    <a:pt x="1730" y="8070"/>
                  </a:lnTo>
                  <a:lnTo>
                    <a:pt x="1730" y="8061"/>
                  </a:lnTo>
                  <a:lnTo>
                    <a:pt x="1729" y="8026"/>
                  </a:lnTo>
                  <a:lnTo>
                    <a:pt x="1729" y="8021"/>
                  </a:lnTo>
                  <a:lnTo>
                    <a:pt x="1729" y="2909"/>
                  </a:lnTo>
                  <a:lnTo>
                    <a:pt x="1729" y="2904"/>
                  </a:lnTo>
                  <a:lnTo>
                    <a:pt x="1730" y="2869"/>
                  </a:lnTo>
                  <a:lnTo>
                    <a:pt x="1730" y="2860"/>
                  </a:lnTo>
                  <a:lnTo>
                    <a:pt x="1732" y="2825"/>
                  </a:lnTo>
                  <a:lnTo>
                    <a:pt x="1733" y="2816"/>
                  </a:lnTo>
                  <a:lnTo>
                    <a:pt x="1736" y="2781"/>
                  </a:lnTo>
                  <a:lnTo>
                    <a:pt x="1737" y="2772"/>
                  </a:lnTo>
                  <a:lnTo>
                    <a:pt x="1742" y="2737"/>
                  </a:lnTo>
                  <a:lnTo>
                    <a:pt x="1743" y="2728"/>
                  </a:lnTo>
                  <a:lnTo>
                    <a:pt x="1749" y="2694"/>
                  </a:lnTo>
                  <a:lnTo>
                    <a:pt x="1751" y="2685"/>
                  </a:lnTo>
                  <a:lnTo>
                    <a:pt x="1758" y="2651"/>
                  </a:lnTo>
                  <a:lnTo>
                    <a:pt x="1760" y="2642"/>
                  </a:lnTo>
                  <a:lnTo>
                    <a:pt x="1768" y="2608"/>
                  </a:lnTo>
                  <a:lnTo>
                    <a:pt x="1771" y="2599"/>
                  </a:lnTo>
                  <a:lnTo>
                    <a:pt x="1780" y="2566"/>
                  </a:lnTo>
                  <a:lnTo>
                    <a:pt x="1783" y="2557"/>
                  </a:lnTo>
                  <a:lnTo>
                    <a:pt x="1794" y="2524"/>
                  </a:lnTo>
                  <a:lnTo>
                    <a:pt x="1797" y="2515"/>
                  </a:lnTo>
                  <a:lnTo>
                    <a:pt x="1809" y="2482"/>
                  </a:lnTo>
                  <a:lnTo>
                    <a:pt x="1812" y="2473"/>
                  </a:lnTo>
                  <a:lnTo>
                    <a:pt x="1826" y="2441"/>
                  </a:lnTo>
                  <a:lnTo>
                    <a:pt x="1830" y="2433"/>
                  </a:lnTo>
                  <a:lnTo>
                    <a:pt x="1844" y="2401"/>
                  </a:lnTo>
                  <a:lnTo>
                    <a:pt x="1848" y="2392"/>
                  </a:lnTo>
                  <a:lnTo>
                    <a:pt x="1864" y="2361"/>
                  </a:lnTo>
                  <a:lnTo>
                    <a:pt x="1869" y="2353"/>
                  </a:lnTo>
                  <a:lnTo>
                    <a:pt x="1886" y="2322"/>
                  </a:lnTo>
                  <a:lnTo>
                    <a:pt x="1890" y="2315"/>
                  </a:lnTo>
                  <a:lnTo>
                    <a:pt x="1908" y="2285"/>
                  </a:lnTo>
                  <a:lnTo>
                    <a:pt x="1913" y="2277"/>
                  </a:lnTo>
                  <a:lnTo>
                    <a:pt x="1932" y="2248"/>
                  </a:lnTo>
                  <a:lnTo>
                    <a:pt x="1937" y="2240"/>
                  </a:lnTo>
                  <a:lnTo>
                    <a:pt x="1957" y="2212"/>
                  </a:lnTo>
                  <a:lnTo>
                    <a:pt x="1963" y="2205"/>
                  </a:lnTo>
                  <a:lnTo>
                    <a:pt x="1984" y="2177"/>
                  </a:lnTo>
                  <a:lnTo>
                    <a:pt x="1990" y="2170"/>
                  </a:lnTo>
                  <a:lnTo>
                    <a:pt x="2012" y="2143"/>
                  </a:lnTo>
                  <a:lnTo>
                    <a:pt x="2018" y="2136"/>
                  </a:lnTo>
                  <a:lnTo>
                    <a:pt x="2041" y="2110"/>
                  </a:lnTo>
                  <a:lnTo>
                    <a:pt x="2047" y="2103"/>
                  </a:lnTo>
                  <a:lnTo>
                    <a:pt x="2071" y="2078"/>
                  </a:lnTo>
                  <a:lnTo>
                    <a:pt x="2078" y="2071"/>
                  </a:lnTo>
                  <a:lnTo>
                    <a:pt x="2103" y="2047"/>
                  </a:lnTo>
                  <a:lnTo>
                    <a:pt x="2110" y="2041"/>
                  </a:lnTo>
                  <a:lnTo>
                    <a:pt x="2136" y="2018"/>
                  </a:lnTo>
                  <a:lnTo>
                    <a:pt x="2143" y="2012"/>
                  </a:lnTo>
                  <a:lnTo>
                    <a:pt x="2170" y="1990"/>
                  </a:lnTo>
                  <a:lnTo>
                    <a:pt x="2177" y="1984"/>
                  </a:lnTo>
                  <a:lnTo>
                    <a:pt x="2205" y="1963"/>
                  </a:lnTo>
                  <a:lnTo>
                    <a:pt x="2212" y="1957"/>
                  </a:lnTo>
                  <a:lnTo>
                    <a:pt x="2240" y="1937"/>
                  </a:lnTo>
                  <a:lnTo>
                    <a:pt x="2248" y="1932"/>
                  </a:lnTo>
                  <a:lnTo>
                    <a:pt x="2277" y="1913"/>
                  </a:lnTo>
                  <a:lnTo>
                    <a:pt x="2285" y="1908"/>
                  </a:lnTo>
                  <a:lnTo>
                    <a:pt x="2315" y="1890"/>
                  </a:lnTo>
                  <a:lnTo>
                    <a:pt x="2322" y="1886"/>
                  </a:lnTo>
                  <a:lnTo>
                    <a:pt x="2353" y="1869"/>
                  </a:lnTo>
                  <a:lnTo>
                    <a:pt x="2361" y="1864"/>
                  </a:lnTo>
                  <a:lnTo>
                    <a:pt x="2392" y="1848"/>
                  </a:lnTo>
                  <a:lnTo>
                    <a:pt x="2401" y="1844"/>
                  </a:lnTo>
                  <a:lnTo>
                    <a:pt x="2433" y="1830"/>
                  </a:lnTo>
                  <a:lnTo>
                    <a:pt x="2441" y="1826"/>
                  </a:lnTo>
                  <a:lnTo>
                    <a:pt x="2473" y="1812"/>
                  </a:lnTo>
                  <a:lnTo>
                    <a:pt x="2482" y="1809"/>
                  </a:lnTo>
                  <a:lnTo>
                    <a:pt x="2515" y="1797"/>
                  </a:lnTo>
                  <a:lnTo>
                    <a:pt x="2524" y="1794"/>
                  </a:lnTo>
                  <a:lnTo>
                    <a:pt x="2557" y="1783"/>
                  </a:lnTo>
                  <a:lnTo>
                    <a:pt x="2566" y="1780"/>
                  </a:lnTo>
                  <a:lnTo>
                    <a:pt x="2599" y="1771"/>
                  </a:lnTo>
                  <a:lnTo>
                    <a:pt x="2608" y="1768"/>
                  </a:lnTo>
                  <a:lnTo>
                    <a:pt x="2642" y="1760"/>
                  </a:lnTo>
                  <a:lnTo>
                    <a:pt x="2651" y="1758"/>
                  </a:lnTo>
                  <a:lnTo>
                    <a:pt x="2685" y="1751"/>
                  </a:lnTo>
                  <a:lnTo>
                    <a:pt x="2694" y="1749"/>
                  </a:lnTo>
                  <a:lnTo>
                    <a:pt x="2728" y="1743"/>
                  </a:lnTo>
                  <a:lnTo>
                    <a:pt x="2737" y="1742"/>
                  </a:lnTo>
                  <a:lnTo>
                    <a:pt x="2772" y="1737"/>
                  </a:lnTo>
                  <a:lnTo>
                    <a:pt x="2781" y="1736"/>
                  </a:lnTo>
                  <a:lnTo>
                    <a:pt x="2816" y="1733"/>
                  </a:lnTo>
                  <a:lnTo>
                    <a:pt x="2825" y="1732"/>
                  </a:lnTo>
                  <a:lnTo>
                    <a:pt x="2860" y="1730"/>
                  </a:lnTo>
                  <a:lnTo>
                    <a:pt x="2869" y="1730"/>
                  </a:lnTo>
                  <a:lnTo>
                    <a:pt x="2904" y="1729"/>
                  </a:lnTo>
                  <a:lnTo>
                    <a:pt x="2909" y="1729"/>
                  </a:lnTo>
                  <a:lnTo>
                    <a:pt x="3821" y="1729"/>
                  </a:lnTo>
                  <a:lnTo>
                    <a:pt x="3821" y="1399"/>
                  </a:lnTo>
                  <a:lnTo>
                    <a:pt x="3821" y="1394"/>
                  </a:lnTo>
                  <a:lnTo>
                    <a:pt x="3821" y="1381"/>
                  </a:lnTo>
                  <a:lnTo>
                    <a:pt x="3822" y="1372"/>
                  </a:lnTo>
                  <a:lnTo>
                    <a:pt x="3822" y="1359"/>
                  </a:lnTo>
                  <a:lnTo>
                    <a:pt x="3823" y="1350"/>
                  </a:lnTo>
                  <a:lnTo>
                    <a:pt x="3824" y="1336"/>
                  </a:lnTo>
                  <a:lnTo>
                    <a:pt x="3825" y="1327"/>
                  </a:lnTo>
                  <a:lnTo>
                    <a:pt x="3827" y="1314"/>
                  </a:lnTo>
                  <a:lnTo>
                    <a:pt x="3828" y="1305"/>
                  </a:lnTo>
                  <a:lnTo>
                    <a:pt x="3830" y="1292"/>
                  </a:lnTo>
                  <a:lnTo>
                    <a:pt x="3832" y="1283"/>
                  </a:lnTo>
                  <a:lnTo>
                    <a:pt x="3835" y="1270"/>
                  </a:lnTo>
                  <a:lnTo>
                    <a:pt x="3837" y="1261"/>
                  </a:lnTo>
                  <a:lnTo>
                    <a:pt x="3840" y="1249"/>
                  </a:lnTo>
                  <a:lnTo>
                    <a:pt x="3842" y="1240"/>
                  </a:lnTo>
                  <a:lnTo>
                    <a:pt x="3846" y="1227"/>
                  </a:lnTo>
                  <a:lnTo>
                    <a:pt x="3848" y="1219"/>
                  </a:lnTo>
                  <a:lnTo>
                    <a:pt x="3852" y="1206"/>
                  </a:lnTo>
                  <a:lnTo>
                    <a:pt x="3855" y="1198"/>
                  </a:lnTo>
                  <a:lnTo>
                    <a:pt x="3860" y="1185"/>
                  </a:lnTo>
                  <a:lnTo>
                    <a:pt x="3863" y="1177"/>
                  </a:lnTo>
                  <a:lnTo>
                    <a:pt x="3868" y="1165"/>
                  </a:lnTo>
                  <a:lnTo>
                    <a:pt x="3872" y="1156"/>
                  </a:lnTo>
                  <a:lnTo>
                    <a:pt x="3877" y="1144"/>
                  </a:lnTo>
                  <a:lnTo>
                    <a:pt x="3881" y="1136"/>
                  </a:lnTo>
                  <a:lnTo>
                    <a:pt x="3887" y="1124"/>
                  </a:lnTo>
                  <a:lnTo>
                    <a:pt x="3891" y="1116"/>
                  </a:lnTo>
                  <a:lnTo>
                    <a:pt x="3897" y="1105"/>
                  </a:lnTo>
                  <a:lnTo>
                    <a:pt x="3904" y="1094"/>
                  </a:lnTo>
                  <a:lnTo>
                    <a:pt x="3910" y="1083"/>
                  </a:lnTo>
                  <a:lnTo>
                    <a:pt x="3915" y="1075"/>
                  </a:lnTo>
                  <a:lnTo>
                    <a:pt x="3923" y="1064"/>
                  </a:lnTo>
                  <a:lnTo>
                    <a:pt x="3928" y="1056"/>
                  </a:lnTo>
                  <a:lnTo>
                    <a:pt x="3935" y="1046"/>
                  </a:lnTo>
                  <a:lnTo>
                    <a:pt x="3941" y="1038"/>
                  </a:lnTo>
                  <a:lnTo>
                    <a:pt x="3949" y="1028"/>
                  </a:lnTo>
                  <a:lnTo>
                    <a:pt x="3955" y="1021"/>
                  </a:lnTo>
                  <a:lnTo>
                    <a:pt x="3963" y="1011"/>
                  </a:lnTo>
                  <a:lnTo>
                    <a:pt x="3969" y="1004"/>
                  </a:lnTo>
                  <a:lnTo>
                    <a:pt x="3978" y="994"/>
                  </a:lnTo>
                  <a:lnTo>
                    <a:pt x="3984" y="987"/>
                  </a:lnTo>
                  <a:lnTo>
                    <a:pt x="3993" y="978"/>
                  </a:lnTo>
                  <a:lnTo>
                    <a:pt x="4000" y="971"/>
                  </a:lnTo>
                  <a:lnTo>
                    <a:pt x="4009" y="962"/>
                  </a:lnTo>
                  <a:lnTo>
                    <a:pt x="4016" y="956"/>
                  </a:lnTo>
                  <a:lnTo>
                    <a:pt x="4026" y="947"/>
                  </a:lnTo>
                  <a:lnTo>
                    <a:pt x="4033" y="941"/>
                  </a:lnTo>
                  <a:lnTo>
                    <a:pt x="4043" y="933"/>
                  </a:lnTo>
                  <a:lnTo>
                    <a:pt x="4051" y="927"/>
                  </a:lnTo>
                  <a:lnTo>
                    <a:pt x="4061" y="919"/>
                  </a:lnTo>
                  <a:lnTo>
                    <a:pt x="4069" y="914"/>
                  </a:lnTo>
                  <a:lnTo>
                    <a:pt x="4079" y="906"/>
                  </a:lnTo>
                  <a:lnTo>
                    <a:pt x="4087" y="901"/>
                  </a:lnTo>
                  <a:lnTo>
                    <a:pt x="4098" y="894"/>
                  </a:lnTo>
                  <a:lnTo>
                    <a:pt x="4106" y="889"/>
                  </a:lnTo>
                  <a:lnTo>
                    <a:pt x="4118" y="882"/>
                  </a:lnTo>
                  <a:lnTo>
                    <a:pt x="4123" y="879"/>
                  </a:lnTo>
                  <a:lnTo>
                    <a:pt x="4134" y="872"/>
                  </a:lnTo>
                  <a:lnTo>
                    <a:pt x="4143" y="868"/>
                  </a:lnTo>
                  <a:lnTo>
                    <a:pt x="4154" y="862"/>
                  </a:lnTo>
                  <a:lnTo>
                    <a:pt x="4163" y="858"/>
                  </a:lnTo>
                  <a:lnTo>
                    <a:pt x="4175" y="852"/>
                  </a:lnTo>
                  <a:lnTo>
                    <a:pt x="4184" y="848"/>
                  </a:lnTo>
                  <a:lnTo>
                    <a:pt x="4196" y="843"/>
                  </a:lnTo>
                  <a:lnTo>
                    <a:pt x="4204" y="840"/>
                  </a:lnTo>
                  <a:lnTo>
                    <a:pt x="4217" y="835"/>
                  </a:lnTo>
                  <a:lnTo>
                    <a:pt x="4226" y="832"/>
                  </a:lnTo>
                  <a:lnTo>
                    <a:pt x="4238" y="828"/>
                  </a:lnTo>
                  <a:lnTo>
                    <a:pt x="4247" y="825"/>
                  </a:lnTo>
                  <a:lnTo>
                    <a:pt x="4259" y="822"/>
                  </a:lnTo>
                  <a:lnTo>
                    <a:pt x="4269" y="819"/>
                  </a:lnTo>
                  <a:lnTo>
                    <a:pt x="4281" y="816"/>
                  </a:lnTo>
                  <a:lnTo>
                    <a:pt x="4290" y="814"/>
                  </a:lnTo>
                  <a:lnTo>
                    <a:pt x="4303" y="811"/>
                  </a:lnTo>
                  <a:lnTo>
                    <a:pt x="4312" y="810"/>
                  </a:lnTo>
                  <a:lnTo>
                    <a:pt x="4325" y="807"/>
                  </a:lnTo>
                  <a:lnTo>
                    <a:pt x="4334" y="806"/>
                  </a:lnTo>
                  <a:lnTo>
                    <a:pt x="4347" y="804"/>
                  </a:lnTo>
                  <a:lnTo>
                    <a:pt x="4357" y="803"/>
                  </a:lnTo>
                  <a:lnTo>
                    <a:pt x="4370" y="802"/>
                  </a:lnTo>
                  <a:lnTo>
                    <a:pt x="4379" y="801"/>
                  </a:lnTo>
                  <a:lnTo>
                    <a:pt x="4392" y="801"/>
                  </a:lnTo>
                  <a:close/>
                  <a:moveTo>
                    <a:pt x="3821" y="2230"/>
                  </a:moveTo>
                  <a:lnTo>
                    <a:pt x="3821" y="2229"/>
                  </a:lnTo>
                  <a:lnTo>
                    <a:pt x="2911" y="2229"/>
                  </a:lnTo>
                  <a:lnTo>
                    <a:pt x="2884" y="2230"/>
                  </a:lnTo>
                  <a:lnTo>
                    <a:pt x="2858" y="2231"/>
                  </a:lnTo>
                  <a:lnTo>
                    <a:pt x="2833" y="2233"/>
                  </a:lnTo>
                  <a:lnTo>
                    <a:pt x="2808" y="2237"/>
                  </a:lnTo>
                  <a:lnTo>
                    <a:pt x="2783" y="2241"/>
                  </a:lnTo>
                  <a:lnTo>
                    <a:pt x="2758" y="2246"/>
                  </a:lnTo>
                  <a:lnTo>
                    <a:pt x="2733" y="2252"/>
                  </a:lnTo>
                  <a:lnTo>
                    <a:pt x="2709" y="2259"/>
                  </a:lnTo>
                  <a:lnTo>
                    <a:pt x="2685" y="2267"/>
                  </a:lnTo>
                  <a:lnTo>
                    <a:pt x="2661" y="2276"/>
                  </a:lnTo>
                  <a:lnTo>
                    <a:pt x="2637" y="2286"/>
                  </a:lnTo>
                  <a:lnTo>
                    <a:pt x="2614" y="2296"/>
                  </a:lnTo>
                  <a:lnTo>
                    <a:pt x="2592" y="2308"/>
                  </a:lnTo>
                  <a:lnTo>
                    <a:pt x="2569" y="2320"/>
                  </a:lnTo>
                  <a:lnTo>
                    <a:pt x="2547" y="2334"/>
                  </a:lnTo>
                  <a:lnTo>
                    <a:pt x="2526" y="2348"/>
                  </a:lnTo>
                  <a:lnTo>
                    <a:pt x="2505" y="2362"/>
                  </a:lnTo>
                  <a:lnTo>
                    <a:pt x="2485" y="2378"/>
                  </a:lnTo>
                  <a:lnTo>
                    <a:pt x="2465" y="2394"/>
                  </a:lnTo>
                  <a:lnTo>
                    <a:pt x="2447" y="2411"/>
                  </a:lnTo>
                  <a:lnTo>
                    <a:pt x="2428" y="2428"/>
                  </a:lnTo>
                  <a:lnTo>
                    <a:pt x="2411" y="2447"/>
                  </a:lnTo>
                  <a:lnTo>
                    <a:pt x="2394" y="2465"/>
                  </a:lnTo>
                  <a:lnTo>
                    <a:pt x="2378" y="2485"/>
                  </a:lnTo>
                  <a:lnTo>
                    <a:pt x="2362" y="2505"/>
                  </a:lnTo>
                  <a:lnTo>
                    <a:pt x="2348" y="2526"/>
                  </a:lnTo>
                  <a:lnTo>
                    <a:pt x="2334" y="2547"/>
                  </a:lnTo>
                  <a:lnTo>
                    <a:pt x="2320" y="2569"/>
                  </a:lnTo>
                  <a:lnTo>
                    <a:pt x="2308" y="2592"/>
                  </a:lnTo>
                  <a:lnTo>
                    <a:pt x="2296" y="2614"/>
                  </a:lnTo>
                  <a:lnTo>
                    <a:pt x="2286" y="2637"/>
                  </a:lnTo>
                  <a:lnTo>
                    <a:pt x="2276" y="2661"/>
                  </a:lnTo>
                  <a:lnTo>
                    <a:pt x="2267" y="2685"/>
                  </a:lnTo>
                  <a:lnTo>
                    <a:pt x="2259" y="2709"/>
                  </a:lnTo>
                  <a:lnTo>
                    <a:pt x="2252" y="2733"/>
                  </a:lnTo>
                  <a:lnTo>
                    <a:pt x="2246" y="2758"/>
                  </a:lnTo>
                  <a:lnTo>
                    <a:pt x="2241" y="2783"/>
                  </a:lnTo>
                  <a:lnTo>
                    <a:pt x="2237" y="2808"/>
                  </a:lnTo>
                  <a:lnTo>
                    <a:pt x="2233" y="2833"/>
                  </a:lnTo>
                  <a:lnTo>
                    <a:pt x="2231" y="2858"/>
                  </a:lnTo>
                  <a:lnTo>
                    <a:pt x="2230" y="2884"/>
                  </a:lnTo>
                  <a:lnTo>
                    <a:pt x="2229" y="2911"/>
                  </a:lnTo>
                  <a:lnTo>
                    <a:pt x="2229" y="8019"/>
                  </a:lnTo>
                  <a:lnTo>
                    <a:pt x="2230" y="8046"/>
                  </a:lnTo>
                  <a:lnTo>
                    <a:pt x="2231" y="8072"/>
                  </a:lnTo>
                  <a:lnTo>
                    <a:pt x="2233" y="8097"/>
                  </a:lnTo>
                  <a:lnTo>
                    <a:pt x="2237" y="8122"/>
                  </a:lnTo>
                  <a:lnTo>
                    <a:pt x="2241" y="8147"/>
                  </a:lnTo>
                  <a:lnTo>
                    <a:pt x="2246" y="8172"/>
                  </a:lnTo>
                  <a:lnTo>
                    <a:pt x="2252" y="8196"/>
                  </a:lnTo>
                  <a:lnTo>
                    <a:pt x="2259" y="8220"/>
                  </a:lnTo>
                  <a:lnTo>
                    <a:pt x="2267" y="8244"/>
                  </a:lnTo>
                  <a:lnTo>
                    <a:pt x="2276" y="8268"/>
                  </a:lnTo>
                  <a:lnTo>
                    <a:pt x="2286" y="8291"/>
                  </a:lnTo>
                  <a:lnTo>
                    <a:pt x="2296" y="8314"/>
                  </a:lnTo>
                  <a:lnTo>
                    <a:pt x="2308" y="8337"/>
                  </a:lnTo>
                  <a:lnTo>
                    <a:pt x="2321" y="8360"/>
                  </a:lnTo>
                  <a:lnTo>
                    <a:pt x="2334" y="8383"/>
                  </a:lnTo>
                  <a:lnTo>
                    <a:pt x="2348" y="8404"/>
                  </a:lnTo>
                  <a:lnTo>
                    <a:pt x="2362" y="8425"/>
                  </a:lnTo>
                  <a:lnTo>
                    <a:pt x="2378" y="8445"/>
                  </a:lnTo>
                  <a:lnTo>
                    <a:pt x="2394" y="8464"/>
                  </a:lnTo>
                  <a:lnTo>
                    <a:pt x="2411" y="8483"/>
                  </a:lnTo>
                  <a:lnTo>
                    <a:pt x="2428" y="8501"/>
                  </a:lnTo>
                  <a:lnTo>
                    <a:pt x="2446" y="8518"/>
                  </a:lnTo>
                  <a:lnTo>
                    <a:pt x="2465" y="8535"/>
                  </a:lnTo>
                  <a:lnTo>
                    <a:pt x="2485" y="8551"/>
                  </a:lnTo>
                  <a:lnTo>
                    <a:pt x="2505" y="8567"/>
                  </a:lnTo>
                  <a:lnTo>
                    <a:pt x="2525" y="8581"/>
                  </a:lnTo>
                  <a:lnTo>
                    <a:pt x="2547" y="8595"/>
                  </a:lnTo>
                  <a:lnTo>
                    <a:pt x="2569" y="8609"/>
                  </a:lnTo>
                  <a:lnTo>
                    <a:pt x="2592" y="8621"/>
                  </a:lnTo>
                  <a:lnTo>
                    <a:pt x="2614" y="8633"/>
                  </a:lnTo>
                  <a:lnTo>
                    <a:pt x="2637" y="8643"/>
                  </a:lnTo>
                  <a:lnTo>
                    <a:pt x="2661" y="8653"/>
                  </a:lnTo>
                  <a:lnTo>
                    <a:pt x="2685" y="8662"/>
                  </a:lnTo>
                  <a:lnTo>
                    <a:pt x="2709" y="8670"/>
                  </a:lnTo>
                  <a:lnTo>
                    <a:pt x="2733" y="8677"/>
                  </a:lnTo>
                  <a:lnTo>
                    <a:pt x="2758" y="8683"/>
                  </a:lnTo>
                  <a:lnTo>
                    <a:pt x="2783" y="8688"/>
                  </a:lnTo>
                  <a:lnTo>
                    <a:pt x="2808" y="8692"/>
                  </a:lnTo>
                  <a:lnTo>
                    <a:pt x="2833" y="8696"/>
                  </a:lnTo>
                  <a:lnTo>
                    <a:pt x="2858" y="8698"/>
                  </a:lnTo>
                  <a:lnTo>
                    <a:pt x="2884" y="8699"/>
                  </a:lnTo>
                  <a:lnTo>
                    <a:pt x="2911" y="8700"/>
                  </a:lnTo>
                  <a:lnTo>
                    <a:pt x="7089" y="8700"/>
                  </a:lnTo>
                  <a:lnTo>
                    <a:pt x="7116" y="8699"/>
                  </a:lnTo>
                  <a:lnTo>
                    <a:pt x="7142" y="8698"/>
                  </a:lnTo>
                  <a:lnTo>
                    <a:pt x="7167" y="8696"/>
                  </a:lnTo>
                  <a:lnTo>
                    <a:pt x="7192" y="8692"/>
                  </a:lnTo>
                  <a:lnTo>
                    <a:pt x="7217" y="8688"/>
                  </a:lnTo>
                  <a:lnTo>
                    <a:pt x="7242" y="8683"/>
                  </a:lnTo>
                  <a:lnTo>
                    <a:pt x="7267" y="8677"/>
                  </a:lnTo>
                  <a:lnTo>
                    <a:pt x="7291" y="8670"/>
                  </a:lnTo>
                  <a:lnTo>
                    <a:pt x="7315" y="8662"/>
                  </a:lnTo>
                  <a:lnTo>
                    <a:pt x="7339" y="8653"/>
                  </a:lnTo>
                  <a:lnTo>
                    <a:pt x="7363" y="8643"/>
                  </a:lnTo>
                  <a:lnTo>
                    <a:pt x="7386" y="8633"/>
                  </a:lnTo>
                  <a:lnTo>
                    <a:pt x="7408" y="8621"/>
                  </a:lnTo>
                  <a:lnTo>
                    <a:pt x="7431" y="8609"/>
                  </a:lnTo>
                  <a:lnTo>
                    <a:pt x="7453" y="8595"/>
                  </a:lnTo>
                  <a:lnTo>
                    <a:pt x="7475" y="8581"/>
                  </a:lnTo>
                  <a:lnTo>
                    <a:pt x="7495" y="8567"/>
                  </a:lnTo>
                  <a:lnTo>
                    <a:pt x="7515" y="8551"/>
                  </a:lnTo>
                  <a:lnTo>
                    <a:pt x="7535" y="8535"/>
                  </a:lnTo>
                  <a:lnTo>
                    <a:pt x="7554" y="8518"/>
                  </a:lnTo>
                  <a:lnTo>
                    <a:pt x="7572" y="8501"/>
                  </a:lnTo>
                  <a:lnTo>
                    <a:pt x="7589" y="8483"/>
                  </a:lnTo>
                  <a:lnTo>
                    <a:pt x="7606" y="8464"/>
                  </a:lnTo>
                  <a:lnTo>
                    <a:pt x="7622" y="8445"/>
                  </a:lnTo>
                  <a:lnTo>
                    <a:pt x="7638" y="8425"/>
                  </a:lnTo>
                  <a:lnTo>
                    <a:pt x="7652" y="8404"/>
                  </a:lnTo>
                  <a:lnTo>
                    <a:pt x="7666" y="8383"/>
                  </a:lnTo>
                  <a:lnTo>
                    <a:pt x="7679" y="8360"/>
                  </a:lnTo>
                  <a:lnTo>
                    <a:pt x="7692" y="8337"/>
                  </a:lnTo>
                  <a:lnTo>
                    <a:pt x="7704" y="8314"/>
                  </a:lnTo>
                  <a:lnTo>
                    <a:pt x="7714" y="8291"/>
                  </a:lnTo>
                  <a:lnTo>
                    <a:pt x="7724" y="8268"/>
                  </a:lnTo>
                  <a:lnTo>
                    <a:pt x="7733" y="8244"/>
                  </a:lnTo>
                  <a:lnTo>
                    <a:pt x="7741" y="8220"/>
                  </a:lnTo>
                  <a:lnTo>
                    <a:pt x="7748" y="8196"/>
                  </a:lnTo>
                  <a:lnTo>
                    <a:pt x="7754" y="8172"/>
                  </a:lnTo>
                  <a:lnTo>
                    <a:pt x="7759" y="8147"/>
                  </a:lnTo>
                  <a:lnTo>
                    <a:pt x="7763" y="8122"/>
                  </a:lnTo>
                  <a:lnTo>
                    <a:pt x="7767" y="8097"/>
                  </a:lnTo>
                  <a:lnTo>
                    <a:pt x="7769" y="8072"/>
                  </a:lnTo>
                  <a:lnTo>
                    <a:pt x="7770" y="8046"/>
                  </a:lnTo>
                  <a:lnTo>
                    <a:pt x="7771" y="8019"/>
                  </a:lnTo>
                  <a:lnTo>
                    <a:pt x="7771" y="2911"/>
                  </a:lnTo>
                  <a:lnTo>
                    <a:pt x="7770" y="2884"/>
                  </a:lnTo>
                  <a:lnTo>
                    <a:pt x="7769" y="2858"/>
                  </a:lnTo>
                  <a:lnTo>
                    <a:pt x="7767" y="2833"/>
                  </a:lnTo>
                  <a:lnTo>
                    <a:pt x="7763" y="2808"/>
                  </a:lnTo>
                  <a:lnTo>
                    <a:pt x="7759" y="2783"/>
                  </a:lnTo>
                  <a:lnTo>
                    <a:pt x="7754" y="2758"/>
                  </a:lnTo>
                  <a:lnTo>
                    <a:pt x="7748" y="2733"/>
                  </a:lnTo>
                  <a:lnTo>
                    <a:pt x="7741" y="2709"/>
                  </a:lnTo>
                  <a:lnTo>
                    <a:pt x="7733" y="2685"/>
                  </a:lnTo>
                  <a:lnTo>
                    <a:pt x="7724" y="2661"/>
                  </a:lnTo>
                  <a:lnTo>
                    <a:pt x="7714" y="2637"/>
                  </a:lnTo>
                  <a:lnTo>
                    <a:pt x="7704" y="2614"/>
                  </a:lnTo>
                  <a:lnTo>
                    <a:pt x="7692" y="2592"/>
                  </a:lnTo>
                  <a:lnTo>
                    <a:pt x="7680" y="2569"/>
                  </a:lnTo>
                  <a:lnTo>
                    <a:pt x="7666" y="2547"/>
                  </a:lnTo>
                  <a:lnTo>
                    <a:pt x="7652" y="2526"/>
                  </a:lnTo>
                  <a:lnTo>
                    <a:pt x="7638" y="2505"/>
                  </a:lnTo>
                  <a:lnTo>
                    <a:pt x="7622" y="2485"/>
                  </a:lnTo>
                  <a:lnTo>
                    <a:pt x="7606" y="2465"/>
                  </a:lnTo>
                  <a:lnTo>
                    <a:pt x="7589" y="2447"/>
                  </a:lnTo>
                  <a:lnTo>
                    <a:pt x="7572" y="2428"/>
                  </a:lnTo>
                  <a:lnTo>
                    <a:pt x="7553" y="2411"/>
                  </a:lnTo>
                  <a:lnTo>
                    <a:pt x="7535" y="2394"/>
                  </a:lnTo>
                  <a:lnTo>
                    <a:pt x="7515" y="2378"/>
                  </a:lnTo>
                  <a:lnTo>
                    <a:pt x="7495" y="2362"/>
                  </a:lnTo>
                  <a:lnTo>
                    <a:pt x="7474" y="2348"/>
                  </a:lnTo>
                  <a:lnTo>
                    <a:pt x="7453" y="2334"/>
                  </a:lnTo>
                  <a:lnTo>
                    <a:pt x="7431" y="2320"/>
                  </a:lnTo>
                  <a:lnTo>
                    <a:pt x="7408" y="2308"/>
                  </a:lnTo>
                  <a:lnTo>
                    <a:pt x="7386" y="2296"/>
                  </a:lnTo>
                  <a:lnTo>
                    <a:pt x="7363" y="2286"/>
                  </a:lnTo>
                  <a:lnTo>
                    <a:pt x="7339" y="2276"/>
                  </a:lnTo>
                  <a:lnTo>
                    <a:pt x="7315" y="2267"/>
                  </a:lnTo>
                  <a:lnTo>
                    <a:pt x="7291" y="2259"/>
                  </a:lnTo>
                  <a:lnTo>
                    <a:pt x="7267" y="2252"/>
                  </a:lnTo>
                  <a:lnTo>
                    <a:pt x="7242" y="2246"/>
                  </a:lnTo>
                  <a:lnTo>
                    <a:pt x="7217" y="2241"/>
                  </a:lnTo>
                  <a:lnTo>
                    <a:pt x="7192" y="2237"/>
                  </a:lnTo>
                  <a:lnTo>
                    <a:pt x="7167" y="2233"/>
                  </a:lnTo>
                  <a:lnTo>
                    <a:pt x="7142" y="2231"/>
                  </a:lnTo>
                  <a:lnTo>
                    <a:pt x="7116" y="2230"/>
                  </a:lnTo>
                  <a:lnTo>
                    <a:pt x="7089" y="2229"/>
                  </a:lnTo>
                  <a:lnTo>
                    <a:pt x="6179" y="2229"/>
                  </a:lnTo>
                  <a:lnTo>
                    <a:pt x="6179" y="2230"/>
                  </a:lnTo>
                  <a:lnTo>
                    <a:pt x="6178" y="2239"/>
                  </a:lnTo>
                  <a:lnTo>
                    <a:pt x="6178" y="2252"/>
                  </a:lnTo>
                  <a:lnTo>
                    <a:pt x="6177" y="2261"/>
                  </a:lnTo>
                  <a:lnTo>
                    <a:pt x="6176" y="2274"/>
                  </a:lnTo>
                  <a:lnTo>
                    <a:pt x="6175" y="2283"/>
                  </a:lnTo>
                  <a:lnTo>
                    <a:pt x="6173" y="2296"/>
                  </a:lnTo>
                  <a:lnTo>
                    <a:pt x="6172" y="2305"/>
                  </a:lnTo>
                  <a:lnTo>
                    <a:pt x="6169" y="2318"/>
                  </a:lnTo>
                  <a:lnTo>
                    <a:pt x="6168" y="2327"/>
                  </a:lnTo>
                  <a:lnTo>
                    <a:pt x="6165" y="2340"/>
                  </a:lnTo>
                  <a:lnTo>
                    <a:pt x="6163" y="2349"/>
                  </a:lnTo>
                  <a:lnTo>
                    <a:pt x="6160" y="2362"/>
                  </a:lnTo>
                  <a:lnTo>
                    <a:pt x="6158" y="2370"/>
                  </a:lnTo>
                  <a:lnTo>
                    <a:pt x="6154" y="2383"/>
                  </a:lnTo>
                  <a:lnTo>
                    <a:pt x="6151" y="2392"/>
                  </a:lnTo>
                  <a:lnTo>
                    <a:pt x="6147" y="2404"/>
                  </a:lnTo>
                  <a:lnTo>
                    <a:pt x="6144" y="2413"/>
                  </a:lnTo>
                  <a:lnTo>
                    <a:pt x="6140" y="2425"/>
                  </a:lnTo>
                  <a:lnTo>
                    <a:pt x="6137" y="2433"/>
                  </a:lnTo>
                  <a:lnTo>
                    <a:pt x="6132" y="2445"/>
                  </a:lnTo>
                  <a:lnTo>
                    <a:pt x="6128" y="2454"/>
                  </a:lnTo>
                  <a:lnTo>
                    <a:pt x="6123" y="2466"/>
                  </a:lnTo>
                  <a:lnTo>
                    <a:pt x="6119" y="2474"/>
                  </a:lnTo>
                  <a:lnTo>
                    <a:pt x="6113" y="2486"/>
                  </a:lnTo>
                  <a:lnTo>
                    <a:pt x="6109" y="2494"/>
                  </a:lnTo>
                  <a:lnTo>
                    <a:pt x="6103" y="2505"/>
                  </a:lnTo>
                  <a:lnTo>
                    <a:pt x="6096" y="2516"/>
                  </a:lnTo>
                  <a:lnTo>
                    <a:pt x="6090" y="2527"/>
                  </a:lnTo>
                  <a:lnTo>
                    <a:pt x="6085" y="2535"/>
                  </a:lnTo>
                  <a:lnTo>
                    <a:pt x="6077" y="2546"/>
                  </a:lnTo>
                  <a:lnTo>
                    <a:pt x="6072" y="2554"/>
                  </a:lnTo>
                  <a:lnTo>
                    <a:pt x="6065" y="2564"/>
                  </a:lnTo>
                  <a:lnTo>
                    <a:pt x="6059" y="2572"/>
                  </a:lnTo>
                  <a:lnTo>
                    <a:pt x="6051" y="2582"/>
                  </a:lnTo>
                  <a:lnTo>
                    <a:pt x="6046" y="2589"/>
                  </a:lnTo>
                  <a:lnTo>
                    <a:pt x="6037" y="2599"/>
                  </a:lnTo>
                  <a:lnTo>
                    <a:pt x="6031" y="2606"/>
                  </a:lnTo>
                  <a:lnTo>
                    <a:pt x="6022" y="2616"/>
                  </a:lnTo>
                  <a:lnTo>
                    <a:pt x="6016" y="2622"/>
                  </a:lnTo>
                  <a:lnTo>
                    <a:pt x="6007" y="2632"/>
                  </a:lnTo>
                  <a:lnTo>
                    <a:pt x="6001" y="2638"/>
                  </a:lnTo>
                  <a:lnTo>
                    <a:pt x="5991" y="2647"/>
                  </a:lnTo>
                  <a:lnTo>
                    <a:pt x="5985" y="2653"/>
                  </a:lnTo>
                  <a:lnTo>
                    <a:pt x="5975" y="2662"/>
                  </a:lnTo>
                  <a:lnTo>
                    <a:pt x="5968" y="2668"/>
                  </a:lnTo>
                  <a:lnTo>
                    <a:pt x="5958" y="2677"/>
                  </a:lnTo>
                  <a:lnTo>
                    <a:pt x="5951" y="2682"/>
                  </a:lnTo>
                  <a:lnTo>
                    <a:pt x="5941" y="2690"/>
                  </a:lnTo>
                  <a:lnTo>
                    <a:pt x="5933" y="2696"/>
                  </a:lnTo>
                  <a:lnTo>
                    <a:pt x="5923" y="2703"/>
                  </a:lnTo>
                  <a:lnTo>
                    <a:pt x="5915" y="2708"/>
                  </a:lnTo>
                  <a:lnTo>
                    <a:pt x="5904" y="2716"/>
                  </a:lnTo>
                  <a:lnTo>
                    <a:pt x="5896" y="2721"/>
                  </a:lnTo>
                  <a:lnTo>
                    <a:pt x="5885" y="2727"/>
                  </a:lnTo>
                  <a:lnTo>
                    <a:pt x="5874" y="2734"/>
                  </a:lnTo>
                  <a:lnTo>
                    <a:pt x="5863" y="2740"/>
                  </a:lnTo>
                  <a:lnTo>
                    <a:pt x="5855" y="2744"/>
                  </a:lnTo>
                  <a:lnTo>
                    <a:pt x="5843" y="2750"/>
                  </a:lnTo>
                  <a:lnTo>
                    <a:pt x="5835" y="2754"/>
                  </a:lnTo>
                  <a:lnTo>
                    <a:pt x="5823" y="2759"/>
                  </a:lnTo>
                  <a:lnTo>
                    <a:pt x="5814" y="2763"/>
                  </a:lnTo>
                  <a:lnTo>
                    <a:pt x="5802" y="2768"/>
                  </a:lnTo>
                  <a:lnTo>
                    <a:pt x="5794" y="2771"/>
                  </a:lnTo>
                  <a:lnTo>
                    <a:pt x="5782" y="2775"/>
                  </a:lnTo>
                  <a:lnTo>
                    <a:pt x="5773" y="2778"/>
                  </a:lnTo>
                  <a:lnTo>
                    <a:pt x="5761" y="2782"/>
                  </a:lnTo>
                  <a:lnTo>
                    <a:pt x="5752" y="2785"/>
                  </a:lnTo>
                  <a:lnTo>
                    <a:pt x="5739" y="2789"/>
                  </a:lnTo>
                  <a:lnTo>
                    <a:pt x="5731" y="2791"/>
                  </a:lnTo>
                  <a:lnTo>
                    <a:pt x="5718" y="2794"/>
                  </a:lnTo>
                  <a:lnTo>
                    <a:pt x="5709" y="2796"/>
                  </a:lnTo>
                  <a:lnTo>
                    <a:pt x="5696" y="2799"/>
                  </a:lnTo>
                  <a:lnTo>
                    <a:pt x="5687" y="2800"/>
                  </a:lnTo>
                  <a:lnTo>
                    <a:pt x="5674" y="2803"/>
                  </a:lnTo>
                  <a:lnTo>
                    <a:pt x="5665" y="2804"/>
                  </a:lnTo>
                  <a:lnTo>
                    <a:pt x="5652" y="2806"/>
                  </a:lnTo>
                  <a:lnTo>
                    <a:pt x="5643" y="2807"/>
                  </a:lnTo>
                  <a:lnTo>
                    <a:pt x="5630" y="2808"/>
                  </a:lnTo>
                  <a:lnTo>
                    <a:pt x="5621" y="2809"/>
                  </a:lnTo>
                  <a:lnTo>
                    <a:pt x="5608" y="2809"/>
                  </a:lnTo>
                  <a:lnTo>
                    <a:pt x="5599" y="2810"/>
                  </a:lnTo>
                  <a:lnTo>
                    <a:pt x="5586" y="2810"/>
                  </a:lnTo>
                  <a:lnTo>
                    <a:pt x="5581" y="2810"/>
                  </a:lnTo>
                  <a:lnTo>
                    <a:pt x="4419" y="2810"/>
                  </a:lnTo>
                  <a:lnTo>
                    <a:pt x="4414" y="2810"/>
                  </a:lnTo>
                  <a:lnTo>
                    <a:pt x="4401" y="2810"/>
                  </a:lnTo>
                  <a:lnTo>
                    <a:pt x="4392" y="2809"/>
                  </a:lnTo>
                  <a:lnTo>
                    <a:pt x="4379" y="2809"/>
                  </a:lnTo>
                  <a:lnTo>
                    <a:pt x="4370" y="2808"/>
                  </a:lnTo>
                  <a:lnTo>
                    <a:pt x="4357" y="2807"/>
                  </a:lnTo>
                  <a:lnTo>
                    <a:pt x="4348" y="2806"/>
                  </a:lnTo>
                  <a:lnTo>
                    <a:pt x="4335" y="2804"/>
                  </a:lnTo>
                  <a:lnTo>
                    <a:pt x="4326" y="2803"/>
                  </a:lnTo>
                  <a:lnTo>
                    <a:pt x="4313" y="2800"/>
                  </a:lnTo>
                  <a:lnTo>
                    <a:pt x="4304" y="2799"/>
                  </a:lnTo>
                  <a:lnTo>
                    <a:pt x="4291" y="2796"/>
                  </a:lnTo>
                  <a:lnTo>
                    <a:pt x="4282" y="2794"/>
                  </a:lnTo>
                  <a:lnTo>
                    <a:pt x="4269" y="2791"/>
                  </a:lnTo>
                  <a:lnTo>
                    <a:pt x="4261" y="2789"/>
                  </a:lnTo>
                  <a:lnTo>
                    <a:pt x="4248" y="2785"/>
                  </a:lnTo>
                  <a:lnTo>
                    <a:pt x="4239" y="2782"/>
                  </a:lnTo>
                  <a:lnTo>
                    <a:pt x="4227" y="2778"/>
                  </a:lnTo>
                  <a:lnTo>
                    <a:pt x="4218" y="2775"/>
                  </a:lnTo>
                  <a:lnTo>
                    <a:pt x="4206" y="2771"/>
                  </a:lnTo>
                  <a:lnTo>
                    <a:pt x="4198" y="2768"/>
                  </a:lnTo>
                  <a:lnTo>
                    <a:pt x="4186" y="2763"/>
                  </a:lnTo>
                  <a:lnTo>
                    <a:pt x="4177" y="2759"/>
                  </a:lnTo>
                  <a:lnTo>
                    <a:pt x="4165" y="2754"/>
                  </a:lnTo>
                  <a:lnTo>
                    <a:pt x="4157" y="2750"/>
                  </a:lnTo>
                  <a:lnTo>
                    <a:pt x="4145" y="2744"/>
                  </a:lnTo>
                  <a:lnTo>
                    <a:pt x="4137" y="2740"/>
                  </a:lnTo>
                  <a:lnTo>
                    <a:pt x="4126" y="2734"/>
                  </a:lnTo>
                  <a:lnTo>
                    <a:pt x="4115" y="2727"/>
                  </a:lnTo>
                  <a:lnTo>
                    <a:pt x="4104" y="2721"/>
                  </a:lnTo>
                  <a:lnTo>
                    <a:pt x="4096" y="2716"/>
                  </a:lnTo>
                  <a:lnTo>
                    <a:pt x="4085" y="2708"/>
                  </a:lnTo>
                  <a:lnTo>
                    <a:pt x="4077" y="2703"/>
                  </a:lnTo>
                  <a:lnTo>
                    <a:pt x="4067" y="2696"/>
                  </a:lnTo>
                  <a:lnTo>
                    <a:pt x="4059" y="2690"/>
                  </a:lnTo>
                  <a:lnTo>
                    <a:pt x="4049" y="2682"/>
                  </a:lnTo>
                  <a:lnTo>
                    <a:pt x="4042" y="2677"/>
                  </a:lnTo>
                  <a:lnTo>
                    <a:pt x="4032" y="2668"/>
                  </a:lnTo>
                  <a:lnTo>
                    <a:pt x="4025" y="2662"/>
                  </a:lnTo>
                  <a:lnTo>
                    <a:pt x="4015" y="2653"/>
                  </a:lnTo>
                  <a:lnTo>
                    <a:pt x="4009" y="2647"/>
                  </a:lnTo>
                  <a:lnTo>
                    <a:pt x="3999" y="2638"/>
                  </a:lnTo>
                  <a:lnTo>
                    <a:pt x="3993" y="2632"/>
                  </a:lnTo>
                  <a:lnTo>
                    <a:pt x="3984" y="2622"/>
                  </a:lnTo>
                  <a:lnTo>
                    <a:pt x="3978" y="2616"/>
                  </a:lnTo>
                  <a:lnTo>
                    <a:pt x="3969" y="2606"/>
                  </a:lnTo>
                  <a:lnTo>
                    <a:pt x="3963" y="2599"/>
                  </a:lnTo>
                  <a:lnTo>
                    <a:pt x="3954" y="2589"/>
                  </a:lnTo>
                  <a:lnTo>
                    <a:pt x="3949" y="2582"/>
                  </a:lnTo>
                  <a:lnTo>
                    <a:pt x="3941" y="2572"/>
                  </a:lnTo>
                  <a:lnTo>
                    <a:pt x="3935" y="2564"/>
                  </a:lnTo>
                  <a:lnTo>
                    <a:pt x="3928" y="2554"/>
                  </a:lnTo>
                  <a:lnTo>
                    <a:pt x="3923" y="2546"/>
                  </a:lnTo>
                  <a:lnTo>
                    <a:pt x="3915" y="2535"/>
                  </a:lnTo>
                  <a:lnTo>
                    <a:pt x="3910" y="2527"/>
                  </a:lnTo>
                  <a:lnTo>
                    <a:pt x="3904" y="2516"/>
                  </a:lnTo>
                  <a:lnTo>
                    <a:pt x="3897" y="2505"/>
                  </a:lnTo>
                  <a:lnTo>
                    <a:pt x="3891" y="2494"/>
                  </a:lnTo>
                  <a:lnTo>
                    <a:pt x="3887" y="2486"/>
                  </a:lnTo>
                  <a:lnTo>
                    <a:pt x="3881" y="2474"/>
                  </a:lnTo>
                  <a:lnTo>
                    <a:pt x="3877" y="2466"/>
                  </a:lnTo>
                  <a:lnTo>
                    <a:pt x="3872" y="2454"/>
                  </a:lnTo>
                  <a:lnTo>
                    <a:pt x="3868" y="2445"/>
                  </a:lnTo>
                  <a:lnTo>
                    <a:pt x="3863" y="2433"/>
                  </a:lnTo>
                  <a:lnTo>
                    <a:pt x="3860" y="2425"/>
                  </a:lnTo>
                  <a:lnTo>
                    <a:pt x="3856" y="2413"/>
                  </a:lnTo>
                  <a:lnTo>
                    <a:pt x="3853" y="2404"/>
                  </a:lnTo>
                  <a:lnTo>
                    <a:pt x="3849" y="2392"/>
                  </a:lnTo>
                  <a:lnTo>
                    <a:pt x="3846" y="2383"/>
                  </a:lnTo>
                  <a:lnTo>
                    <a:pt x="3842" y="2370"/>
                  </a:lnTo>
                  <a:lnTo>
                    <a:pt x="3840" y="2362"/>
                  </a:lnTo>
                  <a:lnTo>
                    <a:pt x="3837" y="2349"/>
                  </a:lnTo>
                  <a:lnTo>
                    <a:pt x="3835" y="2340"/>
                  </a:lnTo>
                  <a:lnTo>
                    <a:pt x="3832" y="2327"/>
                  </a:lnTo>
                  <a:lnTo>
                    <a:pt x="3831" y="2318"/>
                  </a:lnTo>
                  <a:lnTo>
                    <a:pt x="3828" y="2305"/>
                  </a:lnTo>
                  <a:lnTo>
                    <a:pt x="3827" y="2296"/>
                  </a:lnTo>
                  <a:lnTo>
                    <a:pt x="3825" y="2283"/>
                  </a:lnTo>
                  <a:lnTo>
                    <a:pt x="3824" y="2274"/>
                  </a:lnTo>
                  <a:lnTo>
                    <a:pt x="3823" y="2261"/>
                  </a:lnTo>
                  <a:lnTo>
                    <a:pt x="3822" y="2252"/>
                  </a:lnTo>
                  <a:lnTo>
                    <a:pt x="3822" y="2239"/>
                  </a:lnTo>
                  <a:lnTo>
                    <a:pt x="3821" y="2230"/>
                  </a:lnTo>
                  <a:close/>
                  <a:moveTo>
                    <a:pt x="5585" y="1300"/>
                  </a:moveTo>
                  <a:lnTo>
                    <a:pt x="5579" y="1300"/>
                  </a:lnTo>
                  <a:lnTo>
                    <a:pt x="4421" y="1300"/>
                  </a:lnTo>
                  <a:lnTo>
                    <a:pt x="4415" y="1300"/>
                  </a:lnTo>
                  <a:lnTo>
                    <a:pt x="4412" y="1300"/>
                  </a:lnTo>
                  <a:lnTo>
                    <a:pt x="4408" y="1301"/>
                  </a:lnTo>
                  <a:lnTo>
                    <a:pt x="4404" y="1301"/>
                  </a:lnTo>
                  <a:lnTo>
                    <a:pt x="4401" y="1302"/>
                  </a:lnTo>
                  <a:lnTo>
                    <a:pt x="4397" y="1302"/>
                  </a:lnTo>
                  <a:lnTo>
                    <a:pt x="4394" y="1303"/>
                  </a:lnTo>
                  <a:lnTo>
                    <a:pt x="4391" y="1304"/>
                  </a:lnTo>
                  <a:lnTo>
                    <a:pt x="4387" y="1305"/>
                  </a:lnTo>
                  <a:lnTo>
                    <a:pt x="4384" y="1307"/>
                  </a:lnTo>
                  <a:lnTo>
                    <a:pt x="4381" y="1308"/>
                  </a:lnTo>
                  <a:lnTo>
                    <a:pt x="4378" y="1309"/>
                  </a:lnTo>
                  <a:lnTo>
                    <a:pt x="4374" y="1311"/>
                  </a:lnTo>
                  <a:lnTo>
                    <a:pt x="4370" y="1314"/>
                  </a:lnTo>
                  <a:lnTo>
                    <a:pt x="4365" y="1316"/>
                  </a:lnTo>
                  <a:lnTo>
                    <a:pt x="4362" y="1318"/>
                  </a:lnTo>
                  <a:lnTo>
                    <a:pt x="4360" y="1320"/>
                  </a:lnTo>
                  <a:lnTo>
                    <a:pt x="4357" y="1322"/>
                  </a:lnTo>
                  <a:lnTo>
                    <a:pt x="4354" y="1324"/>
                  </a:lnTo>
                  <a:lnTo>
                    <a:pt x="4352" y="1327"/>
                  </a:lnTo>
                  <a:lnTo>
                    <a:pt x="4349" y="1329"/>
                  </a:lnTo>
                  <a:lnTo>
                    <a:pt x="4346" y="1332"/>
                  </a:lnTo>
                  <a:lnTo>
                    <a:pt x="4344" y="1335"/>
                  </a:lnTo>
                  <a:lnTo>
                    <a:pt x="4342" y="1337"/>
                  </a:lnTo>
                  <a:lnTo>
                    <a:pt x="4339" y="1340"/>
                  </a:lnTo>
                  <a:lnTo>
                    <a:pt x="4337" y="1344"/>
                  </a:lnTo>
                  <a:lnTo>
                    <a:pt x="4335" y="1347"/>
                  </a:lnTo>
                  <a:lnTo>
                    <a:pt x="4334" y="1349"/>
                  </a:lnTo>
                  <a:lnTo>
                    <a:pt x="4333" y="1351"/>
                  </a:lnTo>
                  <a:lnTo>
                    <a:pt x="4331" y="1354"/>
                  </a:lnTo>
                  <a:lnTo>
                    <a:pt x="4329" y="1358"/>
                  </a:lnTo>
                  <a:lnTo>
                    <a:pt x="4328" y="1361"/>
                  </a:lnTo>
                  <a:lnTo>
                    <a:pt x="4327" y="1365"/>
                  </a:lnTo>
                  <a:lnTo>
                    <a:pt x="4326" y="1368"/>
                  </a:lnTo>
                  <a:lnTo>
                    <a:pt x="4325" y="1372"/>
                  </a:lnTo>
                  <a:lnTo>
                    <a:pt x="4324" y="1376"/>
                  </a:lnTo>
                  <a:lnTo>
                    <a:pt x="4323" y="1379"/>
                  </a:lnTo>
                  <a:lnTo>
                    <a:pt x="4322" y="1383"/>
                  </a:lnTo>
                  <a:lnTo>
                    <a:pt x="4322" y="1387"/>
                  </a:lnTo>
                  <a:lnTo>
                    <a:pt x="4321" y="1391"/>
                  </a:lnTo>
                  <a:lnTo>
                    <a:pt x="4321" y="1395"/>
                  </a:lnTo>
                  <a:lnTo>
                    <a:pt x="4321" y="1401"/>
                  </a:lnTo>
                  <a:lnTo>
                    <a:pt x="4321" y="1729"/>
                  </a:lnTo>
                  <a:lnTo>
                    <a:pt x="5679" y="1729"/>
                  </a:lnTo>
                  <a:lnTo>
                    <a:pt x="5679" y="1401"/>
                  </a:lnTo>
                  <a:lnTo>
                    <a:pt x="5679" y="1395"/>
                  </a:lnTo>
                  <a:lnTo>
                    <a:pt x="5679" y="1391"/>
                  </a:lnTo>
                  <a:lnTo>
                    <a:pt x="5678" y="1387"/>
                  </a:lnTo>
                  <a:lnTo>
                    <a:pt x="5678" y="1383"/>
                  </a:lnTo>
                  <a:lnTo>
                    <a:pt x="5677" y="1379"/>
                  </a:lnTo>
                  <a:lnTo>
                    <a:pt x="5676" y="1376"/>
                  </a:lnTo>
                  <a:lnTo>
                    <a:pt x="5675" y="1372"/>
                  </a:lnTo>
                  <a:lnTo>
                    <a:pt x="5674" y="1368"/>
                  </a:lnTo>
                  <a:lnTo>
                    <a:pt x="5673" y="1365"/>
                  </a:lnTo>
                  <a:lnTo>
                    <a:pt x="5672" y="1361"/>
                  </a:lnTo>
                  <a:lnTo>
                    <a:pt x="5671" y="1358"/>
                  </a:lnTo>
                  <a:lnTo>
                    <a:pt x="5669" y="1354"/>
                  </a:lnTo>
                  <a:lnTo>
                    <a:pt x="5667" y="1351"/>
                  </a:lnTo>
                  <a:lnTo>
                    <a:pt x="5666" y="1349"/>
                  </a:lnTo>
                  <a:lnTo>
                    <a:pt x="5665" y="1347"/>
                  </a:lnTo>
                  <a:lnTo>
                    <a:pt x="5663" y="1344"/>
                  </a:lnTo>
                  <a:lnTo>
                    <a:pt x="5661" y="1340"/>
                  </a:lnTo>
                  <a:lnTo>
                    <a:pt x="5658" y="1337"/>
                  </a:lnTo>
                  <a:lnTo>
                    <a:pt x="5656" y="1335"/>
                  </a:lnTo>
                  <a:lnTo>
                    <a:pt x="5654" y="1332"/>
                  </a:lnTo>
                  <a:lnTo>
                    <a:pt x="5651" y="1329"/>
                  </a:lnTo>
                  <a:lnTo>
                    <a:pt x="5648" y="1327"/>
                  </a:lnTo>
                  <a:lnTo>
                    <a:pt x="5646" y="1324"/>
                  </a:lnTo>
                  <a:lnTo>
                    <a:pt x="5643" y="1322"/>
                  </a:lnTo>
                  <a:lnTo>
                    <a:pt x="5640" y="1320"/>
                  </a:lnTo>
                  <a:lnTo>
                    <a:pt x="5638" y="1318"/>
                  </a:lnTo>
                  <a:lnTo>
                    <a:pt x="5635" y="1316"/>
                  </a:lnTo>
                  <a:lnTo>
                    <a:pt x="5630" y="1314"/>
                  </a:lnTo>
                  <a:lnTo>
                    <a:pt x="5626" y="1311"/>
                  </a:lnTo>
                  <a:lnTo>
                    <a:pt x="5622" y="1309"/>
                  </a:lnTo>
                  <a:lnTo>
                    <a:pt x="5619" y="1308"/>
                  </a:lnTo>
                  <a:lnTo>
                    <a:pt x="5616" y="1307"/>
                  </a:lnTo>
                  <a:lnTo>
                    <a:pt x="5613" y="1305"/>
                  </a:lnTo>
                  <a:lnTo>
                    <a:pt x="5609" y="1304"/>
                  </a:lnTo>
                  <a:lnTo>
                    <a:pt x="5606" y="1303"/>
                  </a:lnTo>
                  <a:lnTo>
                    <a:pt x="5603" y="1302"/>
                  </a:lnTo>
                  <a:lnTo>
                    <a:pt x="5599" y="1302"/>
                  </a:lnTo>
                  <a:lnTo>
                    <a:pt x="5596" y="1301"/>
                  </a:lnTo>
                  <a:lnTo>
                    <a:pt x="5592" y="1301"/>
                  </a:lnTo>
                  <a:lnTo>
                    <a:pt x="5588" y="1300"/>
                  </a:lnTo>
                  <a:lnTo>
                    <a:pt x="5585" y="1300"/>
                  </a:lnTo>
                  <a:close/>
                  <a:moveTo>
                    <a:pt x="5677" y="2231"/>
                  </a:moveTo>
                  <a:lnTo>
                    <a:pt x="5677" y="2229"/>
                  </a:lnTo>
                  <a:lnTo>
                    <a:pt x="4323" y="2229"/>
                  </a:lnTo>
                  <a:lnTo>
                    <a:pt x="4323" y="2231"/>
                  </a:lnTo>
                  <a:lnTo>
                    <a:pt x="4324" y="2234"/>
                  </a:lnTo>
                  <a:lnTo>
                    <a:pt x="4324" y="2238"/>
                  </a:lnTo>
                  <a:lnTo>
                    <a:pt x="4325" y="2242"/>
                  </a:lnTo>
                  <a:lnTo>
                    <a:pt x="4327" y="2245"/>
                  </a:lnTo>
                  <a:lnTo>
                    <a:pt x="4328" y="2249"/>
                  </a:lnTo>
                  <a:lnTo>
                    <a:pt x="4329" y="2252"/>
                  </a:lnTo>
                  <a:lnTo>
                    <a:pt x="4331" y="2256"/>
                  </a:lnTo>
                  <a:lnTo>
                    <a:pt x="4333" y="2259"/>
                  </a:lnTo>
                  <a:lnTo>
                    <a:pt x="4334" y="2261"/>
                  </a:lnTo>
                  <a:lnTo>
                    <a:pt x="4335" y="2263"/>
                  </a:lnTo>
                  <a:lnTo>
                    <a:pt x="4337" y="2266"/>
                  </a:lnTo>
                  <a:lnTo>
                    <a:pt x="4339" y="2270"/>
                  </a:lnTo>
                  <a:lnTo>
                    <a:pt x="4342" y="2273"/>
                  </a:lnTo>
                  <a:lnTo>
                    <a:pt x="4344" y="2276"/>
                  </a:lnTo>
                  <a:lnTo>
                    <a:pt x="4347" y="2279"/>
                  </a:lnTo>
                  <a:lnTo>
                    <a:pt x="4350" y="2281"/>
                  </a:lnTo>
                  <a:lnTo>
                    <a:pt x="4352" y="2284"/>
                  </a:lnTo>
                  <a:lnTo>
                    <a:pt x="4355" y="2287"/>
                  </a:lnTo>
                  <a:lnTo>
                    <a:pt x="4358" y="2289"/>
                  </a:lnTo>
                  <a:lnTo>
                    <a:pt x="4361" y="2292"/>
                  </a:lnTo>
                  <a:lnTo>
                    <a:pt x="4365" y="2294"/>
                  </a:lnTo>
                  <a:lnTo>
                    <a:pt x="4368" y="2296"/>
                  </a:lnTo>
                  <a:lnTo>
                    <a:pt x="4370" y="2297"/>
                  </a:lnTo>
                  <a:lnTo>
                    <a:pt x="4372" y="2298"/>
                  </a:lnTo>
                  <a:lnTo>
                    <a:pt x="4375" y="2300"/>
                  </a:lnTo>
                  <a:lnTo>
                    <a:pt x="4379" y="2302"/>
                  </a:lnTo>
                  <a:lnTo>
                    <a:pt x="4382" y="2303"/>
                  </a:lnTo>
                  <a:lnTo>
                    <a:pt x="4386" y="2304"/>
                  </a:lnTo>
                  <a:lnTo>
                    <a:pt x="4389" y="2306"/>
                  </a:lnTo>
                  <a:lnTo>
                    <a:pt x="4393" y="2307"/>
                  </a:lnTo>
                  <a:lnTo>
                    <a:pt x="4397" y="2307"/>
                  </a:lnTo>
                  <a:lnTo>
                    <a:pt x="4400" y="2308"/>
                  </a:lnTo>
                  <a:lnTo>
                    <a:pt x="4404" y="2309"/>
                  </a:lnTo>
                  <a:lnTo>
                    <a:pt x="4408" y="2309"/>
                  </a:lnTo>
                  <a:lnTo>
                    <a:pt x="4412" y="2310"/>
                  </a:lnTo>
                  <a:lnTo>
                    <a:pt x="4415" y="2310"/>
                  </a:lnTo>
                  <a:lnTo>
                    <a:pt x="4421" y="2310"/>
                  </a:lnTo>
                  <a:lnTo>
                    <a:pt x="5579" y="2310"/>
                  </a:lnTo>
                  <a:lnTo>
                    <a:pt x="5585" y="2310"/>
                  </a:lnTo>
                  <a:lnTo>
                    <a:pt x="5588" y="2310"/>
                  </a:lnTo>
                  <a:lnTo>
                    <a:pt x="5592" y="2309"/>
                  </a:lnTo>
                  <a:lnTo>
                    <a:pt x="5596" y="2309"/>
                  </a:lnTo>
                  <a:lnTo>
                    <a:pt x="5600" y="2308"/>
                  </a:lnTo>
                  <a:lnTo>
                    <a:pt x="5603" y="2307"/>
                  </a:lnTo>
                  <a:lnTo>
                    <a:pt x="5607" y="2307"/>
                  </a:lnTo>
                  <a:lnTo>
                    <a:pt x="5611" y="2306"/>
                  </a:lnTo>
                  <a:lnTo>
                    <a:pt x="5614" y="2304"/>
                  </a:lnTo>
                  <a:lnTo>
                    <a:pt x="5618" y="2303"/>
                  </a:lnTo>
                  <a:lnTo>
                    <a:pt x="5621" y="2302"/>
                  </a:lnTo>
                  <a:lnTo>
                    <a:pt x="5625" y="2300"/>
                  </a:lnTo>
                  <a:lnTo>
                    <a:pt x="5628" y="2298"/>
                  </a:lnTo>
                  <a:lnTo>
                    <a:pt x="5630" y="2297"/>
                  </a:lnTo>
                  <a:lnTo>
                    <a:pt x="5632" y="2296"/>
                  </a:lnTo>
                  <a:lnTo>
                    <a:pt x="5635" y="2294"/>
                  </a:lnTo>
                  <a:lnTo>
                    <a:pt x="5639" y="2292"/>
                  </a:lnTo>
                  <a:lnTo>
                    <a:pt x="5642" y="2289"/>
                  </a:lnTo>
                  <a:lnTo>
                    <a:pt x="5645" y="2287"/>
                  </a:lnTo>
                  <a:lnTo>
                    <a:pt x="5648" y="2284"/>
                  </a:lnTo>
                  <a:lnTo>
                    <a:pt x="5650" y="2281"/>
                  </a:lnTo>
                  <a:lnTo>
                    <a:pt x="5653" y="2279"/>
                  </a:lnTo>
                  <a:lnTo>
                    <a:pt x="5656" y="2276"/>
                  </a:lnTo>
                  <a:lnTo>
                    <a:pt x="5658" y="2273"/>
                  </a:lnTo>
                  <a:lnTo>
                    <a:pt x="5661" y="2270"/>
                  </a:lnTo>
                  <a:lnTo>
                    <a:pt x="5663" y="2266"/>
                  </a:lnTo>
                  <a:lnTo>
                    <a:pt x="5665" y="2263"/>
                  </a:lnTo>
                  <a:lnTo>
                    <a:pt x="5666" y="2261"/>
                  </a:lnTo>
                  <a:lnTo>
                    <a:pt x="5667" y="2259"/>
                  </a:lnTo>
                  <a:lnTo>
                    <a:pt x="5669" y="2256"/>
                  </a:lnTo>
                  <a:lnTo>
                    <a:pt x="5671" y="2252"/>
                  </a:lnTo>
                  <a:lnTo>
                    <a:pt x="5672" y="2249"/>
                  </a:lnTo>
                  <a:lnTo>
                    <a:pt x="5673" y="2245"/>
                  </a:lnTo>
                  <a:lnTo>
                    <a:pt x="5675" y="2242"/>
                  </a:lnTo>
                  <a:lnTo>
                    <a:pt x="5676" y="2238"/>
                  </a:lnTo>
                  <a:lnTo>
                    <a:pt x="5676" y="2234"/>
                  </a:lnTo>
                  <a:lnTo>
                    <a:pt x="5677" y="2231"/>
                  </a:lnTo>
                  <a:close/>
                  <a:moveTo>
                    <a:pt x="4091" y="6876"/>
                  </a:moveTo>
                  <a:lnTo>
                    <a:pt x="3964" y="7004"/>
                  </a:lnTo>
                  <a:lnTo>
                    <a:pt x="3887" y="7150"/>
                  </a:lnTo>
                  <a:lnTo>
                    <a:pt x="3853" y="7363"/>
                  </a:lnTo>
                  <a:lnTo>
                    <a:pt x="3846" y="7395"/>
                  </a:lnTo>
                  <a:lnTo>
                    <a:pt x="3834" y="7426"/>
                  </a:lnTo>
                  <a:lnTo>
                    <a:pt x="3819" y="7455"/>
                  </a:lnTo>
                  <a:lnTo>
                    <a:pt x="3800" y="7482"/>
                  </a:lnTo>
                  <a:lnTo>
                    <a:pt x="3778" y="7506"/>
                  </a:lnTo>
                  <a:lnTo>
                    <a:pt x="3753" y="7526"/>
                  </a:lnTo>
                  <a:lnTo>
                    <a:pt x="3725" y="7544"/>
                  </a:lnTo>
                  <a:lnTo>
                    <a:pt x="3695" y="7558"/>
                  </a:lnTo>
                  <a:lnTo>
                    <a:pt x="3664" y="7567"/>
                  </a:lnTo>
                  <a:lnTo>
                    <a:pt x="3632" y="7573"/>
                  </a:lnTo>
                  <a:lnTo>
                    <a:pt x="3599" y="7574"/>
                  </a:lnTo>
                  <a:lnTo>
                    <a:pt x="3567" y="7571"/>
                  </a:lnTo>
                  <a:lnTo>
                    <a:pt x="3535" y="7564"/>
                  </a:lnTo>
                  <a:lnTo>
                    <a:pt x="3504" y="7552"/>
                  </a:lnTo>
                  <a:lnTo>
                    <a:pt x="3475" y="7537"/>
                  </a:lnTo>
                  <a:lnTo>
                    <a:pt x="3448" y="7518"/>
                  </a:lnTo>
                  <a:lnTo>
                    <a:pt x="3424" y="7496"/>
                  </a:lnTo>
                  <a:lnTo>
                    <a:pt x="3404" y="7471"/>
                  </a:lnTo>
                  <a:lnTo>
                    <a:pt x="3386" y="7443"/>
                  </a:lnTo>
                  <a:lnTo>
                    <a:pt x="3372" y="7413"/>
                  </a:lnTo>
                  <a:lnTo>
                    <a:pt x="3363" y="7382"/>
                  </a:lnTo>
                  <a:lnTo>
                    <a:pt x="3357" y="7350"/>
                  </a:lnTo>
                  <a:lnTo>
                    <a:pt x="3356" y="7317"/>
                  </a:lnTo>
                  <a:lnTo>
                    <a:pt x="3359" y="7285"/>
                  </a:lnTo>
                  <a:lnTo>
                    <a:pt x="3400" y="7030"/>
                  </a:lnTo>
                  <a:lnTo>
                    <a:pt x="3406" y="7004"/>
                  </a:lnTo>
                  <a:lnTo>
                    <a:pt x="3414" y="6978"/>
                  </a:lnTo>
                  <a:lnTo>
                    <a:pt x="3426" y="6953"/>
                  </a:lnTo>
                  <a:lnTo>
                    <a:pt x="3539" y="6738"/>
                  </a:lnTo>
                  <a:lnTo>
                    <a:pt x="3559" y="6706"/>
                  </a:lnTo>
                  <a:lnTo>
                    <a:pt x="3583" y="6678"/>
                  </a:lnTo>
                  <a:lnTo>
                    <a:pt x="3758" y="6502"/>
                  </a:lnTo>
                  <a:lnTo>
                    <a:pt x="3780" y="6482"/>
                  </a:lnTo>
                  <a:lnTo>
                    <a:pt x="3805" y="6465"/>
                  </a:lnTo>
                  <a:lnTo>
                    <a:pt x="4028" y="6328"/>
                  </a:lnTo>
                  <a:lnTo>
                    <a:pt x="4071" y="6308"/>
                  </a:lnTo>
                  <a:lnTo>
                    <a:pt x="4331" y="6210"/>
                  </a:lnTo>
                  <a:lnTo>
                    <a:pt x="4368" y="6199"/>
                  </a:lnTo>
                  <a:lnTo>
                    <a:pt x="4653" y="6140"/>
                  </a:lnTo>
                  <a:lnTo>
                    <a:pt x="4687" y="6136"/>
                  </a:lnTo>
                  <a:lnTo>
                    <a:pt x="4984" y="6116"/>
                  </a:lnTo>
                  <a:lnTo>
                    <a:pt x="5016" y="6116"/>
                  </a:lnTo>
                  <a:lnTo>
                    <a:pt x="5313" y="6136"/>
                  </a:lnTo>
                  <a:lnTo>
                    <a:pt x="5347" y="6140"/>
                  </a:lnTo>
                  <a:lnTo>
                    <a:pt x="5632" y="6199"/>
                  </a:lnTo>
                  <a:lnTo>
                    <a:pt x="5669" y="6210"/>
                  </a:lnTo>
                  <a:lnTo>
                    <a:pt x="5929" y="6308"/>
                  </a:lnTo>
                  <a:lnTo>
                    <a:pt x="5972" y="6328"/>
                  </a:lnTo>
                  <a:lnTo>
                    <a:pt x="6195" y="6465"/>
                  </a:lnTo>
                  <a:lnTo>
                    <a:pt x="6220" y="6482"/>
                  </a:lnTo>
                  <a:lnTo>
                    <a:pt x="6242" y="6502"/>
                  </a:lnTo>
                  <a:lnTo>
                    <a:pt x="6417" y="6678"/>
                  </a:lnTo>
                  <a:lnTo>
                    <a:pt x="6441" y="6706"/>
                  </a:lnTo>
                  <a:lnTo>
                    <a:pt x="6461" y="6738"/>
                  </a:lnTo>
                  <a:lnTo>
                    <a:pt x="6574" y="6953"/>
                  </a:lnTo>
                  <a:lnTo>
                    <a:pt x="6586" y="6978"/>
                  </a:lnTo>
                  <a:lnTo>
                    <a:pt x="6594" y="7004"/>
                  </a:lnTo>
                  <a:lnTo>
                    <a:pt x="6600" y="7030"/>
                  </a:lnTo>
                  <a:lnTo>
                    <a:pt x="6641" y="7285"/>
                  </a:lnTo>
                  <a:lnTo>
                    <a:pt x="6644" y="7317"/>
                  </a:lnTo>
                  <a:lnTo>
                    <a:pt x="6643" y="7350"/>
                  </a:lnTo>
                  <a:lnTo>
                    <a:pt x="6637" y="7382"/>
                  </a:lnTo>
                  <a:lnTo>
                    <a:pt x="6628" y="7413"/>
                  </a:lnTo>
                  <a:lnTo>
                    <a:pt x="6614" y="7443"/>
                  </a:lnTo>
                  <a:lnTo>
                    <a:pt x="6596" y="7471"/>
                  </a:lnTo>
                  <a:lnTo>
                    <a:pt x="6576" y="7496"/>
                  </a:lnTo>
                  <a:lnTo>
                    <a:pt x="6552" y="7518"/>
                  </a:lnTo>
                  <a:lnTo>
                    <a:pt x="6525" y="7537"/>
                  </a:lnTo>
                  <a:lnTo>
                    <a:pt x="6496" y="7552"/>
                  </a:lnTo>
                  <a:lnTo>
                    <a:pt x="6465" y="7564"/>
                  </a:lnTo>
                  <a:lnTo>
                    <a:pt x="6433" y="7571"/>
                  </a:lnTo>
                  <a:lnTo>
                    <a:pt x="6401" y="7574"/>
                  </a:lnTo>
                  <a:lnTo>
                    <a:pt x="6368" y="7573"/>
                  </a:lnTo>
                  <a:lnTo>
                    <a:pt x="6336" y="7567"/>
                  </a:lnTo>
                  <a:lnTo>
                    <a:pt x="6305" y="7558"/>
                  </a:lnTo>
                  <a:lnTo>
                    <a:pt x="6275" y="7544"/>
                  </a:lnTo>
                  <a:lnTo>
                    <a:pt x="6247" y="7526"/>
                  </a:lnTo>
                  <a:lnTo>
                    <a:pt x="6222" y="7506"/>
                  </a:lnTo>
                  <a:lnTo>
                    <a:pt x="6200" y="7482"/>
                  </a:lnTo>
                  <a:lnTo>
                    <a:pt x="6181" y="7455"/>
                  </a:lnTo>
                  <a:lnTo>
                    <a:pt x="6166" y="7426"/>
                  </a:lnTo>
                  <a:lnTo>
                    <a:pt x="6154" y="7395"/>
                  </a:lnTo>
                  <a:lnTo>
                    <a:pt x="6147" y="7363"/>
                  </a:lnTo>
                  <a:lnTo>
                    <a:pt x="6113" y="7150"/>
                  </a:lnTo>
                  <a:lnTo>
                    <a:pt x="6036" y="7004"/>
                  </a:lnTo>
                  <a:lnTo>
                    <a:pt x="5909" y="6876"/>
                  </a:lnTo>
                  <a:lnTo>
                    <a:pt x="5731" y="6767"/>
                  </a:lnTo>
                  <a:lnTo>
                    <a:pt x="5511" y="6685"/>
                  </a:lnTo>
                  <a:lnTo>
                    <a:pt x="5263" y="6633"/>
                  </a:lnTo>
                  <a:lnTo>
                    <a:pt x="5000" y="6616"/>
                  </a:lnTo>
                  <a:lnTo>
                    <a:pt x="4737" y="6633"/>
                  </a:lnTo>
                  <a:lnTo>
                    <a:pt x="4489" y="6685"/>
                  </a:lnTo>
                  <a:lnTo>
                    <a:pt x="4269" y="6767"/>
                  </a:lnTo>
                  <a:lnTo>
                    <a:pt x="4091" y="6876"/>
                  </a:lnTo>
                  <a:close/>
                  <a:moveTo>
                    <a:pt x="6295" y="4482"/>
                  </a:moveTo>
                  <a:lnTo>
                    <a:pt x="6295" y="4491"/>
                  </a:lnTo>
                  <a:lnTo>
                    <a:pt x="6296" y="4530"/>
                  </a:lnTo>
                  <a:lnTo>
                    <a:pt x="6296" y="4540"/>
                  </a:lnTo>
                  <a:lnTo>
                    <a:pt x="6295" y="4579"/>
                  </a:lnTo>
                  <a:lnTo>
                    <a:pt x="6295" y="4589"/>
                  </a:lnTo>
                  <a:lnTo>
                    <a:pt x="6293" y="4628"/>
                  </a:lnTo>
                  <a:lnTo>
                    <a:pt x="6292" y="4637"/>
                  </a:lnTo>
                  <a:lnTo>
                    <a:pt x="6288" y="4676"/>
                  </a:lnTo>
                  <a:lnTo>
                    <a:pt x="6287" y="4686"/>
                  </a:lnTo>
                  <a:lnTo>
                    <a:pt x="6282" y="4724"/>
                  </a:lnTo>
                  <a:lnTo>
                    <a:pt x="6281" y="4734"/>
                  </a:lnTo>
                  <a:lnTo>
                    <a:pt x="6274" y="4772"/>
                  </a:lnTo>
                  <a:lnTo>
                    <a:pt x="6272" y="4781"/>
                  </a:lnTo>
                  <a:lnTo>
                    <a:pt x="6264" y="4819"/>
                  </a:lnTo>
                  <a:lnTo>
                    <a:pt x="6262" y="4828"/>
                  </a:lnTo>
                  <a:lnTo>
                    <a:pt x="6253" y="4866"/>
                  </a:lnTo>
                  <a:lnTo>
                    <a:pt x="6250" y="4875"/>
                  </a:lnTo>
                  <a:lnTo>
                    <a:pt x="6239" y="4913"/>
                  </a:lnTo>
                  <a:lnTo>
                    <a:pt x="6237" y="4922"/>
                  </a:lnTo>
                  <a:lnTo>
                    <a:pt x="6225" y="4959"/>
                  </a:lnTo>
                  <a:lnTo>
                    <a:pt x="6222" y="4967"/>
                  </a:lnTo>
                  <a:lnTo>
                    <a:pt x="6208" y="5004"/>
                  </a:lnTo>
                  <a:lnTo>
                    <a:pt x="6205" y="5012"/>
                  </a:lnTo>
                  <a:lnTo>
                    <a:pt x="6190" y="5048"/>
                  </a:lnTo>
                  <a:lnTo>
                    <a:pt x="6186" y="5057"/>
                  </a:lnTo>
                  <a:lnTo>
                    <a:pt x="6170" y="5092"/>
                  </a:lnTo>
                  <a:lnTo>
                    <a:pt x="6166" y="5101"/>
                  </a:lnTo>
                  <a:lnTo>
                    <a:pt x="6148" y="5136"/>
                  </a:lnTo>
                  <a:lnTo>
                    <a:pt x="6144" y="5144"/>
                  </a:lnTo>
                  <a:lnTo>
                    <a:pt x="6125" y="5178"/>
                  </a:lnTo>
                  <a:lnTo>
                    <a:pt x="6120" y="5187"/>
                  </a:lnTo>
                  <a:lnTo>
                    <a:pt x="6100" y="5221"/>
                  </a:lnTo>
                  <a:lnTo>
                    <a:pt x="6095" y="5229"/>
                  </a:lnTo>
                  <a:lnTo>
                    <a:pt x="6073" y="5262"/>
                  </a:lnTo>
                  <a:lnTo>
                    <a:pt x="6068" y="5269"/>
                  </a:lnTo>
                  <a:lnTo>
                    <a:pt x="6045" y="5301"/>
                  </a:lnTo>
                  <a:lnTo>
                    <a:pt x="6040" y="5309"/>
                  </a:lnTo>
                  <a:lnTo>
                    <a:pt x="6016" y="5340"/>
                  </a:lnTo>
                  <a:lnTo>
                    <a:pt x="6010" y="5347"/>
                  </a:lnTo>
                  <a:lnTo>
                    <a:pt x="5985" y="5377"/>
                  </a:lnTo>
                  <a:lnTo>
                    <a:pt x="5979" y="5384"/>
                  </a:lnTo>
                  <a:lnTo>
                    <a:pt x="5953" y="5413"/>
                  </a:lnTo>
                  <a:lnTo>
                    <a:pt x="5947" y="5420"/>
                  </a:lnTo>
                  <a:lnTo>
                    <a:pt x="5920" y="5448"/>
                  </a:lnTo>
                  <a:lnTo>
                    <a:pt x="5913" y="5455"/>
                  </a:lnTo>
                  <a:lnTo>
                    <a:pt x="5885" y="5482"/>
                  </a:lnTo>
                  <a:lnTo>
                    <a:pt x="5878" y="5488"/>
                  </a:lnTo>
                  <a:lnTo>
                    <a:pt x="5849" y="5514"/>
                  </a:lnTo>
                  <a:lnTo>
                    <a:pt x="5842" y="5520"/>
                  </a:lnTo>
                  <a:lnTo>
                    <a:pt x="5812" y="5545"/>
                  </a:lnTo>
                  <a:lnTo>
                    <a:pt x="5805" y="5551"/>
                  </a:lnTo>
                  <a:lnTo>
                    <a:pt x="5774" y="5575"/>
                  </a:lnTo>
                  <a:lnTo>
                    <a:pt x="5766" y="5580"/>
                  </a:lnTo>
                  <a:lnTo>
                    <a:pt x="5734" y="5603"/>
                  </a:lnTo>
                  <a:lnTo>
                    <a:pt x="5727" y="5608"/>
                  </a:lnTo>
                  <a:lnTo>
                    <a:pt x="5694" y="5630"/>
                  </a:lnTo>
                  <a:lnTo>
                    <a:pt x="5686" y="5635"/>
                  </a:lnTo>
                  <a:lnTo>
                    <a:pt x="5652" y="5655"/>
                  </a:lnTo>
                  <a:lnTo>
                    <a:pt x="5644" y="5660"/>
                  </a:lnTo>
                  <a:lnTo>
                    <a:pt x="5610" y="5679"/>
                  </a:lnTo>
                  <a:lnTo>
                    <a:pt x="5601" y="5683"/>
                  </a:lnTo>
                  <a:lnTo>
                    <a:pt x="5566" y="5701"/>
                  </a:lnTo>
                  <a:lnTo>
                    <a:pt x="5558" y="5705"/>
                  </a:lnTo>
                  <a:lnTo>
                    <a:pt x="5522" y="5721"/>
                  </a:lnTo>
                  <a:lnTo>
                    <a:pt x="5514" y="5725"/>
                  </a:lnTo>
                  <a:lnTo>
                    <a:pt x="5478" y="5740"/>
                  </a:lnTo>
                  <a:lnTo>
                    <a:pt x="5469" y="5743"/>
                  </a:lnTo>
                  <a:lnTo>
                    <a:pt x="5432" y="5757"/>
                  </a:lnTo>
                  <a:lnTo>
                    <a:pt x="5423" y="5760"/>
                  </a:lnTo>
                  <a:lnTo>
                    <a:pt x="5386" y="5772"/>
                  </a:lnTo>
                  <a:lnTo>
                    <a:pt x="5377" y="5775"/>
                  </a:lnTo>
                  <a:lnTo>
                    <a:pt x="5340" y="5786"/>
                  </a:lnTo>
                  <a:lnTo>
                    <a:pt x="5331" y="5788"/>
                  </a:lnTo>
                  <a:lnTo>
                    <a:pt x="5293" y="5798"/>
                  </a:lnTo>
                  <a:lnTo>
                    <a:pt x="5284" y="5800"/>
                  </a:lnTo>
                  <a:lnTo>
                    <a:pt x="5246" y="5808"/>
                  </a:lnTo>
                  <a:lnTo>
                    <a:pt x="5237" y="5809"/>
                  </a:lnTo>
                  <a:lnTo>
                    <a:pt x="5198" y="5816"/>
                  </a:lnTo>
                  <a:lnTo>
                    <a:pt x="5189" y="5817"/>
                  </a:lnTo>
                  <a:lnTo>
                    <a:pt x="5150" y="5822"/>
                  </a:lnTo>
                  <a:lnTo>
                    <a:pt x="5141" y="5823"/>
                  </a:lnTo>
                  <a:lnTo>
                    <a:pt x="5102" y="5827"/>
                  </a:lnTo>
                  <a:lnTo>
                    <a:pt x="5093" y="5828"/>
                  </a:lnTo>
                  <a:lnTo>
                    <a:pt x="5053" y="5830"/>
                  </a:lnTo>
                  <a:lnTo>
                    <a:pt x="5044" y="5830"/>
                  </a:lnTo>
                  <a:lnTo>
                    <a:pt x="5005" y="5831"/>
                  </a:lnTo>
                  <a:lnTo>
                    <a:pt x="4995" y="5831"/>
                  </a:lnTo>
                  <a:lnTo>
                    <a:pt x="4956" y="5830"/>
                  </a:lnTo>
                  <a:lnTo>
                    <a:pt x="4947" y="5830"/>
                  </a:lnTo>
                  <a:lnTo>
                    <a:pt x="4907" y="5828"/>
                  </a:lnTo>
                  <a:lnTo>
                    <a:pt x="4898" y="5827"/>
                  </a:lnTo>
                  <a:lnTo>
                    <a:pt x="4859" y="5823"/>
                  </a:lnTo>
                  <a:lnTo>
                    <a:pt x="4850" y="5822"/>
                  </a:lnTo>
                  <a:lnTo>
                    <a:pt x="4811" y="5817"/>
                  </a:lnTo>
                  <a:lnTo>
                    <a:pt x="4802" y="5816"/>
                  </a:lnTo>
                  <a:lnTo>
                    <a:pt x="4763" y="5809"/>
                  </a:lnTo>
                  <a:lnTo>
                    <a:pt x="4754" y="5808"/>
                  </a:lnTo>
                  <a:lnTo>
                    <a:pt x="4716" y="5800"/>
                  </a:lnTo>
                  <a:lnTo>
                    <a:pt x="4707" y="5798"/>
                  </a:lnTo>
                  <a:lnTo>
                    <a:pt x="4669" y="5788"/>
                  </a:lnTo>
                  <a:lnTo>
                    <a:pt x="4660" y="5786"/>
                  </a:lnTo>
                  <a:lnTo>
                    <a:pt x="4623" y="5775"/>
                  </a:lnTo>
                  <a:lnTo>
                    <a:pt x="4614" y="5772"/>
                  </a:lnTo>
                  <a:lnTo>
                    <a:pt x="4577" y="5760"/>
                  </a:lnTo>
                  <a:lnTo>
                    <a:pt x="4568" y="5757"/>
                  </a:lnTo>
                  <a:lnTo>
                    <a:pt x="4531" y="5743"/>
                  </a:lnTo>
                  <a:lnTo>
                    <a:pt x="4522" y="5740"/>
                  </a:lnTo>
                  <a:lnTo>
                    <a:pt x="4486" y="5725"/>
                  </a:lnTo>
                  <a:lnTo>
                    <a:pt x="4478" y="5721"/>
                  </a:lnTo>
                  <a:lnTo>
                    <a:pt x="4442" y="5705"/>
                  </a:lnTo>
                  <a:lnTo>
                    <a:pt x="4434" y="5701"/>
                  </a:lnTo>
                  <a:lnTo>
                    <a:pt x="4399" y="5683"/>
                  </a:lnTo>
                  <a:lnTo>
                    <a:pt x="4390" y="5679"/>
                  </a:lnTo>
                  <a:lnTo>
                    <a:pt x="4356" y="5660"/>
                  </a:lnTo>
                  <a:lnTo>
                    <a:pt x="4348" y="5655"/>
                  </a:lnTo>
                  <a:lnTo>
                    <a:pt x="4314" y="5635"/>
                  </a:lnTo>
                  <a:lnTo>
                    <a:pt x="4306" y="5630"/>
                  </a:lnTo>
                  <a:lnTo>
                    <a:pt x="4273" y="5608"/>
                  </a:lnTo>
                  <a:lnTo>
                    <a:pt x="4266" y="5603"/>
                  </a:lnTo>
                  <a:lnTo>
                    <a:pt x="4234" y="5580"/>
                  </a:lnTo>
                  <a:lnTo>
                    <a:pt x="4226" y="5575"/>
                  </a:lnTo>
                  <a:lnTo>
                    <a:pt x="4195" y="5551"/>
                  </a:lnTo>
                  <a:lnTo>
                    <a:pt x="4188" y="5545"/>
                  </a:lnTo>
                  <a:lnTo>
                    <a:pt x="4158" y="5520"/>
                  </a:lnTo>
                  <a:lnTo>
                    <a:pt x="4151" y="5514"/>
                  </a:lnTo>
                  <a:lnTo>
                    <a:pt x="4122" y="5488"/>
                  </a:lnTo>
                  <a:lnTo>
                    <a:pt x="4115" y="5482"/>
                  </a:lnTo>
                  <a:lnTo>
                    <a:pt x="4087" y="5455"/>
                  </a:lnTo>
                  <a:lnTo>
                    <a:pt x="4080" y="5448"/>
                  </a:lnTo>
                  <a:lnTo>
                    <a:pt x="4053" y="5420"/>
                  </a:lnTo>
                  <a:lnTo>
                    <a:pt x="4047" y="5413"/>
                  </a:lnTo>
                  <a:lnTo>
                    <a:pt x="4021" y="5384"/>
                  </a:lnTo>
                  <a:lnTo>
                    <a:pt x="4015" y="5377"/>
                  </a:lnTo>
                  <a:lnTo>
                    <a:pt x="3990" y="5347"/>
                  </a:lnTo>
                  <a:lnTo>
                    <a:pt x="3984" y="5340"/>
                  </a:lnTo>
                  <a:lnTo>
                    <a:pt x="3960" y="5309"/>
                  </a:lnTo>
                  <a:lnTo>
                    <a:pt x="3955" y="5301"/>
                  </a:lnTo>
                  <a:lnTo>
                    <a:pt x="3932" y="5269"/>
                  </a:lnTo>
                  <a:lnTo>
                    <a:pt x="3927" y="5262"/>
                  </a:lnTo>
                  <a:lnTo>
                    <a:pt x="3905" y="5229"/>
                  </a:lnTo>
                  <a:lnTo>
                    <a:pt x="3900" y="5221"/>
                  </a:lnTo>
                  <a:lnTo>
                    <a:pt x="3880" y="5187"/>
                  </a:lnTo>
                  <a:lnTo>
                    <a:pt x="3875" y="5178"/>
                  </a:lnTo>
                  <a:lnTo>
                    <a:pt x="3856" y="5144"/>
                  </a:lnTo>
                  <a:lnTo>
                    <a:pt x="3852" y="5136"/>
                  </a:lnTo>
                  <a:lnTo>
                    <a:pt x="3834" y="5101"/>
                  </a:lnTo>
                  <a:lnTo>
                    <a:pt x="3830" y="5092"/>
                  </a:lnTo>
                  <a:lnTo>
                    <a:pt x="3814" y="5057"/>
                  </a:lnTo>
                  <a:lnTo>
                    <a:pt x="3810" y="5048"/>
                  </a:lnTo>
                  <a:lnTo>
                    <a:pt x="3795" y="5012"/>
                  </a:lnTo>
                  <a:lnTo>
                    <a:pt x="3792" y="5004"/>
                  </a:lnTo>
                  <a:lnTo>
                    <a:pt x="3778" y="4967"/>
                  </a:lnTo>
                  <a:lnTo>
                    <a:pt x="3775" y="4959"/>
                  </a:lnTo>
                  <a:lnTo>
                    <a:pt x="3763" y="4922"/>
                  </a:lnTo>
                  <a:lnTo>
                    <a:pt x="3761" y="4913"/>
                  </a:lnTo>
                  <a:lnTo>
                    <a:pt x="3750" y="4875"/>
                  </a:lnTo>
                  <a:lnTo>
                    <a:pt x="3747" y="4866"/>
                  </a:lnTo>
                  <a:lnTo>
                    <a:pt x="3738" y="4828"/>
                  </a:lnTo>
                  <a:lnTo>
                    <a:pt x="3736" y="4819"/>
                  </a:lnTo>
                  <a:lnTo>
                    <a:pt x="3728" y="4781"/>
                  </a:lnTo>
                  <a:lnTo>
                    <a:pt x="3726" y="4772"/>
                  </a:lnTo>
                  <a:lnTo>
                    <a:pt x="3719" y="4734"/>
                  </a:lnTo>
                  <a:lnTo>
                    <a:pt x="3718" y="4724"/>
                  </a:lnTo>
                  <a:lnTo>
                    <a:pt x="3713" y="4686"/>
                  </a:lnTo>
                  <a:lnTo>
                    <a:pt x="3712" y="4676"/>
                  </a:lnTo>
                  <a:lnTo>
                    <a:pt x="3708" y="4637"/>
                  </a:lnTo>
                  <a:lnTo>
                    <a:pt x="3707" y="4628"/>
                  </a:lnTo>
                  <a:lnTo>
                    <a:pt x="3705" y="4589"/>
                  </a:lnTo>
                  <a:lnTo>
                    <a:pt x="3705" y="4579"/>
                  </a:lnTo>
                  <a:lnTo>
                    <a:pt x="3704" y="4540"/>
                  </a:lnTo>
                  <a:lnTo>
                    <a:pt x="3704" y="4530"/>
                  </a:lnTo>
                  <a:lnTo>
                    <a:pt x="3705" y="4491"/>
                  </a:lnTo>
                  <a:lnTo>
                    <a:pt x="3705" y="4482"/>
                  </a:lnTo>
                  <a:lnTo>
                    <a:pt x="3707" y="4442"/>
                  </a:lnTo>
                  <a:lnTo>
                    <a:pt x="3708" y="4433"/>
                  </a:lnTo>
                  <a:lnTo>
                    <a:pt x="3712" y="4394"/>
                  </a:lnTo>
                  <a:lnTo>
                    <a:pt x="3713" y="4385"/>
                  </a:lnTo>
                  <a:lnTo>
                    <a:pt x="3718" y="4346"/>
                  </a:lnTo>
                  <a:lnTo>
                    <a:pt x="3719" y="4337"/>
                  </a:lnTo>
                  <a:lnTo>
                    <a:pt x="3726" y="4298"/>
                  </a:lnTo>
                  <a:lnTo>
                    <a:pt x="3728" y="4289"/>
                  </a:lnTo>
                  <a:lnTo>
                    <a:pt x="3736" y="4251"/>
                  </a:lnTo>
                  <a:lnTo>
                    <a:pt x="3738" y="4242"/>
                  </a:lnTo>
                  <a:lnTo>
                    <a:pt x="3747" y="4204"/>
                  </a:lnTo>
                  <a:lnTo>
                    <a:pt x="3750" y="4195"/>
                  </a:lnTo>
                  <a:lnTo>
                    <a:pt x="3760" y="4158"/>
                  </a:lnTo>
                  <a:lnTo>
                    <a:pt x="3763" y="4149"/>
                  </a:lnTo>
                  <a:lnTo>
                    <a:pt x="3775" y="4112"/>
                  </a:lnTo>
                  <a:lnTo>
                    <a:pt x="3778" y="4103"/>
                  </a:lnTo>
                  <a:lnTo>
                    <a:pt x="3792" y="4066"/>
                  </a:lnTo>
                  <a:lnTo>
                    <a:pt x="3795" y="4058"/>
                  </a:lnTo>
                  <a:lnTo>
                    <a:pt x="3810" y="4022"/>
                  </a:lnTo>
                  <a:lnTo>
                    <a:pt x="3814" y="4013"/>
                  </a:lnTo>
                  <a:lnTo>
                    <a:pt x="3830" y="3978"/>
                  </a:lnTo>
                  <a:lnTo>
                    <a:pt x="3834" y="3969"/>
                  </a:lnTo>
                  <a:lnTo>
                    <a:pt x="3852" y="3934"/>
                  </a:lnTo>
                  <a:lnTo>
                    <a:pt x="3856" y="3926"/>
                  </a:lnTo>
                  <a:lnTo>
                    <a:pt x="3875" y="3892"/>
                  </a:lnTo>
                  <a:lnTo>
                    <a:pt x="3880" y="3882"/>
                  </a:lnTo>
                  <a:lnTo>
                    <a:pt x="3901" y="3849"/>
                  </a:lnTo>
                  <a:lnTo>
                    <a:pt x="3906" y="3841"/>
                  </a:lnTo>
                  <a:lnTo>
                    <a:pt x="3927" y="3808"/>
                  </a:lnTo>
                  <a:lnTo>
                    <a:pt x="3932" y="3801"/>
                  </a:lnTo>
                  <a:lnTo>
                    <a:pt x="3955" y="3769"/>
                  </a:lnTo>
                  <a:lnTo>
                    <a:pt x="3961" y="3761"/>
                  </a:lnTo>
                  <a:lnTo>
                    <a:pt x="3984" y="3731"/>
                  </a:lnTo>
                  <a:lnTo>
                    <a:pt x="3990" y="3723"/>
                  </a:lnTo>
                  <a:lnTo>
                    <a:pt x="4015" y="3693"/>
                  </a:lnTo>
                  <a:lnTo>
                    <a:pt x="4021" y="3686"/>
                  </a:lnTo>
                  <a:lnTo>
                    <a:pt x="4047" y="3657"/>
                  </a:lnTo>
                  <a:lnTo>
                    <a:pt x="4053" y="3651"/>
                  </a:lnTo>
                  <a:lnTo>
                    <a:pt x="4081" y="3623"/>
                  </a:lnTo>
                  <a:lnTo>
                    <a:pt x="4087" y="3616"/>
                  </a:lnTo>
                  <a:lnTo>
                    <a:pt x="4115" y="3589"/>
                  </a:lnTo>
                  <a:lnTo>
                    <a:pt x="4122" y="3583"/>
                  </a:lnTo>
                  <a:lnTo>
                    <a:pt x="4151" y="3557"/>
                  </a:lnTo>
                  <a:lnTo>
                    <a:pt x="4158" y="3551"/>
                  </a:lnTo>
                  <a:lnTo>
                    <a:pt x="4188" y="3526"/>
                  </a:lnTo>
                  <a:lnTo>
                    <a:pt x="4195" y="3520"/>
                  </a:lnTo>
                  <a:lnTo>
                    <a:pt x="4226" y="3496"/>
                  </a:lnTo>
                  <a:lnTo>
                    <a:pt x="4234" y="3491"/>
                  </a:lnTo>
                  <a:lnTo>
                    <a:pt x="4266" y="3468"/>
                  </a:lnTo>
                  <a:lnTo>
                    <a:pt x="4273" y="3463"/>
                  </a:lnTo>
                  <a:lnTo>
                    <a:pt x="4306" y="3441"/>
                  </a:lnTo>
                  <a:lnTo>
                    <a:pt x="4314" y="3436"/>
                  </a:lnTo>
                  <a:lnTo>
                    <a:pt x="4348" y="3416"/>
                  </a:lnTo>
                  <a:lnTo>
                    <a:pt x="4356" y="3411"/>
                  </a:lnTo>
                  <a:lnTo>
                    <a:pt x="4390" y="3392"/>
                  </a:lnTo>
                  <a:lnTo>
                    <a:pt x="4399" y="3388"/>
                  </a:lnTo>
                  <a:lnTo>
                    <a:pt x="4434" y="3370"/>
                  </a:lnTo>
                  <a:lnTo>
                    <a:pt x="4442" y="3366"/>
                  </a:lnTo>
                  <a:lnTo>
                    <a:pt x="4478" y="3350"/>
                  </a:lnTo>
                  <a:lnTo>
                    <a:pt x="4486" y="3346"/>
                  </a:lnTo>
                  <a:lnTo>
                    <a:pt x="4522" y="3331"/>
                  </a:lnTo>
                  <a:lnTo>
                    <a:pt x="4531" y="3328"/>
                  </a:lnTo>
                  <a:lnTo>
                    <a:pt x="4568" y="3314"/>
                  </a:lnTo>
                  <a:lnTo>
                    <a:pt x="4577" y="3311"/>
                  </a:lnTo>
                  <a:lnTo>
                    <a:pt x="4614" y="3299"/>
                  </a:lnTo>
                  <a:lnTo>
                    <a:pt x="4623" y="3296"/>
                  </a:lnTo>
                  <a:lnTo>
                    <a:pt x="4660" y="3285"/>
                  </a:lnTo>
                  <a:lnTo>
                    <a:pt x="4669" y="3283"/>
                  </a:lnTo>
                  <a:lnTo>
                    <a:pt x="4707" y="3273"/>
                  </a:lnTo>
                  <a:lnTo>
                    <a:pt x="4716" y="3271"/>
                  </a:lnTo>
                  <a:lnTo>
                    <a:pt x="4754" y="3263"/>
                  </a:lnTo>
                  <a:lnTo>
                    <a:pt x="4763" y="3262"/>
                  </a:lnTo>
                  <a:lnTo>
                    <a:pt x="4802" y="3255"/>
                  </a:lnTo>
                  <a:lnTo>
                    <a:pt x="4811" y="3254"/>
                  </a:lnTo>
                  <a:lnTo>
                    <a:pt x="4850" y="3249"/>
                  </a:lnTo>
                  <a:lnTo>
                    <a:pt x="4859" y="3248"/>
                  </a:lnTo>
                  <a:lnTo>
                    <a:pt x="4898" y="3244"/>
                  </a:lnTo>
                  <a:lnTo>
                    <a:pt x="4907" y="3243"/>
                  </a:lnTo>
                  <a:lnTo>
                    <a:pt x="4947" y="3241"/>
                  </a:lnTo>
                  <a:lnTo>
                    <a:pt x="4956" y="3241"/>
                  </a:lnTo>
                  <a:lnTo>
                    <a:pt x="4995" y="3240"/>
                  </a:lnTo>
                  <a:lnTo>
                    <a:pt x="5005" y="3240"/>
                  </a:lnTo>
                  <a:lnTo>
                    <a:pt x="5044" y="3241"/>
                  </a:lnTo>
                  <a:lnTo>
                    <a:pt x="5053" y="3241"/>
                  </a:lnTo>
                  <a:lnTo>
                    <a:pt x="5093" y="3243"/>
                  </a:lnTo>
                  <a:lnTo>
                    <a:pt x="5102" y="3244"/>
                  </a:lnTo>
                  <a:lnTo>
                    <a:pt x="5141" y="3248"/>
                  </a:lnTo>
                  <a:lnTo>
                    <a:pt x="5150" y="3249"/>
                  </a:lnTo>
                  <a:lnTo>
                    <a:pt x="5189" y="3254"/>
                  </a:lnTo>
                  <a:lnTo>
                    <a:pt x="5198" y="3255"/>
                  </a:lnTo>
                  <a:lnTo>
                    <a:pt x="5237" y="3262"/>
                  </a:lnTo>
                  <a:lnTo>
                    <a:pt x="5246" y="3263"/>
                  </a:lnTo>
                  <a:lnTo>
                    <a:pt x="5284" y="3271"/>
                  </a:lnTo>
                  <a:lnTo>
                    <a:pt x="5293" y="3273"/>
                  </a:lnTo>
                  <a:lnTo>
                    <a:pt x="5331" y="3283"/>
                  </a:lnTo>
                  <a:lnTo>
                    <a:pt x="5340" y="3285"/>
                  </a:lnTo>
                  <a:lnTo>
                    <a:pt x="5377" y="3296"/>
                  </a:lnTo>
                  <a:lnTo>
                    <a:pt x="5386" y="3299"/>
                  </a:lnTo>
                  <a:lnTo>
                    <a:pt x="5423" y="3311"/>
                  </a:lnTo>
                  <a:lnTo>
                    <a:pt x="5432" y="3314"/>
                  </a:lnTo>
                  <a:lnTo>
                    <a:pt x="5469" y="3328"/>
                  </a:lnTo>
                  <a:lnTo>
                    <a:pt x="5478" y="3331"/>
                  </a:lnTo>
                  <a:lnTo>
                    <a:pt x="5514" y="3346"/>
                  </a:lnTo>
                  <a:lnTo>
                    <a:pt x="5522" y="3350"/>
                  </a:lnTo>
                  <a:lnTo>
                    <a:pt x="5558" y="3366"/>
                  </a:lnTo>
                  <a:lnTo>
                    <a:pt x="5566" y="3370"/>
                  </a:lnTo>
                  <a:lnTo>
                    <a:pt x="5601" y="3388"/>
                  </a:lnTo>
                  <a:lnTo>
                    <a:pt x="5610" y="3392"/>
                  </a:lnTo>
                  <a:lnTo>
                    <a:pt x="5644" y="3411"/>
                  </a:lnTo>
                  <a:lnTo>
                    <a:pt x="5652" y="3416"/>
                  </a:lnTo>
                  <a:lnTo>
                    <a:pt x="5686" y="3436"/>
                  </a:lnTo>
                  <a:lnTo>
                    <a:pt x="5694" y="3441"/>
                  </a:lnTo>
                  <a:lnTo>
                    <a:pt x="5727" y="3463"/>
                  </a:lnTo>
                  <a:lnTo>
                    <a:pt x="5734" y="3468"/>
                  </a:lnTo>
                  <a:lnTo>
                    <a:pt x="5766" y="3491"/>
                  </a:lnTo>
                  <a:lnTo>
                    <a:pt x="5774" y="3496"/>
                  </a:lnTo>
                  <a:lnTo>
                    <a:pt x="5805" y="3520"/>
                  </a:lnTo>
                  <a:lnTo>
                    <a:pt x="5812" y="3526"/>
                  </a:lnTo>
                  <a:lnTo>
                    <a:pt x="5842" y="3551"/>
                  </a:lnTo>
                  <a:lnTo>
                    <a:pt x="5849" y="3557"/>
                  </a:lnTo>
                  <a:lnTo>
                    <a:pt x="5878" y="3583"/>
                  </a:lnTo>
                  <a:lnTo>
                    <a:pt x="5885" y="3589"/>
                  </a:lnTo>
                  <a:lnTo>
                    <a:pt x="5913" y="3616"/>
                  </a:lnTo>
                  <a:lnTo>
                    <a:pt x="5919" y="3623"/>
                  </a:lnTo>
                  <a:lnTo>
                    <a:pt x="5947" y="3651"/>
                  </a:lnTo>
                  <a:lnTo>
                    <a:pt x="5953" y="3657"/>
                  </a:lnTo>
                  <a:lnTo>
                    <a:pt x="5979" y="3686"/>
                  </a:lnTo>
                  <a:lnTo>
                    <a:pt x="5985" y="3693"/>
                  </a:lnTo>
                  <a:lnTo>
                    <a:pt x="6010" y="3723"/>
                  </a:lnTo>
                  <a:lnTo>
                    <a:pt x="6016" y="3731"/>
                  </a:lnTo>
                  <a:lnTo>
                    <a:pt x="6039" y="3761"/>
                  </a:lnTo>
                  <a:lnTo>
                    <a:pt x="6045" y="3769"/>
                  </a:lnTo>
                  <a:lnTo>
                    <a:pt x="6068" y="3801"/>
                  </a:lnTo>
                  <a:lnTo>
                    <a:pt x="6073" y="3808"/>
                  </a:lnTo>
                  <a:lnTo>
                    <a:pt x="6094" y="3841"/>
                  </a:lnTo>
                  <a:lnTo>
                    <a:pt x="6099" y="3849"/>
                  </a:lnTo>
                  <a:lnTo>
                    <a:pt x="6120" y="3882"/>
                  </a:lnTo>
                  <a:lnTo>
                    <a:pt x="6125" y="3892"/>
                  </a:lnTo>
                  <a:lnTo>
                    <a:pt x="6144" y="3926"/>
                  </a:lnTo>
                  <a:lnTo>
                    <a:pt x="6148" y="3934"/>
                  </a:lnTo>
                  <a:lnTo>
                    <a:pt x="6166" y="3969"/>
                  </a:lnTo>
                  <a:lnTo>
                    <a:pt x="6170" y="3978"/>
                  </a:lnTo>
                  <a:lnTo>
                    <a:pt x="6186" y="4013"/>
                  </a:lnTo>
                  <a:lnTo>
                    <a:pt x="6190" y="4022"/>
                  </a:lnTo>
                  <a:lnTo>
                    <a:pt x="6205" y="4058"/>
                  </a:lnTo>
                  <a:lnTo>
                    <a:pt x="6208" y="4066"/>
                  </a:lnTo>
                  <a:lnTo>
                    <a:pt x="6222" y="4103"/>
                  </a:lnTo>
                  <a:lnTo>
                    <a:pt x="6225" y="4112"/>
                  </a:lnTo>
                  <a:lnTo>
                    <a:pt x="6237" y="4149"/>
                  </a:lnTo>
                  <a:lnTo>
                    <a:pt x="6240" y="4158"/>
                  </a:lnTo>
                  <a:lnTo>
                    <a:pt x="6250" y="4195"/>
                  </a:lnTo>
                  <a:lnTo>
                    <a:pt x="6253" y="4204"/>
                  </a:lnTo>
                  <a:lnTo>
                    <a:pt x="6262" y="4242"/>
                  </a:lnTo>
                  <a:lnTo>
                    <a:pt x="6264" y="4251"/>
                  </a:lnTo>
                  <a:lnTo>
                    <a:pt x="6272" y="4289"/>
                  </a:lnTo>
                  <a:lnTo>
                    <a:pt x="6274" y="4298"/>
                  </a:lnTo>
                  <a:lnTo>
                    <a:pt x="6281" y="4337"/>
                  </a:lnTo>
                  <a:lnTo>
                    <a:pt x="6282" y="4346"/>
                  </a:lnTo>
                  <a:lnTo>
                    <a:pt x="6287" y="4385"/>
                  </a:lnTo>
                  <a:lnTo>
                    <a:pt x="6288" y="4394"/>
                  </a:lnTo>
                  <a:lnTo>
                    <a:pt x="6292" y="4433"/>
                  </a:lnTo>
                  <a:lnTo>
                    <a:pt x="6293" y="4442"/>
                  </a:lnTo>
                  <a:lnTo>
                    <a:pt x="6295" y="4482"/>
                  </a:lnTo>
                  <a:close/>
                  <a:moveTo>
                    <a:pt x="5794" y="4595"/>
                  </a:moveTo>
                  <a:lnTo>
                    <a:pt x="5795" y="4565"/>
                  </a:lnTo>
                  <a:lnTo>
                    <a:pt x="5796" y="4535"/>
                  </a:lnTo>
                  <a:lnTo>
                    <a:pt x="5795" y="4505"/>
                  </a:lnTo>
                  <a:lnTo>
                    <a:pt x="5794" y="4476"/>
                  </a:lnTo>
                  <a:lnTo>
                    <a:pt x="5791" y="4446"/>
                  </a:lnTo>
                  <a:lnTo>
                    <a:pt x="5787" y="4417"/>
                  </a:lnTo>
                  <a:lnTo>
                    <a:pt x="5782" y="4387"/>
                  </a:lnTo>
                  <a:lnTo>
                    <a:pt x="5776" y="4358"/>
                  </a:lnTo>
                  <a:lnTo>
                    <a:pt x="5769" y="4329"/>
                  </a:lnTo>
                  <a:lnTo>
                    <a:pt x="5760" y="4301"/>
                  </a:lnTo>
                  <a:lnTo>
                    <a:pt x="5751" y="4272"/>
                  </a:lnTo>
                  <a:lnTo>
                    <a:pt x="5741" y="4244"/>
                  </a:lnTo>
                  <a:lnTo>
                    <a:pt x="5729" y="4217"/>
                  </a:lnTo>
                  <a:lnTo>
                    <a:pt x="5717" y="4189"/>
                  </a:lnTo>
                  <a:lnTo>
                    <a:pt x="5703" y="4163"/>
                  </a:lnTo>
                  <a:lnTo>
                    <a:pt x="5689" y="4137"/>
                  </a:lnTo>
                  <a:lnTo>
                    <a:pt x="5674" y="4112"/>
                  </a:lnTo>
                  <a:lnTo>
                    <a:pt x="5658" y="4087"/>
                  </a:lnTo>
                  <a:lnTo>
                    <a:pt x="5641" y="4063"/>
                  </a:lnTo>
                  <a:lnTo>
                    <a:pt x="5623" y="4040"/>
                  </a:lnTo>
                  <a:lnTo>
                    <a:pt x="5604" y="4017"/>
                  </a:lnTo>
                  <a:lnTo>
                    <a:pt x="5584" y="3995"/>
                  </a:lnTo>
                  <a:lnTo>
                    <a:pt x="5563" y="3973"/>
                  </a:lnTo>
                  <a:lnTo>
                    <a:pt x="5542" y="3953"/>
                  </a:lnTo>
                  <a:lnTo>
                    <a:pt x="5519" y="3933"/>
                  </a:lnTo>
                  <a:lnTo>
                    <a:pt x="5496" y="3914"/>
                  </a:lnTo>
                  <a:lnTo>
                    <a:pt x="5473" y="3896"/>
                  </a:lnTo>
                  <a:lnTo>
                    <a:pt x="5448" y="3878"/>
                  </a:lnTo>
                  <a:lnTo>
                    <a:pt x="5423" y="3862"/>
                  </a:lnTo>
                  <a:lnTo>
                    <a:pt x="5398" y="3846"/>
                  </a:lnTo>
                  <a:lnTo>
                    <a:pt x="5372" y="3832"/>
                  </a:lnTo>
                  <a:lnTo>
                    <a:pt x="5345" y="3819"/>
                  </a:lnTo>
                  <a:lnTo>
                    <a:pt x="5318" y="3806"/>
                  </a:lnTo>
                  <a:lnTo>
                    <a:pt x="5291" y="3795"/>
                  </a:lnTo>
                  <a:lnTo>
                    <a:pt x="5263" y="3784"/>
                  </a:lnTo>
                  <a:lnTo>
                    <a:pt x="5235" y="3775"/>
                  </a:lnTo>
                  <a:lnTo>
                    <a:pt x="5206" y="3767"/>
                  </a:lnTo>
                  <a:lnTo>
                    <a:pt x="5178" y="3760"/>
                  </a:lnTo>
                  <a:lnTo>
                    <a:pt x="5148" y="3754"/>
                  </a:lnTo>
                  <a:lnTo>
                    <a:pt x="5119" y="3749"/>
                  </a:lnTo>
                  <a:lnTo>
                    <a:pt x="5090" y="3745"/>
                  </a:lnTo>
                  <a:lnTo>
                    <a:pt x="5060" y="3742"/>
                  </a:lnTo>
                  <a:lnTo>
                    <a:pt x="5030" y="3741"/>
                  </a:lnTo>
                  <a:lnTo>
                    <a:pt x="5000" y="3740"/>
                  </a:lnTo>
                  <a:lnTo>
                    <a:pt x="4970" y="3741"/>
                  </a:lnTo>
                  <a:lnTo>
                    <a:pt x="4940" y="3742"/>
                  </a:lnTo>
                  <a:lnTo>
                    <a:pt x="4910" y="3745"/>
                  </a:lnTo>
                  <a:lnTo>
                    <a:pt x="4881" y="3749"/>
                  </a:lnTo>
                  <a:lnTo>
                    <a:pt x="4852" y="3754"/>
                  </a:lnTo>
                  <a:lnTo>
                    <a:pt x="4822" y="3760"/>
                  </a:lnTo>
                  <a:lnTo>
                    <a:pt x="4794" y="3767"/>
                  </a:lnTo>
                  <a:lnTo>
                    <a:pt x="4765" y="3775"/>
                  </a:lnTo>
                  <a:lnTo>
                    <a:pt x="4737" y="3784"/>
                  </a:lnTo>
                  <a:lnTo>
                    <a:pt x="4709" y="3795"/>
                  </a:lnTo>
                  <a:lnTo>
                    <a:pt x="4682" y="3806"/>
                  </a:lnTo>
                  <a:lnTo>
                    <a:pt x="4655" y="3819"/>
                  </a:lnTo>
                  <a:lnTo>
                    <a:pt x="4628" y="3832"/>
                  </a:lnTo>
                  <a:lnTo>
                    <a:pt x="4602" y="3846"/>
                  </a:lnTo>
                  <a:lnTo>
                    <a:pt x="4577" y="3862"/>
                  </a:lnTo>
                  <a:lnTo>
                    <a:pt x="4552" y="3878"/>
                  </a:lnTo>
                  <a:lnTo>
                    <a:pt x="4527" y="3896"/>
                  </a:lnTo>
                  <a:lnTo>
                    <a:pt x="4504" y="3914"/>
                  </a:lnTo>
                  <a:lnTo>
                    <a:pt x="4481" y="3933"/>
                  </a:lnTo>
                  <a:lnTo>
                    <a:pt x="4458" y="3953"/>
                  </a:lnTo>
                  <a:lnTo>
                    <a:pt x="4437" y="3973"/>
                  </a:lnTo>
                  <a:lnTo>
                    <a:pt x="4416" y="3995"/>
                  </a:lnTo>
                  <a:lnTo>
                    <a:pt x="4396" y="4017"/>
                  </a:lnTo>
                  <a:lnTo>
                    <a:pt x="4377" y="4040"/>
                  </a:lnTo>
                  <a:lnTo>
                    <a:pt x="4359" y="4063"/>
                  </a:lnTo>
                  <a:lnTo>
                    <a:pt x="4342" y="4087"/>
                  </a:lnTo>
                  <a:lnTo>
                    <a:pt x="4326" y="4112"/>
                  </a:lnTo>
                  <a:lnTo>
                    <a:pt x="4311" y="4137"/>
                  </a:lnTo>
                  <a:lnTo>
                    <a:pt x="4297" y="4163"/>
                  </a:lnTo>
                  <a:lnTo>
                    <a:pt x="4283" y="4189"/>
                  </a:lnTo>
                  <a:lnTo>
                    <a:pt x="4271" y="4217"/>
                  </a:lnTo>
                  <a:lnTo>
                    <a:pt x="4259" y="4244"/>
                  </a:lnTo>
                  <a:lnTo>
                    <a:pt x="4249" y="4272"/>
                  </a:lnTo>
                  <a:lnTo>
                    <a:pt x="4240" y="4301"/>
                  </a:lnTo>
                  <a:lnTo>
                    <a:pt x="4231" y="4329"/>
                  </a:lnTo>
                  <a:lnTo>
                    <a:pt x="4224" y="4358"/>
                  </a:lnTo>
                  <a:lnTo>
                    <a:pt x="4218" y="4387"/>
                  </a:lnTo>
                  <a:lnTo>
                    <a:pt x="4213" y="4417"/>
                  </a:lnTo>
                  <a:lnTo>
                    <a:pt x="4209" y="4446"/>
                  </a:lnTo>
                  <a:lnTo>
                    <a:pt x="4206" y="4476"/>
                  </a:lnTo>
                  <a:lnTo>
                    <a:pt x="4205" y="4505"/>
                  </a:lnTo>
                  <a:lnTo>
                    <a:pt x="4204" y="4535"/>
                  </a:lnTo>
                  <a:lnTo>
                    <a:pt x="4205" y="4565"/>
                  </a:lnTo>
                  <a:lnTo>
                    <a:pt x="4206" y="4595"/>
                  </a:lnTo>
                  <a:lnTo>
                    <a:pt x="4209" y="4624"/>
                  </a:lnTo>
                  <a:lnTo>
                    <a:pt x="4213" y="4654"/>
                  </a:lnTo>
                  <a:lnTo>
                    <a:pt x="4218" y="4683"/>
                  </a:lnTo>
                  <a:lnTo>
                    <a:pt x="4224" y="4712"/>
                  </a:lnTo>
                  <a:lnTo>
                    <a:pt x="4231" y="4741"/>
                  </a:lnTo>
                  <a:lnTo>
                    <a:pt x="4240" y="4770"/>
                  </a:lnTo>
                  <a:lnTo>
                    <a:pt x="4249" y="4798"/>
                  </a:lnTo>
                  <a:lnTo>
                    <a:pt x="4259" y="4826"/>
                  </a:lnTo>
                  <a:lnTo>
                    <a:pt x="4271" y="4853"/>
                  </a:lnTo>
                  <a:lnTo>
                    <a:pt x="4283" y="4881"/>
                  </a:lnTo>
                  <a:lnTo>
                    <a:pt x="4297" y="4907"/>
                  </a:lnTo>
                  <a:lnTo>
                    <a:pt x="4311" y="4933"/>
                  </a:lnTo>
                  <a:lnTo>
                    <a:pt x="4326" y="4958"/>
                  </a:lnTo>
                  <a:lnTo>
                    <a:pt x="4342" y="4983"/>
                  </a:lnTo>
                  <a:lnTo>
                    <a:pt x="4360" y="5008"/>
                  </a:lnTo>
                  <a:lnTo>
                    <a:pt x="4378" y="5031"/>
                  </a:lnTo>
                  <a:lnTo>
                    <a:pt x="4397" y="5054"/>
                  </a:lnTo>
                  <a:lnTo>
                    <a:pt x="4417" y="5076"/>
                  </a:lnTo>
                  <a:lnTo>
                    <a:pt x="4437" y="5098"/>
                  </a:lnTo>
                  <a:lnTo>
                    <a:pt x="4459" y="5118"/>
                  </a:lnTo>
                  <a:lnTo>
                    <a:pt x="4481" y="5138"/>
                  </a:lnTo>
                  <a:lnTo>
                    <a:pt x="4504" y="5157"/>
                  </a:lnTo>
                  <a:lnTo>
                    <a:pt x="4527" y="5175"/>
                  </a:lnTo>
                  <a:lnTo>
                    <a:pt x="4552" y="5193"/>
                  </a:lnTo>
                  <a:lnTo>
                    <a:pt x="4577" y="5209"/>
                  </a:lnTo>
                  <a:lnTo>
                    <a:pt x="4602" y="5225"/>
                  </a:lnTo>
                  <a:lnTo>
                    <a:pt x="4628" y="5239"/>
                  </a:lnTo>
                  <a:lnTo>
                    <a:pt x="4655" y="5252"/>
                  </a:lnTo>
                  <a:lnTo>
                    <a:pt x="4682" y="5265"/>
                  </a:lnTo>
                  <a:lnTo>
                    <a:pt x="4709" y="5276"/>
                  </a:lnTo>
                  <a:lnTo>
                    <a:pt x="4737" y="5287"/>
                  </a:lnTo>
                  <a:lnTo>
                    <a:pt x="4765" y="5296"/>
                  </a:lnTo>
                  <a:lnTo>
                    <a:pt x="4794" y="5304"/>
                  </a:lnTo>
                  <a:lnTo>
                    <a:pt x="4822" y="5311"/>
                  </a:lnTo>
                  <a:lnTo>
                    <a:pt x="4852" y="5317"/>
                  </a:lnTo>
                  <a:lnTo>
                    <a:pt x="4881" y="5322"/>
                  </a:lnTo>
                  <a:lnTo>
                    <a:pt x="4910" y="5326"/>
                  </a:lnTo>
                  <a:lnTo>
                    <a:pt x="4940" y="5329"/>
                  </a:lnTo>
                  <a:lnTo>
                    <a:pt x="4970" y="5330"/>
                  </a:lnTo>
                  <a:lnTo>
                    <a:pt x="5000" y="5331"/>
                  </a:lnTo>
                  <a:lnTo>
                    <a:pt x="5030" y="5330"/>
                  </a:lnTo>
                  <a:lnTo>
                    <a:pt x="5060" y="5329"/>
                  </a:lnTo>
                  <a:lnTo>
                    <a:pt x="5090" y="5326"/>
                  </a:lnTo>
                  <a:lnTo>
                    <a:pt x="5119" y="5322"/>
                  </a:lnTo>
                  <a:lnTo>
                    <a:pt x="5148" y="5317"/>
                  </a:lnTo>
                  <a:lnTo>
                    <a:pt x="5178" y="5311"/>
                  </a:lnTo>
                  <a:lnTo>
                    <a:pt x="5206" y="5304"/>
                  </a:lnTo>
                  <a:lnTo>
                    <a:pt x="5235" y="5296"/>
                  </a:lnTo>
                  <a:lnTo>
                    <a:pt x="5263" y="5287"/>
                  </a:lnTo>
                  <a:lnTo>
                    <a:pt x="5291" y="5276"/>
                  </a:lnTo>
                  <a:lnTo>
                    <a:pt x="5318" y="5265"/>
                  </a:lnTo>
                  <a:lnTo>
                    <a:pt x="5345" y="5252"/>
                  </a:lnTo>
                  <a:lnTo>
                    <a:pt x="5372" y="5239"/>
                  </a:lnTo>
                  <a:lnTo>
                    <a:pt x="5398" y="5225"/>
                  </a:lnTo>
                  <a:lnTo>
                    <a:pt x="5423" y="5209"/>
                  </a:lnTo>
                  <a:lnTo>
                    <a:pt x="5448" y="5193"/>
                  </a:lnTo>
                  <a:lnTo>
                    <a:pt x="5473" y="5175"/>
                  </a:lnTo>
                  <a:lnTo>
                    <a:pt x="5496" y="5157"/>
                  </a:lnTo>
                  <a:lnTo>
                    <a:pt x="5519" y="5138"/>
                  </a:lnTo>
                  <a:lnTo>
                    <a:pt x="5541" y="5118"/>
                  </a:lnTo>
                  <a:lnTo>
                    <a:pt x="5563" y="5098"/>
                  </a:lnTo>
                  <a:lnTo>
                    <a:pt x="5583" y="5076"/>
                  </a:lnTo>
                  <a:lnTo>
                    <a:pt x="5603" y="5054"/>
                  </a:lnTo>
                  <a:lnTo>
                    <a:pt x="5622" y="5031"/>
                  </a:lnTo>
                  <a:lnTo>
                    <a:pt x="5640" y="5008"/>
                  </a:lnTo>
                  <a:lnTo>
                    <a:pt x="5658" y="4983"/>
                  </a:lnTo>
                  <a:lnTo>
                    <a:pt x="5674" y="4958"/>
                  </a:lnTo>
                  <a:lnTo>
                    <a:pt x="5689" y="4933"/>
                  </a:lnTo>
                  <a:lnTo>
                    <a:pt x="5703" y="4907"/>
                  </a:lnTo>
                  <a:lnTo>
                    <a:pt x="5717" y="4881"/>
                  </a:lnTo>
                  <a:lnTo>
                    <a:pt x="5729" y="4853"/>
                  </a:lnTo>
                  <a:lnTo>
                    <a:pt x="5741" y="4826"/>
                  </a:lnTo>
                  <a:lnTo>
                    <a:pt x="5751" y="4798"/>
                  </a:lnTo>
                  <a:lnTo>
                    <a:pt x="5760" y="4770"/>
                  </a:lnTo>
                  <a:lnTo>
                    <a:pt x="5769" y="4741"/>
                  </a:lnTo>
                  <a:lnTo>
                    <a:pt x="5776" y="4712"/>
                  </a:lnTo>
                  <a:lnTo>
                    <a:pt x="5782" y="4683"/>
                  </a:lnTo>
                  <a:lnTo>
                    <a:pt x="5787" y="4654"/>
                  </a:lnTo>
                  <a:lnTo>
                    <a:pt x="5791" y="4624"/>
                  </a:lnTo>
                  <a:lnTo>
                    <a:pt x="5794" y="459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64" name="Graphic 57"/>
          <p:cNvGrpSpPr/>
          <p:nvPr/>
        </p:nvGrpSpPr>
        <p:grpSpPr>
          <a:xfrm>
            <a:off x="795303" y="3679812"/>
            <a:ext cx="460100" cy="460100"/>
            <a:chOff x="5227152" y="1760585"/>
            <a:chExt cx="633600" cy="633600"/>
          </a:xfrm>
          <a:solidFill>
            <a:srgbClr val="FFFFFF"/>
          </a:solidFill>
        </p:grpSpPr>
        <p:sp>
          <p:nvSpPr>
            <p:cNvPr id="65" name="Accent"/>
            <p:cNvSpPr/>
            <p:nvPr/>
          </p:nvSpPr>
          <p:spPr>
            <a:xfrm>
              <a:off x="5227152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748" y="3921"/>
                  </a:moveTo>
                  <a:lnTo>
                    <a:pt x="5755" y="3953"/>
                  </a:lnTo>
                  <a:lnTo>
                    <a:pt x="5757" y="3986"/>
                  </a:lnTo>
                  <a:lnTo>
                    <a:pt x="5757" y="5000"/>
                  </a:lnTo>
                  <a:lnTo>
                    <a:pt x="5755" y="5033"/>
                  </a:lnTo>
                  <a:lnTo>
                    <a:pt x="5748" y="5065"/>
                  </a:lnTo>
                  <a:lnTo>
                    <a:pt x="5738" y="5096"/>
                  </a:lnTo>
                  <a:lnTo>
                    <a:pt x="5724" y="5125"/>
                  </a:lnTo>
                  <a:lnTo>
                    <a:pt x="5705" y="5152"/>
                  </a:lnTo>
                  <a:lnTo>
                    <a:pt x="5684" y="5177"/>
                  </a:lnTo>
                  <a:lnTo>
                    <a:pt x="5659" y="5198"/>
                  </a:lnTo>
                  <a:lnTo>
                    <a:pt x="5632" y="5217"/>
                  </a:lnTo>
                  <a:lnTo>
                    <a:pt x="5603" y="5231"/>
                  </a:lnTo>
                  <a:lnTo>
                    <a:pt x="5572" y="5241"/>
                  </a:lnTo>
                  <a:lnTo>
                    <a:pt x="5540" y="5248"/>
                  </a:lnTo>
                  <a:lnTo>
                    <a:pt x="5507" y="5250"/>
                  </a:lnTo>
                  <a:lnTo>
                    <a:pt x="5474" y="5248"/>
                  </a:lnTo>
                  <a:lnTo>
                    <a:pt x="5442" y="5241"/>
                  </a:lnTo>
                  <a:lnTo>
                    <a:pt x="5411" y="5231"/>
                  </a:lnTo>
                  <a:lnTo>
                    <a:pt x="5382" y="5217"/>
                  </a:lnTo>
                  <a:lnTo>
                    <a:pt x="5355" y="5198"/>
                  </a:lnTo>
                  <a:lnTo>
                    <a:pt x="5330" y="5177"/>
                  </a:lnTo>
                  <a:lnTo>
                    <a:pt x="5309" y="5152"/>
                  </a:lnTo>
                  <a:lnTo>
                    <a:pt x="5290" y="5125"/>
                  </a:lnTo>
                  <a:lnTo>
                    <a:pt x="5276" y="5096"/>
                  </a:lnTo>
                  <a:lnTo>
                    <a:pt x="5266" y="5065"/>
                  </a:lnTo>
                  <a:lnTo>
                    <a:pt x="5259" y="5033"/>
                  </a:lnTo>
                  <a:lnTo>
                    <a:pt x="5257" y="5000"/>
                  </a:lnTo>
                  <a:lnTo>
                    <a:pt x="5257" y="3986"/>
                  </a:lnTo>
                  <a:lnTo>
                    <a:pt x="5259" y="3953"/>
                  </a:lnTo>
                  <a:lnTo>
                    <a:pt x="5266" y="3921"/>
                  </a:lnTo>
                  <a:lnTo>
                    <a:pt x="5276" y="3890"/>
                  </a:lnTo>
                  <a:lnTo>
                    <a:pt x="5290" y="3861"/>
                  </a:lnTo>
                  <a:lnTo>
                    <a:pt x="5309" y="3834"/>
                  </a:lnTo>
                  <a:lnTo>
                    <a:pt x="5330" y="3809"/>
                  </a:lnTo>
                  <a:lnTo>
                    <a:pt x="5355" y="3788"/>
                  </a:lnTo>
                  <a:lnTo>
                    <a:pt x="5382" y="3769"/>
                  </a:lnTo>
                  <a:lnTo>
                    <a:pt x="5411" y="3755"/>
                  </a:lnTo>
                  <a:lnTo>
                    <a:pt x="5442" y="3745"/>
                  </a:lnTo>
                  <a:lnTo>
                    <a:pt x="5474" y="3738"/>
                  </a:lnTo>
                  <a:lnTo>
                    <a:pt x="5507" y="3736"/>
                  </a:lnTo>
                  <a:lnTo>
                    <a:pt x="5540" y="3738"/>
                  </a:lnTo>
                  <a:lnTo>
                    <a:pt x="5572" y="3745"/>
                  </a:lnTo>
                  <a:lnTo>
                    <a:pt x="5603" y="3755"/>
                  </a:lnTo>
                  <a:lnTo>
                    <a:pt x="5632" y="3769"/>
                  </a:lnTo>
                  <a:lnTo>
                    <a:pt x="5659" y="3788"/>
                  </a:lnTo>
                  <a:lnTo>
                    <a:pt x="5684" y="3809"/>
                  </a:lnTo>
                  <a:lnTo>
                    <a:pt x="5705" y="3834"/>
                  </a:lnTo>
                  <a:lnTo>
                    <a:pt x="5724" y="3861"/>
                  </a:lnTo>
                  <a:lnTo>
                    <a:pt x="5738" y="3890"/>
                  </a:lnTo>
                  <a:lnTo>
                    <a:pt x="5748" y="3921"/>
                  </a:lnTo>
                  <a:close/>
                  <a:moveTo>
                    <a:pt x="4741" y="3192"/>
                  </a:moveTo>
                  <a:lnTo>
                    <a:pt x="4743" y="3225"/>
                  </a:lnTo>
                  <a:lnTo>
                    <a:pt x="4743" y="5000"/>
                  </a:lnTo>
                  <a:lnTo>
                    <a:pt x="4741" y="5033"/>
                  </a:lnTo>
                  <a:lnTo>
                    <a:pt x="4734" y="5065"/>
                  </a:lnTo>
                  <a:lnTo>
                    <a:pt x="4724" y="5096"/>
                  </a:lnTo>
                  <a:lnTo>
                    <a:pt x="4710" y="5125"/>
                  </a:lnTo>
                  <a:lnTo>
                    <a:pt x="4691" y="5152"/>
                  </a:lnTo>
                  <a:lnTo>
                    <a:pt x="4670" y="5177"/>
                  </a:lnTo>
                  <a:lnTo>
                    <a:pt x="4645" y="5198"/>
                  </a:lnTo>
                  <a:lnTo>
                    <a:pt x="4618" y="5217"/>
                  </a:lnTo>
                  <a:lnTo>
                    <a:pt x="4589" y="5231"/>
                  </a:lnTo>
                  <a:lnTo>
                    <a:pt x="4558" y="5241"/>
                  </a:lnTo>
                  <a:lnTo>
                    <a:pt x="4526" y="5248"/>
                  </a:lnTo>
                  <a:lnTo>
                    <a:pt x="4493" y="5250"/>
                  </a:lnTo>
                  <a:lnTo>
                    <a:pt x="4460" y="5248"/>
                  </a:lnTo>
                  <a:lnTo>
                    <a:pt x="4428" y="5241"/>
                  </a:lnTo>
                  <a:lnTo>
                    <a:pt x="4397" y="5231"/>
                  </a:lnTo>
                  <a:lnTo>
                    <a:pt x="4368" y="5217"/>
                  </a:lnTo>
                  <a:lnTo>
                    <a:pt x="4341" y="5198"/>
                  </a:lnTo>
                  <a:lnTo>
                    <a:pt x="4316" y="5177"/>
                  </a:lnTo>
                  <a:lnTo>
                    <a:pt x="4295" y="5152"/>
                  </a:lnTo>
                  <a:lnTo>
                    <a:pt x="4276" y="5125"/>
                  </a:lnTo>
                  <a:lnTo>
                    <a:pt x="4262" y="5096"/>
                  </a:lnTo>
                  <a:lnTo>
                    <a:pt x="4252" y="5065"/>
                  </a:lnTo>
                  <a:lnTo>
                    <a:pt x="4245" y="5033"/>
                  </a:lnTo>
                  <a:lnTo>
                    <a:pt x="4243" y="5000"/>
                  </a:lnTo>
                  <a:lnTo>
                    <a:pt x="4243" y="3225"/>
                  </a:lnTo>
                  <a:lnTo>
                    <a:pt x="4245" y="3192"/>
                  </a:lnTo>
                  <a:lnTo>
                    <a:pt x="4252" y="3160"/>
                  </a:lnTo>
                  <a:lnTo>
                    <a:pt x="4262" y="3129"/>
                  </a:lnTo>
                  <a:lnTo>
                    <a:pt x="4276" y="3100"/>
                  </a:lnTo>
                  <a:lnTo>
                    <a:pt x="4295" y="3073"/>
                  </a:lnTo>
                  <a:lnTo>
                    <a:pt x="4316" y="3048"/>
                  </a:lnTo>
                  <a:lnTo>
                    <a:pt x="4341" y="3027"/>
                  </a:lnTo>
                  <a:lnTo>
                    <a:pt x="4368" y="3008"/>
                  </a:lnTo>
                  <a:lnTo>
                    <a:pt x="4397" y="2994"/>
                  </a:lnTo>
                  <a:lnTo>
                    <a:pt x="4428" y="2984"/>
                  </a:lnTo>
                  <a:lnTo>
                    <a:pt x="4460" y="2977"/>
                  </a:lnTo>
                  <a:lnTo>
                    <a:pt x="4493" y="2975"/>
                  </a:lnTo>
                  <a:lnTo>
                    <a:pt x="4526" y="2977"/>
                  </a:lnTo>
                  <a:lnTo>
                    <a:pt x="4558" y="2984"/>
                  </a:lnTo>
                  <a:lnTo>
                    <a:pt x="4589" y="2994"/>
                  </a:lnTo>
                  <a:lnTo>
                    <a:pt x="4618" y="3008"/>
                  </a:lnTo>
                  <a:lnTo>
                    <a:pt x="4645" y="3027"/>
                  </a:lnTo>
                  <a:lnTo>
                    <a:pt x="4670" y="3048"/>
                  </a:lnTo>
                  <a:lnTo>
                    <a:pt x="4691" y="3073"/>
                  </a:lnTo>
                  <a:lnTo>
                    <a:pt x="4710" y="3100"/>
                  </a:lnTo>
                  <a:lnTo>
                    <a:pt x="4724" y="3129"/>
                  </a:lnTo>
                  <a:lnTo>
                    <a:pt x="4734" y="3160"/>
                  </a:lnTo>
                  <a:lnTo>
                    <a:pt x="4741" y="3192"/>
                  </a:lnTo>
                  <a:close/>
                  <a:moveTo>
                    <a:pt x="3720" y="4174"/>
                  </a:moveTo>
                  <a:lnTo>
                    <a:pt x="3727" y="4206"/>
                  </a:lnTo>
                  <a:lnTo>
                    <a:pt x="3729" y="4239"/>
                  </a:lnTo>
                  <a:lnTo>
                    <a:pt x="3729" y="5000"/>
                  </a:lnTo>
                  <a:lnTo>
                    <a:pt x="3727" y="5033"/>
                  </a:lnTo>
                  <a:lnTo>
                    <a:pt x="3720" y="5065"/>
                  </a:lnTo>
                  <a:lnTo>
                    <a:pt x="3710" y="5096"/>
                  </a:lnTo>
                  <a:lnTo>
                    <a:pt x="3696" y="5125"/>
                  </a:lnTo>
                  <a:lnTo>
                    <a:pt x="3677" y="5152"/>
                  </a:lnTo>
                  <a:lnTo>
                    <a:pt x="3656" y="5177"/>
                  </a:lnTo>
                  <a:lnTo>
                    <a:pt x="3631" y="5198"/>
                  </a:lnTo>
                  <a:lnTo>
                    <a:pt x="3604" y="5217"/>
                  </a:lnTo>
                  <a:lnTo>
                    <a:pt x="3575" y="5231"/>
                  </a:lnTo>
                  <a:lnTo>
                    <a:pt x="3544" y="5241"/>
                  </a:lnTo>
                  <a:lnTo>
                    <a:pt x="3512" y="5248"/>
                  </a:lnTo>
                  <a:lnTo>
                    <a:pt x="3479" y="5250"/>
                  </a:lnTo>
                  <a:lnTo>
                    <a:pt x="3446" y="5248"/>
                  </a:lnTo>
                  <a:lnTo>
                    <a:pt x="3414" y="5241"/>
                  </a:lnTo>
                  <a:lnTo>
                    <a:pt x="3383" y="5231"/>
                  </a:lnTo>
                  <a:lnTo>
                    <a:pt x="3354" y="5217"/>
                  </a:lnTo>
                  <a:lnTo>
                    <a:pt x="3327" y="5198"/>
                  </a:lnTo>
                  <a:lnTo>
                    <a:pt x="3302" y="5177"/>
                  </a:lnTo>
                  <a:lnTo>
                    <a:pt x="3281" y="5152"/>
                  </a:lnTo>
                  <a:lnTo>
                    <a:pt x="3262" y="5125"/>
                  </a:lnTo>
                  <a:lnTo>
                    <a:pt x="3248" y="5096"/>
                  </a:lnTo>
                  <a:lnTo>
                    <a:pt x="3238" y="5065"/>
                  </a:lnTo>
                  <a:lnTo>
                    <a:pt x="3231" y="5033"/>
                  </a:lnTo>
                  <a:lnTo>
                    <a:pt x="3229" y="5000"/>
                  </a:lnTo>
                  <a:lnTo>
                    <a:pt x="3229" y="4239"/>
                  </a:lnTo>
                  <a:lnTo>
                    <a:pt x="3231" y="4206"/>
                  </a:lnTo>
                  <a:lnTo>
                    <a:pt x="3238" y="4174"/>
                  </a:lnTo>
                  <a:lnTo>
                    <a:pt x="3248" y="4143"/>
                  </a:lnTo>
                  <a:lnTo>
                    <a:pt x="3262" y="4114"/>
                  </a:lnTo>
                  <a:lnTo>
                    <a:pt x="3281" y="4087"/>
                  </a:lnTo>
                  <a:lnTo>
                    <a:pt x="3302" y="4062"/>
                  </a:lnTo>
                  <a:lnTo>
                    <a:pt x="3327" y="4041"/>
                  </a:lnTo>
                  <a:lnTo>
                    <a:pt x="3354" y="4022"/>
                  </a:lnTo>
                  <a:lnTo>
                    <a:pt x="3383" y="4008"/>
                  </a:lnTo>
                  <a:lnTo>
                    <a:pt x="3414" y="3998"/>
                  </a:lnTo>
                  <a:lnTo>
                    <a:pt x="3446" y="3991"/>
                  </a:lnTo>
                  <a:lnTo>
                    <a:pt x="3479" y="3989"/>
                  </a:lnTo>
                  <a:lnTo>
                    <a:pt x="3512" y="3991"/>
                  </a:lnTo>
                  <a:lnTo>
                    <a:pt x="3544" y="3998"/>
                  </a:lnTo>
                  <a:lnTo>
                    <a:pt x="3575" y="4008"/>
                  </a:lnTo>
                  <a:lnTo>
                    <a:pt x="3604" y="4022"/>
                  </a:lnTo>
                  <a:lnTo>
                    <a:pt x="3631" y="4041"/>
                  </a:lnTo>
                  <a:lnTo>
                    <a:pt x="3656" y="4062"/>
                  </a:lnTo>
                  <a:lnTo>
                    <a:pt x="3677" y="4087"/>
                  </a:lnTo>
                  <a:lnTo>
                    <a:pt x="3696" y="4114"/>
                  </a:lnTo>
                  <a:lnTo>
                    <a:pt x="3710" y="4143"/>
                  </a:lnTo>
                  <a:lnTo>
                    <a:pt x="3720" y="41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66" name="Outline"/>
            <p:cNvSpPr/>
            <p:nvPr/>
          </p:nvSpPr>
          <p:spPr>
            <a:xfrm>
              <a:off x="5227152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277" y="4130"/>
                  </a:moveTo>
                  <a:lnTo>
                    <a:pt x="7279" y="4234"/>
                  </a:lnTo>
                  <a:lnTo>
                    <a:pt x="7279" y="4244"/>
                  </a:lnTo>
                  <a:lnTo>
                    <a:pt x="7277" y="4349"/>
                  </a:lnTo>
                  <a:lnTo>
                    <a:pt x="7277" y="4358"/>
                  </a:lnTo>
                  <a:lnTo>
                    <a:pt x="7271" y="4462"/>
                  </a:lnTo>
                  <a:lnTo>
                    <a:pt x="7270" y="4472"/>
                  </a:lnTo>
                  <a:lnTo>
                    <a:pt x="7260" y="4576"/>
                  </a:lnTo>
                  <a:lnTo>
                    <a:pt x="7259" y="4585"/>
                  </a:lnTo>
                  <a:lnTo>
                    <a:pt x="7246" y="4688"/>
                  </a:lnTo>
                  <a:lnTo>
                    <a:pt x="7244" y="4698"/>
                  </a:lnTo>
                  <a:lnTo>
                    <a:pt x="7227" y="4800"/>
                  </a:lnTo>
                  <a:lnTo>
                    <a:pt x="7225" y="4809"/>
                  </a:lnTo>
                  <a:lnTo>
                    <a:pt x="7204" y="4911"/>
                  </a:lnTo>
                  <a:lnTo>
                    <a:pt x="7202" y="4920"/>
                  </a:lnTo>
                  <a:lnTo>
                    <a:pt x="7177" y="5021"/>
                  </a:lnTo>
                  <a:lnTo>
                    <a:pt x="7174" y="5030"/>
                  </a:lnTo>
                  <a:lnTo>
                    <a:pt x="7145" y="5130"/>
                  </a:lnTo>
                  <a:lnTo>
                    <a:pt x="7143" y="5139"/>
                  </a:lnTo>
                  <a:lnTo>
                    <a:pt x="7110" y="5238"/>
                  </a:lnTo>
                  <a:lnTo>
                    <a:pt x="7107" y="5247"/>
                  </a:lnTo>
                  <a:lnTo>
                    <a:pt x="7071" y="5345"/>
                  </a:lnTo>
                  <a:lnTo>
                    <a:pt x="7067" y="5353"/>
                  </a:lnTo>
                  <a:lnTo>
                    <a:pt x="7027" y="5450"/>
                  </a:lnTo>
                  <a:lnTo>
                    <a:pt x="7024" y="5458"/>
                  </a:lnTo>
                  <a:lnTo>
                    <a:pt x="6980" y="5553"/>
                  </a:lnTo>
                  <a:lnTo>
                    <a:pt x="6976" y="5562"/>
                  </a:lnTo>
                  <a:lnTo>
                    <a:pt x="6929" y="5655"/>
                  </a:lnTo>
                  <a:lnTo>
                    <a:pt x="6924" y="5663"/>
                  </a:lnTo>
                  <a:lnTo>
                    <a:pt x="6874" y="5755"/>
                  </a:lnTo>
                  <a:lnTo>
                    <a:pt x="6869" y="5763"/>
                  </a:lnTo>
                  <a:lnTo>
                    <a:pt x="6815" y="5853"/>
                  </a:lnTo>
                  <a:lnTo>
                    <a:pt x="6810" y="5861"/>
                  </a:lnTo>
                  <a:lnTo>
                    <a:pt x="6753" y="5948"/>
                  </a:lnTo>
                  <a:lnTo>
                    <a:pt x="6747" y="5956"/>
                  </a:lnTo>
                  <a:lnTo>
                    <a:pt x="6687" y="6041"/>
                  </a:lnTo>
                  <a:lnTo>
                    <a:pt x="6681" y="6049"/>
                  </a:lnTo>
                  <a:lnTo>
                    <a:pt x="6622" y="6127"/>
                  </a:lnTo>
                  <a:lnTo>
                    <a:pt x="8797" y="8303"/>
                  </a:lnTo>
                  <a:lnTo>
                    <a:pt x="8828" y="8337"/>
                  </a:lnTo>
                  <a:lnTo>
                    <a:pt x="8853" y="8375"/>
                  </a:lnTo>
                  <a:lnTo>
                    <a:pt x="8873" y="8416"/>
                  </a:lnTo>
                  <a:lnTo>
                    <a:pt x="8888" y="8459"/>
                  </a:lnTo>
                  <a:lnTo>
                    <a:pt x="8897" y="8504"/>
                  </a:lnTo>
                  <a:lnTo>
                    <a:pt x="8900" y="8550"/>
                  </a:lnTo>
                  <a:lnTo>
                    <a:pt x="8897" y="8596"/>
                  </a:lnTo>
                  <a:lnTo>
                    <a:pt x="8888" y="8641"/>
                  </a:lnTo>
                  <a:lnTo>
                    <a:pt x="8873" y="8684"/>
                  </a:lnTo>
                  <a:lnTo>
                    <a:pt x="8853" y="8725"/>
                  </a:lnTo>
                  <a:lnTo>
                    <a:pt x="8828" y="8763"/>
                  </a:lnTo>
                  <a:lnTo>
                    <a:pt x="8797" y="8797"/>
                  </a:lnTo>
                  <a:lnTo>
                    <a:pt x="8763" y="8828"/>
                  </a:lnTo>
                  <a:lnTo>
                    <a:pt x="8725" y="8853"/>
                  </a:lnTo>
                  <a:lnTo>
                    <a:pt x="8684" y="8873"/>
                  </a:lnTo>
                  <a:lnTo>
                    <a:pt x="8641" y="8888"/>
                  </a:lnTo>
                  <a:lnTo>
                    <a:pt x="8596" y="8897"/>
                  </a:lnTo>
                  <a:lnTo>
                    <a:pt x="8550" y="8900"/>
                  </a:lnTo>
                  <a:lnTo>
                    <a:pt x="8504" y="8897"/>
                  </a:lnTo>
                  <a:lnTo>
                    <a:pt x="8459" y="8888"/>
                  </a:lnTo>
                  <a:lnTo>
                    <a:pt x="8416" y="8873"/>
                  </a:lnTo>
                  <a:lnTo>
                    <a:pt x="8375" y="8853"/>
                  </a:lnTo>
                  <a:lnTo>
                    <a:pt x="8337" y="8828"/>
                  </a:lnTo>
                  <a:lnTo>
                    <a:pt x="8303" y="8797"/>
                  </a:lnTo>
                  <a:lnTo>
                    <a:pt x="6127" y="6622"/>
                  </a:lnTo>
                  <a:lnTo>
                    <a:pt x="6049" y="6681"/>
                  </a:lnTo>
                  <a:lnTo>
                    <a:pt x="6041" y="6687"/>
                  </a:lnTo>
                  <a:lnTo>
                    <a:pt x="5956" y="6747"/>
                  </a:lnTo>
                  <a:lnTo>
                    <a:pt x="5948" y="6753"/>
                  </a:lnTo>
                  <a:lnTo>
                    <a:pt x="5861" y="6810"/>
                  </a:lnTo>
                  <a:lnTo>
                    <a:pt x="5853" y="6815"/>
                  </a:lnTo>
                  <a:lnTo>
                    <a:pt x="5763" y="6869"/>
                  </a:lnTo>
                  <a:lnTo>
                    <a:pt x="5755" y="6874"/>
                  </a:lnTo>
                  <a:lnTo>
                    <a:pt x="5663" y="6924"/>
                  </a:lnTo>
                  <a:lnTo>
                    <a:pt x="5655" y="6929"/>
                  </a:lnTo>
                  <a:lnTo>
                    <a:pt x="5562" y="6976"/>
                  </a:lnTo>
                  <a:lnTo>
                    <a:pt x="5553" y="6980"/>
                  </a:lnTo>
                  <a:lnTo>
                    <a:pt x="5458" y="7024"/>
                  </a:lnTo>
                  <a:lnTo>
                    <a:pt x="5450" y="7027"/>
                  </a:lnTo>
                  <a:lnTo>
                    <a:pt x="5353" y="7067"/>
                  </a:lnTo>
                  <a:lnTo>
                    <a:pt x="5345" y="7071"/>
                  </a:lnTo>
                  <a:lnTo>
                    <a:pt x="5247" y="7107"/>
                  </a:lnTo>
                  <a:lnTo>
                    <a:pt x="5238" y="7110"/>
                  </a:lnTo>
                  <a:lnTo>
                    <a:pt x="5139" y="7143"/>
                  </a:lnTo>
                  <a:lnTo>
                    <a:pt x="5130" y="7145"/>
                  </a:lnTo>
                  <a:lnTo>
                    <a:pt x="5030" y="7174"/>
                  </a:lnTo>
                  <a:lnTo>
                    <a:pt x="5021" y="7177"/>
                  </a:lnTo>
                  <a:lnTo>
                    <a:pt x="4920" y="7202"/>
                  </a:lnTo>
                  <a:lnTo>
                    <a:pt x="4911" y="7204"/>
                  </a:lnTo>
                  <a:lnTo>
                    <a:pt x="4809" y="7225"/>
                  </a:lnTo>
                  <a:lnTo>
                    <a:pt x="4800" y="7227"/>
                  </a:lnTo>
                  <a:lnTo>
                    <a:pt x="4698" y="7244"/>
                  </a:lnTo>
                  <a:lnTo>
                    <a:pt x="4688" y="7246"/>
                  </a:lnTo>
                  <a:lnTo>
                    <a:pt x="4585" y="7259"/>
                  </a:lnTo>
                  <a:lnTo>
                    <a:pt x="4576" y="7260"/>
                  </a:lnTo>
                  <a:lnTo>
                    <a:pt x="4472" y="7270"/>
                  </a:lnTo>
                  <a:lnTo>
                    <a:pt x="4462" y="7271"/>
                  </a:lnTo>
                  <a:lnTo>
                    <a:pt x="4358" y="7277"/>
                  </a:lnTo>
                  <a:lnTo>
                    <a:pt x="4349" y="7277"/>
                  </a:lnTo>
                  <a:lnTo>
                    <a:pt x="4244" y="7279"/>
                  </a:lnTo>
                  <a:lnTo>
                    <a:pt x="4234" y="7279"/>
                  </a:lnTo>
                  <a:lnTo>
                    <a:pt x="4130" y="7277"/>
                  </a:lnTo>
                  <a:lnTo>
                    <a:pt x="4120" y="7277"/>
                  </a:lnTo>
                  <a:lnTo>
                    <a:pt x="4016" y="7271"/>
                  </a:lnTo>
                  <a:lnTo>
                    <a:pt x="4007" y="7270"/>
                  </a:lnTo>
                  <a:lnTo>
                    <a:pt x="3903" y="7260"/>
                  </a:lnTo>
                  <a:lnTo>
                    <a:pt x="3893" y="7259"/>
                  </a:lnTo>
                  <a:lnTo>
                    <a:pt x="3790" y="7246"/>
                  </a:lnTo>
                  <a:lnTo>
                    <a:pt x="3781" y="7244"/>
                  </a:lnTo>
                  <a:lnTo>
                    <a:pt x="3678" y="7227"/>
                  </a:lnTo>
                  <a:lnTo>
                    <a:pt x="3669" y="7225"/>
                  </a:lnTo>
                  <a:lnTo>
                    <a:pt x="3567" y="7204"/>
                  </a:lnTo>
                  <a:lnTo>
                    <a:pt x="3558" y="7202"/>
                  </a:lnTo>
                  <a:lnTo>
                    <a:pt x="3457" y="7177"/>
                  </a:lnTo>
                  <a:lnTo>
                    <a:pt x="3448" y="7174"/>
                  </a:lnTo>
                  <a:lnTo>
                    <a:pt x="3348" y="7145"/>
                  </a:lnTo>
                  <a:lnTo>
                    <a:pt x="3340" y="7143"/>
                  </a:lnTo>
                  <a:lnTo>
                    <a:pt x="3241" y="7110"/>
                  </a:lnTo>
                  <a:lnTo>
                    <a:pt x="3232" y="7107"/>
                  </a:lnTo>
                  <a:lnTo>
                    <a:pt x="3134" y="7071"/>
                  </a:lnTo>
                  <a:lnTo>
                    <a:pt x="3126" y="7067"/>
                  </a:lnTo>
                  <a:lnTo>
                    <a:pt x="3029" y="7027"/>
                  </a:lnTo>
                  <a:lnTo>
                    <a:pt x="3021" y="7024"/>
                  </a:lnTo>
                  <a:lnTo>
                    <a:pt x="2926" y="6980"/>
                  </a:lnTo>
                  <a:lnTo>
                    <a:pt x="2917" y="6976"/>
                  </a:lnTo>
                  <a:lnTo>
                    <a:pt x="2824" y="6929"/>
                  </a:lnTo>
                  <a:lnTo>
                    <a:pt x="2816" y="6924"/>
                  </a:lnTo>
                  <a:lnTo>
                    <a:pt x="2724" y="6874"/>
                  </a:lnTo>
                  <a:lnTo>
                    <a:pt x="2716" y="6869"/>
                  </a:lnTo>
                  <a:lnTo>
                    <a:pt x="2626" y="6815"/>
                  </a:lnTo>
                  <a:lnTo>
                    <a:pt x="2618" y="6810"/>
                  </a:lnTo>
                  <a:lnTo>
                    <a:pt x="2531" y="6753"/>
                  </a:lnTo>
                  <a:lnTo>
                    <a:pt x="2523" y="6747"/>
                  </a:lnTo>
                  <a:lnTo>
                    <a:pt x="2438" y="6687"/>
                  </a:lnTo>
                  <a:lnTo>
                    <a:pt x="2430" y="6681"/>
                  </a:lnTo>
                  <a:lnTo>
                    <a:pt x="2348" y="6618"/>
                  </a:lnTo>
                  <a:lnTo>
                    <a:pt x="2340" y="6612"/>
                  </a:lnTo>
                  <a:lnTo>
                    <a:pt x="2260" y="6546"/>
                  </a:lnTo>
                  <a:lnTo>
                    <a:pt x="2253" y="6540"/>
                  </a:lnTo>
                  <a:lnTo>
                    <a:pt x="2175" y="6470"/>
                  </a:lnTo>
                  <a:lnTo>
                    <a:pt x="2169" y="6464"/>
                  </a:lnTo>
                  <a:lnTo>
                    <a:pt x="2094" y="6392"/>
                  </a:lnTo>
                  <a:lnTo>
                    <a:pt x="2087" y="6385"/>
                  </a:lnTo>
                  <a:lnTo>
                    <a:pt x="2015" y="6310"/>
                  </a:lnTo>
                  <a:lnTo>
                    <a:pt x="2008" y="6303"/>
                  </a:lnTo>
                  <a:lnTo>
                    <a:pt x="1939" y="6226"/>
                  </a:lnTo>
                  <a:lnTo>
                    <a:pt x="1933" y="6219"/>
                  </a:lnTo>
                  <a:lnTo>
                    <a:pt x="1866" y="6139"/>
                  </a:lnTo>
                  <a:lnTo>
                    <a:pt x="1861" y="6131"/>
                  </a:lnTo>
                  <a:lnTo>
                    <a:pt x="1797" y="6049"/>
                  </a:lnTo>
                  <a:lnTo>
                    <a:pt x="1792" y="6041"/>
                  </a:lnTo>
                  <a:lnTo>
                    <a:pt x="1731" y="5956"/>
                  </a:lnTo>
                  <a:lnTo>
                    <a:pt x="1726" y="5948"/>
                  </a:lnTo>
                  <a:lnTo>
                    <a:pt x="1669" y="5861"/>
                  </a:lnTo>
                  <a:lnTo>
                    <a:pt x="1664" y="5853"/>
                  </a:lnTo>
                  <a:lnTo>
                    <a:pt x="1610" y="5763"/>
                  </a:lnTo>
                  <a:lnTo>
                    <a:pt x="1605" y="5755"/>
                  </a:lnTo>
                  <a:lnTo>
                    <a:pt x="1555" y="5663"/>
                  </a:lnTo>
                  <a:lnTo>
                    <a:pt x="1550" y="5655"/>
                  </a:lnTo>
                  <a:lnTo>
                    <a:pt x="1503" y="5562"/>
                  </a:lnTo>
                  <a:lnTo>
                    <a:pt x="1499" y="5553"/>
                  </a:lnTo>
                  <a:lnTo>
                    <a:pt x="1455" y="5458"/>
                  </a:lnTo>
                  <a:lnTo>
                    <a:pt x="1452" y="5450"/>
                  </a:lnTo>
                  <a:lnTo>
                    <a:pt x="1412" y="5353"/>
                  </a:lnTo>
                  <a:lnTo>
                    <a:pt x="1408" y="5345"/>
                  </a:lnTo>
                  <a:lnTo>
                    <a:pt x="1372" y="5247"/>
                  </a:lnTo>
                  <a:lnTo>
                    <a:pt x="1369" y="5238"/>
                  </a:lnTo>
                  <a:lnTo>
                    <a:pt x="1336" y="5139"/>
                  </a:lnTo>
                  <a:lnTo>
                    <a:pt x="1334" y="5130"/>
                  </a:lnTo>
                  <a:lnTo>
                    <a:pt x="1305" y="5030"/>
                  </a:lnTo>
                  <a:lnTo>
                    <a:pt x="1302" y="5021"/>
                  </a:lnTo>
                  <a:lnTo>
                    <a:pt x="1277" y="4920"/>
                  </a:lnTo>
                  <a:lnTo>
                    <a:pt x="1275" y="4911"/>
                  </a:lnTo>
                  <a:lnTo>
                    <a:pt x="1254" y="4809"/>
                  </a:lnTo>
                  <a:lnTo>
                    <a:pt x="1252" y="4800"/>
                  </a:lnTo>
                  <a:lnTo>
                    <a:pt x="1235" y="4698"/>
                  </a:lnTo>
                  <a:lnTo>
                    <a:pt x="1233" y="4688"/>
                  </a:lnTo>
                  <a:lnTo>
                    <a:pt x="1220" y="4585"/>
                  </a:lnTo>
                  <a:lnTo>
                    <a:pt x="1219" y="4576"/>
                  </a:lnTo>
                  <a:lnTo>
                    <a:pt x="1209" y="4472"/>
                  </a:lnTo>
                  <a:lnTo>
                    <a:pt x="1208" y="4462"/>
                  </a:lnTo>
                  <a:lnTo>
                    <a:pt x="1202" y="4358"/>
                  </a:lnTo>
                  <a:lnTo>
                    <a:pt x="1202" y="4349"/>
                  </a:lnTo>
                  <a:lnTo>
                    <a:pt x="1200" y="4244"/>
                  </a:lnTo>
                  <a:lnTo>
                    <a:pt x="1200" y="4234"/>
                  </a:lnTo>
                  <a:lnTo>
                    <a:pt x="1202" y="4130"/>
                  </a:lnTo>
                  <a:lnTo>
                    <a:pt x="1202" y="4120"/>
                  </a:lnTo>
                  <a:lnTo>
                    <a:pt x="1208" y="4016"/>
                  </a:lnTo>
                  <a:lnTo>
                    <a:pt x="1209" y="4007"/>
                  </a:lnTo>
                  <a:lnTo>
                    <a:pt x="1219" y="3903"/>
                  </a:lnTo>
                  <a:lnTo>
                    <a:pt x="1220" y="3893"/>
                  </a:lnTo>
                  <a:lnTo>
                    <a:pt x="1233" y="3790"/>
                  </a:lnTo>
                  <a:lnTo>
                    <a:pt x="1235" y="3781"/>
                  </a:lnTo>
                  <a:lnTo>
                    <a:pt x="1252" y="3678"/>
                  </a:lnTo>
                  <a:lnTo>
                    <a:pt x="1254" y="3669"/>
                  </a:lnTo>
                  <a:lnTo>
                    <a:pt x="1275" y="3567"/>
                  </a:lnTo>
                  <a:lnTo>
                    <a:pt x="1277" y="3558"/>
                  </a:lnTo>
                  <a:lnTo>
                    <a:pt x="1302" y="3457"/>
                  </a:lnTo>
                  <a:lnTo>
                    <a:pt x="1305" y="3448"/>
                  </a:lnTo>
                  <a:lnTo>
                    <a:pt x="1334" y="3348"/>
                  </a:lnTo>
                  <a:lnTo>
                    <a:pt x="1336" y="3340"/>
                  </a:lnTo>
                  <a:lnTo>
                    <a:pt x="1369" y="3241"/>
                  </a:lnTo>
                  <a:lnTo>
                    <a:pt x="1372" y="3232"/>
                  </a:lnTo>
                  <a:lnTo>
                    <a:pt x="1408" y="3134"/>
                  </a:lnTo>
                  <a:lnTo>
                    <a:pt x="1412" y="3126"/>
                  </a:lnTo>
                  <a:lnTo>
                    <a:pt x="1452" y="3029"/>
                  </a:lnTo>
                  <a:lnTo>
                    <a:pt x="1455" y="3021"/>
                  </a:lnTo>
                  <a:lnTo>
                    <a:pt x="1499" y="2926"/>
                  </a:lnTo>
                  <a:lnTo>
                    <a:pt x="1503" y="2917"/>
                  </a:lnTo>
                  <a:lnTo>
                    <a:pt x="1550" y="2824"/>
                  </a:lnTo>
                  <a:lnTo>
                    <a:pt x="1555" y="2816"/>
                  </a:lnTo>
                  <a:lnTo>
                    <a:pt x="1605" y="2724"/>
                  </a:lnTo>
                  <a:lnTo>
                    <a:pt x="1610" y="2716"/>
                  </a:lnTo>
                  <a:lnTo>
                    <a:pt x="1664" y="2626"/>
                  </a:lnTo>
                  <a:lnTo>
                    <a:pt x="1669" y="2618"/>
                  </a:lnTo>
                  <a:lnTo>
                    <a:pt x="1726" y="2531"/>
                  </a:lnTo>
                  <a:lnTo>
                    <a:pt x="1731" y="2523"/>
                  </a:lnTo>
                  <a:lnTo>
                    <a:pt x="1792" y="2438"/>
                  </a:lnTo>
                  <a:lnTo>
                    <a:pt x="1797" y="2430"/>
                  </a:lnTo>
                  <a:lnTo>
                    <a:pt x="1861" y="2348"/>
                  </a:lnTo>
                  <a:lnTo>
                    <a:pt x="1866" y="2340"/>
                  </a:lnTo>
                  <a:lnTo>
                    <a:pt x="1933" y="2260"/>
                  </a:lnTo>
                  <a:lnTo>
                    <a:pt x="1939" y="2253"/>
                  </a:lnTo>
                  <a:lnTo>
                    <a:pt x="2008" y="2175"/>
                  </a:lnTo>
                  <a:lnTo>
                    <a:pt x="2015" y="2169"/>
                  </a:lnTo>
                  <a:lnTo>
                    <a:pt x="2087" y="2094"/>
                  </a:lnTo>
                  <a:lnTo>
                    <a:pt x="2094" y="2087"/>
                  </a:lnTo>
                  <a:lnTo>
                    <a:pt x="2169" y="2015"/>
                  </a:lnTo>
                  <a:lnTo>
                    <a:pt x="2175" y="2008"/>
                  </a:lnTo>
                  <a:lnTo>
                    <a:pt x="2253" y="1939"/>
                  </a:lnTo>
                  <a:lnTo>
                    <a:pt x="2260" y="1933"/>
                  </a:lnTo>
                  <a:lnTo>
                    <a:pt x="2340" y="1866"/>
                  </a:lnTo>
                  <a:lnTo>
                    <a:pt x="2348" y="1861"/>
                  </a:lnTo>
                  <a:lnTo>
                    <a:pt x="2430" y="1797"/>
                  </a:lnTo>
                  <a:lnTo>
                    <a:pt x="2438" y="1792"/>
                  </a:lnTo>
                  <a:lnTo>
                    <a:pt x="2523" y="1731"/>
                  </a:lnTo>
                  <a:lnTo>
                    <a:pt x="2531" y="1726"/>
                  </a:lnTo>
                  <a:lnTo>
                    <a:pt x="2618" y="1669"/>
                  </a:lnTo>
                  <a:lnTo>
                    <a:pt x="2626" y="1664"/>
                  </a:lnTo>
                  <a:lnTo>
                    <a:pt x="2716" y="1610"/>
                  </a:lnTo>
                  <a:lnTo>
                    <a:pt x="2724" y="1605"/>
                  </a:lnTo>
                  <a:lnTo>
                    <a:pt x="2816" y="1555"/>
                  </a:lnTo>
                  <a:lnTo>
                    <a:pt x="2824" y="1550"/>
                  </a:lnTo>
                  <a:lnTo>
                    <a:pt x="2917" y="1503"/>
                  </a:lnTo>
                  <a:lnTo>
                    <a:pt x="2926" y="1499"/>
                  </a:lnTo>
                  <a:lnTo>
                    <a:pt x="3021" y="1455"/>
                  </a:lnTo>
                  <a:lnTo>
                    <a:pt x="3029" y="1452"/>
                  </a:lnTo>
                  <a:lnTo>
                    <a:pt x="3126" y="1412"/>
                  </a:lnTo>
                  <a:lnTo>
                    <a:pt x="3134" y="1408"/>
                  </a:lnTo>
                  <a:lnTo>
                    <a:pt x="3232" y="1372"/>
                  </a:lnTo>
                  <a:lnTo>
                    <a:pt x="3241" y="1369"/>
                  </a:lnTo>
                  <a:lnTo>
                    <a:pt x="3340" y="1336"/>
                  </a:lnTo>
                  <a:lnTo>
                    <a:pt x="3348" y="1334"/>
                  </a:lnTo>
                  <a:lnTo>
                    <a:pt x="3448" y="1305"/>
                  </a:lnTo>
                  <a:lnTo>
                    <a:pt x="3457" y="1302"/>
                  </a:lnTo>
                  <a:lnTo>
                    <a:pt x="3558" y="1277"/>
                  </a:lnTo>
                  <a:lnTo>
                    <a:pt x="3567" y="1275"/>
                  </a:lnTo>
                  <a:lnTo>
                    <a:pt x="3669" y="1254"/>
                  </a:lnTo>
                  <a:lnTo>
                    <a:pt x="3678" y="1252"/>
                  </a:lnTo>
                  <a:lnTo>
                    <a:pt x="3781" y="1235"/>
                  </a:lnTo>
                  <a:lnTo>
                    <a:pt x="3790" y="1233"/>
                  </a:lnTo>
                  <a:lnTo>
                    <a:pt x="3893" y="1220"/>
                  </a:lnTo>
                  <a:lnTo>
                    <a:pt x="3903" y="1219"/>
                  </a:lnTo>
                  <a:lnTo>
                    <a:pt x="4007" y="1209"/>
                  </a:lnTo>
                  <a:lnTo>
                    <a:pt x="4016" y="1208"/>
                  </a:lnTo>
                  <a:lnTo>
                    <a:pt x="4120" y="1202"/>
                  </a:lnTo>
                  <a:lnTo>
                    <a:pt x="4130" y="1202"/>
                  </a:lnTo>
                  <a:lnTo>
                    <a:pt x="4234" y="1200"/>
                  </a:lnTo>
                  <a:lnTo>
                    <a:pt x="4244" y="1200"/>
                  </a:lnTo>
                  <a:lnTo>
                    <a:pt x="4349" y="1202"/>
                  </a:lnTo>
                  <a:lnTo>
                    <a:pt x="4358" y="1202"/>
                  </a:lnTo>
                  <a:lnTo>
                    <a:pt x="4462" y="1208"/>
                  </a:lnTo>
                  <a:lnTo>
                    <a:pt x="4472" y="1209"/>
                  </a:lnTo>
                  <a:lnTo>
                    <a:pt x="4576" y="1219"/>
                  </a:lnTo>
                  <a:lnTo>
                    <a:pt x="4585" y="1220"/>
                  </a:lnTo>
                  <a:lnTo>
                    <a:pt x="4688" y="1233"/>
                  </a:lnTo>
                  <a:lnTo>
                    <a:pt x="4698" y="1235"/>
                  </a:lnTo>
                  <a:lnTo>
                    <a:pt x="4800" y="1252"/>
                  </a:lnTo>
                  <a:lnTo>
                    <a:pt x="4809" y="1254"/>
                  </a:lnTo>
                  <a:lnTo>
                    <a:pt x="4911" y="1275"/>
                  </a:lnTo>
                  <a:lnTo>
                    <a:pt x="4920" y="1277"/>
                  </a:lnTo>
                  <a:lnTo>
                    <a:pt x="5021" y="1302"/>
                  </a:lnTo>
                  <a:lnTo>
                    <a:pt x="5030" y="1305"/>
                  </a:lnTo>
                  <a:lnTo>
                    <a:pt x="5130" y="1334"/>
                  </a:lnTo>
                  <a:lnTo>
                    <a:pt x="5139" y="1336"/>
                  </a:lnTo>
                  <a:lnTo>
                    <a:pt x="5238" y="1369"/>
                  </a:lnTo>
                  <a:lnTo>
                    <a:pt x="5247" y="1372"/>
                  </a:lnTo>
                  <a:lnTo>
                    <a:pt x="5345" y="1408"/>
                  </a:lnTo>
                  <a:lnTo>
                    <a:pt x="5353" y="1412"/>
                  </a:lnTo>
                  <a:lnTo>
                    <a:pt x="5450" y="1452"/>
                  </a:lnTo>
                  <a:lnTo>
                    <a:pt x="5458" y="1455"/>
                  </a:lnTo>
                  <a:lnTo>
                    <a:pt x="5553" y="1499"/>
                  </a:lnTo>
                  <a:lnTo>
                    <a:pt x="5562" y="1503"/>
                  </a:lnTo>
                  <a:lnTo>
                    <a:pt x="5655" y="1550"/>
                  </a:lnTo>
                  <a:lnTo>
                    <a:pt x="5663" y="1555"/>
                  </a:lnTo>
                  <a:lnTo>
                    <a:pt x="5755" y="1605"/>
                  </a:lnTo>
                  <a:lnTo>
                    <a:pt x="5763" y="1610"/>
                  </a:lnTo>
                  <a:lnTo>
                    <a:pt x="5853" y="1664"/>
                  </a:lnTo>
                  <a:lnTo>
                    <a:pt x="5861" y="1669"/>
                  </a:lnTo>
                  <a:lnTo>
                    <a:pt x="5948" y="1726"/>
                  </a:lnTo>
                  <a:lnTo>
                    <a:pt x="5956" y="1731"/>
                  </a:lnTo>
                  <a:lnTo>
                    <a:pt x="6041" y="1792"/>
                  </a:lnTo>
                  <a:lnTo>
                    <a:pt x="6049" y="1797"/>
                  </a:lnTo>
                  <a:lnTo>
                    <a:pt x="6131" y="1861"/>
                  </a:lnTo>
                  <a:lnTo>
                    <a:pt x="6139" y="1866"/>
                  </a:lnTo>
                  <a:lnTo>
                    <a:pt x="6219" y="1933"/>
                  </a:lnTo>
                  <a:lnTo>
                    <a:pt x="6226" y="1939"/>
                  </a:lnTo>
                  <a:lnTo>
                    <a:pt x="6303" y="2008"/>
                  </a:lnTo>
                  <a:lnTo>
                    <a:pt x="6310" y="2015"/>
                  </a:lnTo>
                  <a:lnTo>
                    <a:pt x="6385" y="2087"/>
                  </a:lnTo>
                  <a:lnTo>
                    <a:pt x="6392" y="2094"/>
                  </a:lnTo>
                  <a:lnTo>
                    <a:pt x="6464" y="2169"/>
                  </a:lnTo>
                  <a:lnTo>
                    <a:pt x="6470" y="2175"/>
                  </a:lnTo>
                  <a:lnTo>
                    <a:pt x="6540" y="2253"/>
                  </a:lnTo>
                  <a:lnTo>
                    <a:pt x="6546" y="2260"/>
                  </a:lnTo>
                  <a:lnTo>
                    <a:pt x="6612" y="2340"/>
                  </a:lnTo>
                  <a:lnTo>
                    <a:pt x="6618" y="2348"/>
                  </a:lnTo>
                  <a:lnTo>
                    <a:pt x="6681" y="2430"/>
                  </a:lnTo>
                  <a:lnTo>
                    <a:pt x="6687" y="2438"/>
                  </a:lnTo>
                  <a:lnTo>
                    <a:pt x="6747" y="2523"/>
                  </a:lnTo>
                  <a:lnTo>
                    <a:pt x="6753" y="2531"/>
                  </a:lnTo>
                  <a:lnTo>
                    <a:pt x="6810" y="2618"/>
                  </a:lnTo>
                  <a:lnTo>
                    <a:pt x="6815" y="2626"/>
                  </a:lnTo>
                  <a:lnTo>
                    <a:pt x="6869" y="2716"/>
                  </a:lnTo>
                  <a:lnTo>
                    <a:pt x="6874" y="2724"/>
                  </a:lnTo>
                  <a:lnTo>
                    <a:pt x="6924" y="2816"/>
                  </a:lnTo>
                  <a:lnTo>
                    <a:pt x="6929" y="2824"/>
                  </a:lnTo>
                  <a:lnTo>
                    <a:pt x="6976" y="2917"/>
                  </a:lnTo>
                  <a:lnTo>
                    <a:pt x="6980" y="2926"/>
                  </a:lnTo>
                  <a:lnTo>
                    <a:pt x="7024" y="3021"/>
                  </a:lnTo>
                  <a:lnTo>
                    <a:pt x="7027" y="3029"/>
                  </a:lnTo>
                  <a:lnTo>
                    <a:pt x="7067" y="3126"/>
                  </a:lnTo>
                  <a:lnTo>
                    <a:pt x="7071" y="3134"/>
                  </a:lnTo>
                  <a:lnTo>
                    <a:pt x="7107" y="3232"/>
                  </a:lnTo>
                  <a:lnTo>
                    <a:pt x="7110" y="3241"/>
                  </a:lnTo>
                  <a:lnTo>
                    <a:pt x="7143" y="3340"/>
                  </a:lnTo>
                  <a:lnTo>
                    <a:pt x="7145" y="3348"/>
                  </a:lnTo>
                  <a:lnTo>
                    <a:pt x="7174" y="3448"/>
                  </a:lnTo>
                  <a:lnTo>
                    <a:pt x="7177" y="3457"/>
                  </a:lnTo>
                  <a:lnTo>
                    <a:pt x="7202" y="3558"/>
                  </a:lnTo>
                  <a:lnTo>
                    <a:pt x="7204" y="3567"/>
                  </a:lnTo>
                  <a:lnTo>
                    <a:pt x="7225" y="3669"/>
                  </a:lnTo>
                  <a:lnTo>
                    <a:pt x="7227" y="3678"/>
                  </a:lnTo>
                  <a:lnTo>
                    <a:pt x="7244" y="3781"/>
                  </a:lnTo>
                  <a:lnTo>
                    <a:pt x="7246" y="3790"/>
                  </a:lnTo>
                  <a:lnTo>
                    <a:pt x="7259" y="3893"/>
                  </a:lnTo>
                  <a:lnTo>
                    <a:pt x="7260" y="3903"/>
                  </a:lnTo>
                  <a:lnTo>
                    <a:pt x="7270" y="4007"/>
                  </a:lnTo>
                  <a:lnTo>
                    <a:pt x="7271" y="4016"/>
                  </a:lnTo>
                  <a:lnTo>
                    <a:pt x="7277" y="4120"/>
                  </a:lnTo>
                  <a:lnTo>
                    <a:pt x="7277" y="4130"/>
                  </a:lnTo>
                  <a:close/>
                  <a:moveTo>
                    <a:pt x="6777" y="4334"/>
                  </a:moveTo>
                  <a:lnTo>
                    <a:pt x="6779" y="4239"/>
                  </a:lnTo>
                  <a:lnTo>
                    <a:pt x="6777" y="4144"/>
                  </a:lnTo>
                  <a:lnTo>
                    <a:pt x="6772" y="4049"/>
                  </a:lnTo>
                  <a:lnTo>
                    <a:pt x="6763" y="3954"/>
                  </a:lnTo>
                  <a:lnTo>
                    <a:pt x="6750" y="3860"/>
                  </a:lnTo>
                  <a:lnTo>
                    <a:pt x="6735" y="3767"/>
                  </a:lnTo>
                  <a:lnTo>
                    <a:pt x="6715" y="3674"/>
                  </a:lnTo>
                  <a:lnTo>
                    <a:pt x="6692" y="3582"/>
                  </a:lnTo>
                  <a:lnTo>
                    <a:pt x="6666" y="3491"/>
                  </a:lnTo>
                  <a:lnTo>
                    <a:pt x="6637" y="3401"/>
                  </a:lnTo>
                  <a:lnTo>
                    <a:pt x="6604" y="3313"/>
                  </a:lnTo>
                  <a:lnTo>
                    <a:pt x="6567" y="3225"/>
                  </a:lnTo>
                  <a:lnTo>
                    <a:pt x="6528" y="3139"/>
                  </a:lnTo>
                  <a:lnTo>
                    <a:pt x="6485" y="3054"/>
                  </a:lnTo>
                  <a:lnTo>
                    <a:pt x="6438" y="2970"/>
                  </a:lnTo>
                  <a:lnTo>
                    <a:pt x="6389" y="2888"/>
                  </a:lnTo>
                  <a:lnTo>
                    <a:pt x="6337" y="2809"/>
                  </a:lnTo>
                  <a:lnTo>
                    <a:pt x="6282" y="2731"/>
                  </a:lnTo>
                  <a:lnTo>
                    <a:pt x="6224" y="2656"/>
                  </a:lnTo>
                  <a:lnTo>
                    <a:pt x="6164" y="2583"/>
                  </a:lnTo>
                  <a:lnTo>
                    <a:pt x="6100" y="2512"/>
                  </a:lnTo>
                  <a:lnTo>
                    <a:pt x="6035" y="2444"/>
                  </a:lnTo>
                  <a:lnTo>
                    <a:pt x="5967" y="2378"/>
                  </a:lnTo>
                  <a:lnTo>
                    <a:pt x="5896" y="2315"/>
                  </a:lnTo>
                  <a:lnTo>
                    <a:pt x="5823" y="2254"/>
                  </a:lnTo>
                  <a:lnTo>
                    <a:pt x="5748" y="2197"/>
                  </a:lnTo>
                  <a:lnTo>
                    <a:pt x="5670" y="2142"/>
                  </a:lnTo>
                  <a:lnTo>
                    <a:pt x="5591" y="2090"/>
                  </a:lnTo>
                  <a:lnTo>
                    <a:pt x="5509" y="2041"/>
                  </a:lnTo>
                  <a:lnTo>
                    <a:pt x="5425" y="1994"/>
                  </a:lnTo>
                  <a:lnTo>
                    <a:pt x="5340" y="1951"/>
                  </a:lnTo>
                  <a:lnTo>
                    <a:pt x="5254" y="1912"/>
                  </a:lnTo>
                  <a:lnTo>
                    <a:pt x="5166" y="1875"/>
                  </a:lnTo>
                  <a:lnTo>
                    <a:pt x="5077" y="1842"/>
                  </a:lnTo>
                  <a:lnTo>
                    <a:pt x="4988" y="1813"/>
                  </a:lnTo>
                  <a:lnTo>
                    <a:pt x="4896" y="1787"/>
                  </a:lnTo>
                  <a:lnTo>
                    <a:pt x="4805" y="1764"/>
                  </a:lnTo>
                  <a:lnTo>
                    <a:pt x="4712" y="1744"/>
                  </a:lnTo>
                  <a:lnTo>
                    <a:pt x="4618" y="1729"/>
                  </a:lnTo>
                  <a:lnTo>
                    <a:pt x="4524" y="1716"/>
                  </a:lnTo>
                  <a:lnTo>
                    <a:pt x="4430" y="1707"/>
                  </a:lnTo>
                  <a:lnTo>
                    <a:pt x="4334" y="1702"/>
                  </a:lnTo>
                  <a:lnTo>
                    <a:pt x="4239" y="1700"/>
                  </a:lnTo>
                  <a:lnTo>
                    <a:pt x="4144" y="1702"/>
                  </a:lnTo>
                  <a:lnTo>
                    <a:pt x="4049" y="1707"/>
                  </a:lnTo>
                  <a:lnTo>
                    <a:pt x="3954" y="1716"/>
                  </a:lnTo>
                  <a:lnTo>
                    <a:pt x="3860" y="1729"/>
                  </a:lnTo>
                  <a:lnTo>
                    <a:pt x="3767" y="1744"/>
                  </a:lnTo>
                  <a:lnTo>
                    <a:pt x="3674" y="1764"/>
                  </a:lnTo>
                  <a:lnTo>
                    <a:pt x="3582" y="1787"/>
                  </a:lnTo>
                  <a:lnTo>
                    <a:pt x="3491" y="1813"/>
                  </a:lnTo>
                  <a:lnTo>
                    <a:pt x="3401" y="1842"/>
                  </a:lnTo>
                  <a:lnTo>
                    <a:pt x="3313" y="1875"/>
                  </a:lnTo>
                  <a:lnTo>
                    <a:pt x="3225" y="1912"/>
                  </a:lnTo>
                  <a:lnTo>
                    <a:pt x="3139" y="1951"/>
                  </a:lnTo>
                  <a:lnTo>
                    <a:pt x="3054" y="1994"/>
                  </a:lnTo>
                  <a:lnTo>
                    <a:pt x="2970" y="2041"/>
                  </a:lnTo>
                  <a:lnTo>
                    <a:pt x="2888" y="2090"/>
                  </a:lnTo>
                  <a:lnTo>
                    <a:pt x="2808" y="2142"/>
                  </a:lnTo>
                  <a:lnTo>
                    <a:pt x="2731" y="2197"/>
                  </a:lnTo>
                  <a:lnTo>
                    <a:pt x="2656" y="2254"/>
                  </a:lnTo>
                  <a:lnTo>
                    <a:pt x="2583" y="2315"/>
                  </a:lnTo>
                  <a:lnTo>
                    <a:pt x="2512" y="2378"/>
                  </a:lnTo>
                  <a:lnTo>
                    <a:pt x="2444" y="2444"/>
                  </a:lnTo>
                  <a:lnTo>
                    <a:pt x="2378" y="2512"/>
                  </a:lnTo>
                  <a:lnTo>
                    <a:pt x="2315" y="2583"/>
                  </a:lnTo>
                  <a:lnTo>
                    <a:pt x="2254" y="2656"/>
                  </a:lnTo>
                  <a:lnTo>
                    <a:pt x="2197" y="2731"/>
                  </a:lnTo>
                  <a:lnTo>
                    <a:pt x="2142" y="2808"/>
                  </a:lnTo>
                  <a:lnTo>
                    <a:pt x="2090" y="2888"/>
                  </a:lnTo>
                  <a:lnTo>
                    <a:pt x="2041" y="2970"/>
                  </a:lnTo>
                  <a:lnTo>
                    <a:pt x="1994" y="3054"/>
                  </a:lnTo>
                  <a:lnTo>
                    <a:pt x="1951" y="3139"/>
                  </a:lnTo>
                  <a:lnTo>
                    <a:pt x="1912" y="3225"/>
                  </a:lnTo>
                  <a:lnTo>
                    <a:pt x="1875" y="3313"/>
                  </a:lnTo>
                  <a:lnTo>
                    <a:pt x="1842" y="3401"/>
                  </a:lnTo>
                  <a:lnTo>
                    <a:pt x="1813" y="3491"/>
                  </a:lnTo>
                  <a:lnTo>
                    <a:pt x="1787" y="3582"/>
                  </a:lnTo>
                  <a:lnTo>
                    <a:pt x="1764" y="3674"/>
                  </a:lnTo>
                  <a:lnTo>
                    <a:pt x="1744" y="3767"/>
                  </a:lnTo>
                  <a:lnTo>
                    <a:pt x="1729" y="3860"/>
                  </a:lnTo>
                  <a:lnTo>
                    <a:pt x="1716" y="3954"/>
                  </a:lnTo>
                  <a:lnTo>
                    <a:pt x="1707" y="4049"/>
                  </a:lnTo>
                  <a:lnTo>
                    <a:pt x="1702" y="4144"/>
                  </a:lnTo>
                  <a:lnTo>
                    <a:pt x="1700" y="4239"/>
                  </a:lnTo>
                  <a:lnTo>
                    <a:pt x="1702" y="4334"/>
                  </a:lnTo>
                  <a:lnTo>
                    <a:pt x="1707" y="4430"/>
                  </a:lnTo>
                  <a:lnTo>
                    <a:pt x="1716" y="4524"/>
                  </a:lnTo>
                  <a:lnTo>
                    <a:pt x="1729" y="4618"/>
                  </a:lnTo>
                  <a:lnTo>
                    <a:pt x="1744" y="4712"/>
                  </a:lnTo>
                  <a:lnTo>
                    <a:pt x="1764" y="4805"/>
                  </a:lnTo>
                  <a:lnTo>
                    <a:pt x="1787" y="4896"/>
                  </a:lnTo>
                  <a:lnTo>
                    <a:pt x="1813" y="4988"/>
                  </a:lnTo>
                  <a:lnTo>
                    <a:pt x="1842" y="5077"/>
                  </a:lnTo>
                  <a:lnTo>
                    <a:pt x="1875" y="5166"/>
                  </a:lnTo>
                  <a:lnTo>
                    <a:pt x="1912" y="5254"/>
                  </a:lnTo>
                  <a:lnTo>
                    <a:pt x="1951" y="5340"/>
                  </a:lnTo>
                  <a:lnTo>
                    <a:pt x="1994" y="5425"/>
                  </a:lnTo>
                  <a:lnTo>
                    <a:pt x="2041" y="5509"/>
                  </a:lnTo>
                  <a:lnTo>
                    <a:pt x="2090" y="5591"/>
                  </a:lnTo>
                  <a:lnTo>
                    <a:pt x="2142" y="5670"/>
                  </a:lnTo>
                  <a:lnTo>
                    <a:pt x="2197" y="5748"/>
                  </a:lnTo>
                  <a:lnTo>
                    <a:pt x="2254" y="5823"/>
                  </a:lnTo>
                  <a:lnTo>
                    <a:pt x="2315" y="5896"/>
                  </a:lnTo>
                  <a:lnTo>
                    <a:pt x="2378" y="5967"/>
                  </a:lnTo>
                  <a:lnTo>
                    <a:pt x="2444" y="6035"/>
                  </a:lnTo>
                  <a:lnTo>
                    <a:pt x="2512" y="6100"/>
                  </a:lnTo>
                  <a:lnTo>
                    <a:pt x="2583" y="6164"/>
                  </a:lnTo>
                  <a:lnTo>
                    <a:pt x="2656" y="6224"/>
                  </a:lnTo>
                  <a:lnTo>
                    <a:pt x="2731" y="6282"/>
                  </a:lnTo>
                  <a:lnTo>
                    <a:pt x="2809" y="6337"/>
                  </a:lnTo>
                  <a:lnTo>
                    <a:pt x="2888" y="6389"/>
                  </a:lnTo>
                  <a:lnTo>
                    <a:pt x="2970" y="6438"/>
                  </a:lnTo>
                  <a:lnTo>
                    <a:pt x="3054" y="6485"/>
                  </a:lnTo>
                  <a:lnTo>
                    <a:pt x="3139" y="6528"/>
                  </a:lnTo>
                  <a:lnTo>
                    <a:pt x="3225" y="6567"/>
                  </a:lnTo>
                  <a:lnTo>
                    <a:pt x="3313" y="6604"/>
                  </a:lnTo>
                  <a:lnTo>
                    <a:pt x="3401" y="6637"/>
                  </a:lnTo>
                  <a:lnTo>
                    <a:pt x="3491" y="6666"/>
                  </a:lnTo>
                  <a:lnTo>
                    <a:pt x="3582" y="6692"/>
                  </a:lnTo>
                  <a:lnTo>
                    <a:pt x="3674" y="6715"/>
                  </a:lnTo>
                  <a:lnTo>
                    <a:pt x="3767" y="6735"/>
                  </a:lnTo>
                  <a:lnTo>
                    <a:pt x="3860" y="6750"/>
                  </a:lnTo>
                  <a:lnTo>
                    <a:pt x="3954" y="6763"/>
                  </a:lnTo>
                  <a:lnTo>
                    <a:pt x="4049" y="6772"/>
                  </a:lnTo>
                  <a:lnTo>
                    <a:pt x="4144" y="6777"/>
                  </a:lnTo>
                  <a:lnTo>
                    <a:pt x="4239" y="6779"/>
                  </a:lnTo>
                  <a:lnTo>
                    <a:pt x="4334" y="6777"/>
                  </a:lnTo>
                  <a:lnTo>
                    <a:pt x="4430" y="6772"/>
                  </a:lnTo>
                  <a:lnTo>
                    <a:pt x="4524" y="6763"/>
                  </a:lnTo>
                  <a:lnTo>
                    <a:pt x="4618" y="6750"/>
                  </a:lnTo>
                  <a:lnTo>
                    <a:pt x="4712" y="6735"/>
                  </a:lnTo>
                  <a:lnTo>
                    <a:pt x="4805" y="6715"/>
                  </a:lnTo>
                  <a:lnTo>
                    <a:pt x="4896" y="6692"/>
                  </a:lnTo>
                  <a:lnTo>
                    <a:pt x="4988" y="6666"/>
                  </a:lnTo>
                  <a:lnTo>
                    <a:pt x="5077" y="6637"/>
                  </a:lnTo>
                  <a:lnTo>
                    <a:pt x="5166" y="6604"/>
                  </a:lnTo>
                  <a:lnTo>
                    <a:pt x="5254" y="6567"/>
                  </a:lnTo>
                  <a:lnTo>
                    <a:pt x="5340" y="6528"/>
                  </a:lnTo>
                  <a:lnTo>
                    <a:pt x="5425" y="6485"/>
                  </a:lnTo>
                  <a:lnTo>
                    <a:pt x="5509" y="6438"/>
                  </a:lnTo>
                  <a:lnTo>
                    <a:pt x="5591" y="6389"/>
                  </a:lnTo>
                  <a:lnTo>
                    <a:pt x="5670" y="6337"/>
                  </a:lnTo>
                  <a:lnTo>
                    <a:pt x="5748" y="6282"/>
                  </a:lnTo>
                  <a:lnTo>
                    <a:pt x="5823" y="6224"/>
                  </a:lnTo>
                  <a:lnTo>
                    <a:pt x="5896" y="6164"/>
                  </a:lnTo>
                  <a:lnTo>
                    <a:pt x="5957" y="6109"/>
                  </a:lnTo>
                  <a:lnTo>
                    <a:pt x="5965" y="6093"/>
                  </a:lnTo>
                  <a:lnTo>
                    <a:pt x="5990" y="6055"/>
                  </a:lnTo>
                  <a:lnTo>
                    <a:pt x="6021" y="6021"/>
                  </a:lnTo>
                  <a:lnTo>
                    <a:pt x="6055" y="5990"/>
                  </a:lnTo>
                  <a:lnTo>
                    <a:pt x="6093" y="5965"/>
                  </a:lnTo>
                  <a:lnTo>
                    <a:pt x="6109" y="5957"/>
                  </a:lnTo>
                  <a:lnTo>
                    <a:pt x="6164" y="5896"/>
                  </a:lnTo>
                  <a:lnTo>
                    <a:pt x="6224" y="5823"/>
                  </a:lnTo>
                  <a:lnTo>
                    <a:pt x="6282" y="5748"/>
                  </a:lnTo>
                  <a:lnTo>
                    <a:pt x="6337" y="5670"/>
                  </a:lnTo>
                  <a:lnTo>
                    <a:pt x="6389" y="5591"/>
                  </a:lnTo>
                  <a:lnTo>
                    <a:pt x="6438" y="5509"/>
                  </a:lnTo>
                  <a:lnTo>
                    <a:pt x="6485" y="5425"/>
                  </a:lnTo>
                  <a:lnTo>
                    <a:pt x="6528" y="5340"/>
                  </a:lnTo>
                  <a:lnTo>
                    <a:pt x="6567" y="5254"/>
                  </a:lnTo>
                  <a:lnTo>
                    <a:pt x="6604" y="5166"/>
                  </a:lnTo>
                  <a:lnTo>
                    <a:pt x="6637" y="5077"/>
                  </a:lnTo>
                  <a:lnTo>
                    <a:pt x="6666" y="4988"/>
                  </a:lnTo>
                  <a:lnTo>
                    <a:pt x="6692" y="4896"/>
                  </a:lnTo>
                  <a:lnTo>
                    <a:pt x="6715" y="4805"/>
                  </a:lnTo>
                  <a:lnTo>
                    <a:pt x="6735" y="4712"/>
                  </a:lnTo>
                  <a:lnTo>
                    <a:pt x="6750" y="4618"/>
                  </a:lnTo>
                  <a:lnTo>
                    <a:pt x="6763" y="4524"/>
                  </a:lnTo>
                  <a:lnTo>
                    <a:pt x="6772" y="4430"/>
                  </a:lnTo>
                  <a:lnTo>
                    <a:pt x="6777" y="43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67" name="Graphic 58"/>
          <p:cNvGrpSpPr/>
          <p:nvPr/>
        </p:nvGrpSpPr>
        <p:grpSpPr>
          <a:xfrm>
            <a:off x="795303" y="4590230"/>
            <a:ext cx="460100" cy="460100"/>
            <a:chOff x="10888678" y="861060"/>
            <a:chExt cx="589280" cy="589280"/>
          </a:xfrm>
          <a:solidFill>
            <a:srgbClr val="FFFFFF"/>
          </a:solidFill>
        </p:grpSpPr>
        <p:sp>
          <p:nvSpPr>
            <p:cNvPr id="68" name="Accent"/>
            <p:cNvSpPr/>
            <p:nvPr/>
          </p:nvSpPr>
          <p:spPr>
            <a:xfrm>
              <a:off x="10888678" y="861060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217" y="2390"/>
                  </a:moveTo>
                  <a:lnTo>
                    <a:pt x="8192" y="2369"/>
                  </a:lnTo>
                  <a:lnTo>
                    <a:pt x="7527" y="1704"/>
                  </a:lnTo>
                  <a:lnTo>
                    <a:pt x="6862" y="2369"/>
                  </a:lnTo>
                  <a:lnTo>
                    <a:pt x="6837" y="2390"/>
                  </a:lnTo>
                  <a:lnTo>
                    <a:pt x="6810" y="2409"/>
                  </a:lnTo>
                  <a:lnTo>
                    <a:pt x="6781" y="2423"/>
                  </a:lnTo>
                  <a:lnTo>
                    <a:pt x="6750" y="2433"/>
                  </a:lnTo>
                  <a:lnTo>
                    <a:pt x="6718" y="2440"/>
                  </a:lnTo>
                  <a:lnTo>
                    <a:pt x="6685" y="2442"/>
                  </a:lnTo>
                  <a:lnTo>
                    <a:pt x="6652" y="2440"/>
                  </a:lnTo>
                  <a:lnTo>
                    <a:pt x="6620" y="2433"/>
                  </a:lnTo>
                  <a:lnTo>
                    <a:pt x="6589" y="2423"/>
                  </a:lnTo>
                  <a:lnTo>
                    <a:pt x="6560" y="2409"/>
                  </a:lnTo>
                  <a:lnTo>
                    <a:pt x="6533" y="2390"/>
                  </a:lnTo>
                  <a:lnTo>
                    <a:pt x="6508" y="2369"/>
                  </a:lnTo>
                  <a:lnTo>
                    <a:pt x="6487" y="2344"/>
                  </a:lnTo>
                  <a:lnTo>
                    <a:pt x="6468" y="2317"/>
                  </a:lnTo>
                  <a:lnTo>
                    <a:pt x="6454" y="2288"/>
                  </a:lnTo>
                  <a:lnTo>
                    <a:pt x="6444" y="2257"/>
                  </a:lnTo>
                  <a:lnTo>
                    <a:pt x="6437" y="2225"/>
                  </a:lnTo>
                  <a:lnTo>
                    <a:pt x="6435" y="2192"/>
                  </a:lnTo>
                  <a:lnTo>
                    <a:pt x="6437" y="2159"/>
                  </a:lnTo>
                  <a:lnTo>
                    <a:pt x="6444" y="2127"/>
                  </a:lnTo>
                  <a:lnTo>
                    <a:pt x="6454" y="2096"/>
                  </a:lnTo>
                  <a:lnTo>
                    <a:pt x="6468" y="2067"/>
                  </a:lnTo>
                  <a:lnTo>
                    <a:pt x="6487" y="2040"/>
                  </a:lnTo>
                  <a:lnTo>
                    <a:pt x="6508" y="2015"/>
                  </a:lnTo>
                  <a:lnTo>
                    <a:pt x="7350" y="1173"/>
                  </a:lnTo>
                  <a:lnTo>
                    <a:pt x="7375" y="1152"/>
                  </a:lnTo>
                  <a:lnTo>
                    <a:pt x="7402" y="1133"/>
                  </a:lnTo>
                  <a:lnTo>
                    <a:pt x="7431" y="1119"/>
                  </a:lnTo>
                  <a:lnTo>
                    <a:pt x="7462" y="1109"/>
                  </a:lnTo>
                  <a:lnTo>
                    <a:pt x="7494" y="1102"/>
                  </a:lnTo>
                  <a:lnTo>
                    <a:pt x="7527" y="1100"/>
                  </a:lnTo>
                  <a:lnTo>
                    <a:pt x="7560" y="1102"/>
                  </a:lnTo>
                  <a:lnTo>
                    <a:pt x="7592" y="1109"/>
                  </a:lnTo>
                  <a:lnTo>
                    <a:pt x="7623" y="1119"/>
                  </a:lnTo>
                  <a:lnTo>
                    <a:pt x="7652" y="1133"/>
                  </a:lnTo>
                  <a:lnTo>
                    <a:pt x="7679" y="1152"/>
                  </a:lnTo>
                  <a:lnTo>
                    <a:pt x="7704" y="1173"/>
                  </a:lnTo>
                  <a:lnTo>
                    <a:pt x="8546" y="2015"/>
                  </a:lnTo>
                  <a:lnTo>
                    <a:pt x="8567" y="2040"/>
                  </a:lnTo>
                  <a:lnTo>
                    <a:pt x="8586" y="2067"/>
                  </a:lnTo>
                  <a:lnTo>
                    <a:pt x="8600" y="2096"/>
                  </a:lnTo>
                  <a:lnTo>
                    <a:pt x="8610" y="2127"/>
                  </a:lnTo>
                  <a:lnTo>
                    <a:pt x="8617" y="2159"/>
                  </a:lnTo>
                  <a:lnTo>
                    <a:pt x="8619" y="2192"/>
                  </a:lnTo>
                  <a:lnTo>
                    <a:pt x="8617" y="2225"/>
                  </a:lnTo>
                  <a:lnTo>
                    <a:pt x="8610" y="2257"/>
                  </a:lnTo>
                  <a:lnTo>
                    <a:pt x="8600" y="2288"/>
                  </a:lnTo>
                  <a:lnTo>
                    <a:pt x="8586" y="2317"/>
                  </a:lnTo>
                  <a:lnTo>
                    <a:pt x="8567" y="2344"/>
                  </a:lnTo>
                  <a:lnTo>
                    <a:pt x="8546" y="2369"/>
                  </a:lnTo>
                  <a:lnTo>
                    <a:pt x="8521" y="2390"/>
                  </a:lnTo>
                  <a:lnTo>
                    <a:pt x="8494" y="2409"/>
                  </a:lnTo>
                  <a:lnTo>
                    <a:pt x="8465" y="2423"/>
                  </a:lnTo>
                  <a:lnTo>
                    <a:pt x="8434" y="2433"/>
                  </a:lnTo>
                  <a:lnTo>
                    <a:pt x="8402" y="2440"/>
                  </a:lnTo>
                  <a:lnTo>
                    <a:pt x="8369" y="2442"/>
                  </a:lnTo>
                  <a:lnTo>
                    <a:pt x="8336" y="2440"/>
                  </a:lnTo>
                  <a:lnTo>
                    <a:pt x="8304" y="2433"/>
                  </a:lnTo>
                  <a:lnTo>
                    <a:pt x="8273" y="2423"/>
                  </a:lnTo>
                  <a:lnTo>
                    <a:pt x="8244" y="2409"/>
                  </a:lnTo>
                  <a:lnTo>
                    <a:pt x="8217" y="2390"/>
                  </a:lnTo>
                  <a:close/>
                  <a:moveTo>
                    <a:pt x="3163" y="2390"/>
                  </a:moveTo>
                  <a:lnTo>
                    <a:pt x="3138" y="2369"/>
                  </a:lnTo>
                  <a:lnTo>
                    <a:pt x="2473" y="1704"/>
                  </a:lnTo>
                  <a:lnTo>
                    <a:pt x="1808" y="2369"/>
                  </a:lnTo>
                  <a:lnTo>
                    <a:pt x="1783" y="2390"/>
                  </a:lnTo>
                  <a:lnTo>
                    <a:pt x="1756" y="2409"/>
                  </a:lnTo>
                  <a:lnTo>
                    <a:pt x="1727" y="2423"/>
                  </a:lnTo>
                  <a:lnTo>
                    <a:pt x="1696" y="2433"/>
                  </a:lnTo>
                  <a:lnTo>
                    <a:pt x="1664" y="2440"/>
                  </a:lnTo>
                  <a:lnTo>
                    <a:pt x="1631" y="2442"/>
                  </a:lnTo>
                  <a:lnTo>
                    <a:pt x="1598" y="2440"/>
                  </a:lnTo>
                  <a:lnTo>
                    <a:pt x="1566" y="2433"/>
                  </a:lnTo>
                  <a:lnTo>
                    <a:pt x="1535" y="2423"/>
                  </a:lnTo>
                  <a:lnTo>
                    <a:pt x="1506" y="2409"/>
                  </a:lnTo>
                  <a:lnTo>
                    <a:pt x="1479" y="2390"/>
                  </a:lnTo>
                  <a:lnTo>
                    <a:pt x="1454" y="2369"/>
                  </a:lnTo>
                  <a:lnTo>
                    <a:pt x="1433" y="2344"/>
                  </a:lnTo>
                  <a:lnTo>
                    <a:pt x="1414" y="2317"/>
                  </a:lnTo>
                  <a:lnTo>
                    <a:pt x="1400" y="2288"/>
                  </a:lnTo>
                  <a:lnTo>
                    <a:pt x="1390" y="2257"/>
                  </a:lnTo>
                  <a:lnTo>
                    <a:pt x="1383" y="2225"/>
                  </a:lnTo>
                  <a:lnTo>
                    <a:pt x="1381" y="2192"/>
                  </a:lnTo>
                  <a:lnTo>
                    <a:pt x="1383" y="2159"/>
                  </a:lnTo>
                  <a:lnTo>
                    <a:pt x="1390" y="2127"/>
                  </a:lnTo>
                  <a:lnTo>
                    <a:pt x="1400" y="2096"/>
                  </a:lnTo>
                  <a:lnTo>
                    <a:pt x="1414" y="2067"/>
                  </a:lnTo>
                  <a:lnTo>
                    <a:pt x="1433" y="2040"/>
                  </a:lnTo>
                  <a:lnTo>
                    <a:pt x="1454" y="2015"/>
                  </a:lnTo>
                  <a:lnTo>
                    <a:pt x="2296" y="1173"/>
                  </a:lnTo>
                  <a:lnTo>
                    <a:pt x="2321" y="1152"/>
                  </a:lnTo>
                  <a:lnTo>
                    <a:pt x="2348" y="1133"/>
                  </a:lnTo>
                  <a:lnTo>
                    <a:pt x="2377" y="1119"/>
                  </a:lnTo>
                  <a:lnTo>
                    <a:pt x="2408" y="1109"/>
                  </a:lnTo>
                  <a:lnTo>
                    <a:pt x="2440" y="1102"/>
                  </a:lnTo>
                  <a:lnTo>
                    <a:pt x="2473" y="1100"/>
                  </a:lnTo>
                  <a:lnTo>
                    <a:pt x="2506" y="1102"/>
                  </a:lnTo>
                  <a:lnTo>
                    <a:pt x="2538" y="1109"/>
                  </a:lnTo>
                  <a:lnTo>
                    <a:pt x="2569" y="1119"/>
                  </a:lnTo>
                  <a:lnTo>
                    <a:pt x="2598" y="1133"/>
                  </a:lnTo>
                  <a:lnTo>
                    <a:pt x="2625" y="1152"/>
                  </a:lnTo>
                  <a:lnTo>
                    <a:pt x="2650" y="1173"/>
                  </a:lnTo>
                  <a:lnTo>
                    <a:pt x="3492" y="2015"/>
                  </a:lnTo>
                  <a:lnTo>
                    <a:pt x="3513" y="2040"/>
                  </a:lnTo>
                  <a:lnTo>
                    <a:pt x="3532" y="2067"/>
                  </a:lnTo>
                  <a:lnTo>
                    <a:pt x="3546" y="2096"/>
                  </a:lnTo>
                  <a:lnTo>
                    <a:pt x="3556" y="2127"/>
                  </a:lnTo>
                  <a:lnTo>
                    <a:pt x="3563" y="2159"/>
                  </a:lnTo>
                  <a:lnTo>
                    <a:pt x="3565" y="2192"/>
                  </a:lnTo>
                  <a:lnTo>
                    <a:pt x="3563" y="2225"/>
                  </a:lnTo>
                  <a:lnTo>
                    <a:pt x="3556" y="2257"/>
                  </a:lnTo>
                  <a:lnTo>
                    <a:pt x="3546" y="2288"/>
                  </a:lnTo>
                  <a:lnTo>
                    <a:pt x="3532" y="2317"/>
                  </a:lnTo>
                  <a:lnTo>
                    <a:pt x="3513" y="2344"/>
                  </a:lnTo>
                  <a:lnTo>
                    <a:pt x="3492" y="2369"/>
                  </a:lnTo>
                  <a:lnTo>
                    <a:pt x="3467" y="2390"/>
                  </a:lnTo>
                  <a:lnTo>
                    <a:pt x="3440" y="2409"/>
                  </a:lnTo>
                  <a:lnTo>
                    <a:pt x="3411" y="2423"/>
                  </a:lnTo>
                  <a:lnTo>
                    <a:pt x="3380" y="2433"/>
                  </a:lnTo>
                  <a:lnTo>
                    <a:pt x="3348" y="2440"/>
                  </a:lnTo>
                  <a:lnTo>
                    <a:pt x="3315" y="2442"/>
                  </a:lnTo>
                  <a:lnTo>
                    <a:pt x="3282" y="2440"/>
                  </a:lnTo>
                  <a:lnTo>
                    <a:pt x="3250" y="2433"/>
                  </a:lnTo>
                  <a:lnTo>
                    <a:pt x="3219" y="2423"/>
                  </a:lnTo>
                  <a:lnTo>
                    <a:pt x="3190" y="2409"/>
                  </a:lnTo>
                  <a:lnTo>
                    <a:pt x="3163" y="23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69" name="Outline"/>
            <p:cNvSpPr/>
            <p:nvPr/>
          </p:nvSpPr>
          <p:spPr>
            <a:xfrm>
              <a:off x="10888678" y="861060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2644" y="1449"/>
                  </a:moveTo>
                  <a:lnTo>
                    <a:pt x="2666" y="1473"/>
                  </a:lnTo>
                  <a:lnTo>
                    <a:pt x="5000" y="4324"/>
                  </a:lnTo>
                  <a:lnTo>
                    <a:pt x="7334" y="1473"/>
                  </a:lnTo>
                  <a:lnTo>
                    <a:pt x="7356" y="1449"/>
                  </a:lnTo>
                  <a:lnTo>
                    <a:pt x="7381" y="1428"/>
                  </a:lnTo>
                  <a:lnTo>
                    <a:pt x="7409" y="1411"/>
                  </a:lnTo>
                  <a:lnTo>
                    <a:pt x="7439" y="1397"/>
                  </a:lnTo>
                  <a:lnTo>
                    <a:pt x="7470" y="1388"/>
                  </a:lnTo>
                  <a:lnTo>
                    <a:pt x="7502" y="1382"/>
                  </a:lnTo>
                  <a:lnTo>
                    <a:pt x="7535" y="1381"/>
                  </a:lnTo>
                  <a:lnTo>
                    <a:pt x="7567" y="1384"/>
                  </a:lnTo>
                  <a:lnTo>
                    <a:pt x="7599" y="1392"/>
                  </a:lnTo>
                  <a:lnTo>
                    <a:pt x="7630" y="1403"/>
                  </a:lnTo>
                  <a:lnTo>
                    <a:pt x="7659" y="1419"/>
                  </a:lnTo>
                  <a:lnTo>
                    <a:pt x="7685" y="1438"/>
                  </a:lnTo>
                  <a:lnTo>
                    <a:pt x="7709" y="1460"/>
                  </a:lnTo>
                  <a:lnTo>
                    <a:pt x="7730" y="1485"/>
                  </a:lnTo>
                  <a:lnTo>
                    <a:pt x="7747" y="1513"/>
                  </a:lnTo>
                  <a:lnTo>
                    <a:pt x="7761" y="1543"/>
                  </a:lnTo>
                  <a:lnTo>
                    <a:pt x="7770" y="1574"/>
                  </a:lnTo>
                  <a:lnTo>
                    <a:pt x="7776" y="1606"/>
                  </a:lnTo>
                  <a:lnTo>
                    <a:pt x="7777" y="1639"/>
                  </a:lnTo>
                  <a:lnTo>
                    <a:pt x="7774" y="1671"/>
                  </a:lnTo>
                  <a:lnTo>
                    <a:pt x="7766" y="1703"/>
                  </a:lnTo>
                  <a:lnTo>
                    <a:pt x="7755" y="1734"/>
                  </a:lnTo>
                  <a:lnTo>
                    <a:pt x="7739" y="1763"/>
                  </a:lnTo>
                  <a:lnTo>
                    <a:pt x="7720" y="1789"/>
                  </a:lnTo>
                  <a:lnTo>
                    <a:pt x="5250" y="4808"/>
                  </a:lnTo>
                  <a:lnTo>
                    <a:pt x="5250" y="8650"/>
                  </a:lnTo>
                  <a:lnTo>
                    <a:pt x="5248" y="8683"/>
                  </a:lnTo>
                  <a:lnTo>
                    <a:pt x="5241" y="8715"/>
                  </a:lnTo>
                  <a:lnTo>
                    <a:pt x="5231" y="8746"/>
                  </a:lnTo>
                  <a:lnTo>
                    <a:pt x="5217" y="8775"/>
                  </a:lnTo>
                  <a:lnTo>
                    <a:pt x="5198" y="8802"/>
                  </a:lnTo>
                  <a:lnTo>
                    <a:pt x="5177" y="8827"/>
                  </a:lnTo>
                  <a:lnTo>
                    <a:pt x="5152" y="8848"/>
                  </a:lnTo>
                  <a:lnTo>
                    <a:pt x="5125" y="8867"/>
                  </a:lnTo>
                  <a:lnTo>
                    <a:pt x="5096" y="8881"/>
                  </a:lnTo>
                  <a:lnTo>
                    <a:pt x="5065" y="8891"/>
                  </a:lnTo>
                  <a:lnTo>
                    <a:pt x="5033" y="8898"/>
                  </a:lnTo>
                  <a:lnTo>
                    <a:pt x="5000" y="8900"/>
                  </a:lnTo>
                  <a:lnTo>
                    <a:pt x="4967" y="8898"/>
                  </a:lnTo>
                  <a:lnTo>
                    <a:pt x="4935" y="8891"/>
                  </a:lnTo>
                  <a:lnTo>
                    <a:pt x="4904" y="8881"/>
                  </a:lnTo>
                  <a:lnTo>
                    <a:pt x="4875" y="8867"/>
                  </a:lnTo>
                  <a:lnTo>
                    <a:pt x="4848" y="8848"/>
                  </a:lnTo>
                  <a:lnTo>
                    <a:pt x="4823" y="8827"/>
                  </a:lnTo>
                  <a:lnTo>
                    <a:pt x="4802" y="8802"/>
                  </a:lnTo>
                  <a:lnTo>
                    <a:pt x="4783" y="8775"/>
                  </a:lnTo>
                  <a:lnTo>
                    <a:pt x="4769" y="8746"/>
                  </a:lnTo>
                  <a:lnTo>
                    <a:pt x="4759" y="8715"/>
                  </a:lnTo>
                  <a:lnTo>
                    <a:pt x="4752" y="8683"/>
                  </a:lnTo>
                  <a:lnTo>
                    <a:pt x="4750" y="8650"/>
                  </a:lnTo>
                  <a:lnTo>
                    <a:pt x="4750" y="4808"/>
                  </a:lnTo>
                  <a:lnTo>
                    <a:pt x="2280" y="1789"/>
                  </a:lnTo>
                  <a:lnTo>
                    <a:pt x="2261" y="1763"/>
                  </a:lnTo>
                  <a:lnTo>
                    <a:pt x="2245" y="1734"/>
                  </a:lnTo>
                  <a:lnTo>
                    <a:pt x="2234" y="1703"/>
                  </a:lnTo>
                  <a:lnTo>
                    <a:pt x="2226" y="1671"/>
                  </a:lnTo>
                  <a:lnTo>
                    <a:pt x="2223" y="1639"/>
                  </a:lnTo>
                  <a:lnTo>
                    <a:pt x="2224" y="1606"/>
                  </a:lnTo>
                  <a:lnTo>
                    <a:pt x="2230" y="1574"/>
                  </a:lnTo>
                  <a:lnTo>
                    <a:pt x="2239" y="1543"/>
                  </a:lnTo>
                  <a:lnTo>
                    <a:pt x="2253" y="1513"/>
                  </a:lnTo>
                  <a:lnTo>
                    <a:pt x="2270" y="1485"/>
                  </a:lnTo>
                  <a:lnTo>
                    <a:pt x="2291" y="1460"/>
                  </a:lnTo>
                  <a:lnTo>
                    <a:pt x="2315" y="1438"/>
                  </a:lnTo>
                  <a:lnTo>
                    <a:pt x="2341" y="1419"/>
                  </a:lnTo>
                  <a:lnTo>
                    <a:pt x="2370" y="1403"/>
                  </a:lnTo>
                  <a:lnTo>
                    <a:pt x="2401" y="1392"/>
                  </a:lnTo>
                  <a:lnTo>
                    <a:pt x="2433" y="1384"/>
                  </a:lnTo>
                  <a:lnTo>
                    <a:pt x="2465" y="1381"/>
                  </a:lnTo>
                  <a:lnTo>
                    <a:pt x="2498" y="1382"/>
                  </a:lnTo>
                  <a:lnTo>
                    <a:pt x="2530" y="1388"/>
                  </a:lnTo>
                  <a:lnTo>
                    <a:pt x="2561" y="1397"/>
                  </a:lnTo>
                  <a:lnTo>
                    <a:pt x="2591" y="1411"/>
                  </a:lnTo>
                  <a:lnTo>
                    <a:pt x="2619" y="1428"/>
                  </a:lnTo>
                  <a:lnTo>
                    <a:pt x="2644" y="14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70" name="Graphic 59"/>
          <p:cNvGrpSpPr/>
          <p:nvPr/>
        </p:nvGrpSpPr>
        <p:grpSpPr>
          <a:xfrm>
            <a:off x="795303" y="5500649"/>
            <a:ext cx="460100" cy="460100"/>
            <a:chOff x="9761300" y="3586227"/>
            <a:chExt cx="589280" cy="589280"/>
          </a:xfrm>
          <a:solidFill>
            <a:srgbClr val="FFFFFF"/>
          </a:solidFill>
        </p:grpSpPr>
        <p:sp>
          <p:nvSpPr>
            <p:cNvPr id="71" name="Accent"/>
            <p:cNvSpPr/>
            <p:nvPr/>
          </p:nvSpPr>
          <p:spPr>
            <a:xfrm>
              <a:off x="9761300" y="3586227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079" y="1739"/>
                  </a:moveTo>
                  <a:lnTo>
                    <a:pt x="4978" y="1736"/>
                  </a:lnTo>
                  <a:lnTo>
                    <a:pt x="4873" y="1735"/>
                  </a:lnTo>
                  <a:lnTo>
                    <a:pt x="4840" y="1733"/>
                  </a:lnTo>
                  <a:lnTo>
                    <a:pt x="4808" y="1726"/>
                  </a:lnTo>
                  <a:lnTo>
                    <a:pt x="4777" y="1715"/>
                  </a:lnTo>
                  <a:lnTo>
                    <a:pt x="4748" y="1701"/>
                  </a:lnTo>
                  <a:lnTo>
                    <a:pt x="4721" y="1682"/>
                  </a:lnTo>
                  <a:lnTo>
                    <a:pt x="4696" y="1661"/>
                  </a:lnTo>
                  <a:lnTo>
                    <a:pt x="4675" y="1636"/>
                  </a:lnTo>
                  <a:lnTo>
                    <a:pt x="4657" y="1609"/>
                  </a:lnTo>
                  <a:lnTo>
                    <a:pt x="4642" y="1579"/>
                  </a:lnTo>
                  <a:lnTo>
                    <a:pt x="4632" y="1548"/>
                  </a:lnTo>
                  <a:lnTo>
                    <a:pt x="4626" y="1516"/>
                  </a:lnTo>
                  <a:lnTo>
                    <a:pt x="4624" y="1484"/>
                  </a:lnTo>
                  <a:lnTo>
                    <a:pt x="4626" y="1451"/>
                  </a:lnTo>
                  <a:lnTo>
                    <a:pt x="4633" y="1419"/>
                  </a:lnTo>
                  <a:lnTo>
                    <a:pt x="4644" y="1388"/>
                  </a:lnTo>
                  <a:lnTo>
                    <a:pt x="4658" y="1359"/>
                  </a:lnTo>
                  <a:lnTo>
                    <a:pt x="4677" y="1332"/>
                  </a:lnTo>
                  <a:lnTo>
                    <a:pt x="4698" y="1307"/>
                  </a:lnTo>
                  <a:lnTo>
                    <a:pt x="4723" y="1286"/>
                  </a:lnTo>
                  <a:lnTo>
                    <a:pt x="4750" y="1268"/>
                  </a:lnTo>
                  <a:lnTo>
                    <a:pt x="4780" y="1253"/>
                  </a:lnTo>
                  <a:lnTo>
                    <a:pt x="4811" y="1243"/>
                  </a:lnTo>
                  <a:lnTo>
                    <a:pt x="4843" y="1237"/>
                  </a:lnTo>
                  <a:lnTo>
                    <a:pt x="4875" y="1235"/>
                  </a:lnTo>
                  <a:lnTo>
                    <a:pt x="4984" y="1236"/>
                  </a:lnTo>
                  <a:lnTo>
                    <a:pt x="4992" y="1236"/>
                  </a:lnTo>
                  <a:lnTo>
                    <a:pt x="5101" y="1240"/>
                  </a:lnTo>
                  <a:lnTo>
                    <a:pt x="5108" y="1240"/>
                  </a:lnTo>
                  <a:lnTo>
                    <a:pt x="5217" y="1247"/>
                  </a:lnTo>
                  <a:lnTo>
                    <a:pt x="5225" y="1248"/>
                  </a:lnTo>
                  <a:lnTo>
                    <a:pt x="5332" y="1259"/>
                  </a:lnTo>
                  <a:lnTo>
                    <a:pt x="5340" y="1260"/>
                  </a:lnTo>
                  <a:lnTo>
                    <a:pt x="5448" y="1273"/>
                  </a:lnTo>
                  <a:lnTo>
                    <a:pt x="5455" y="1275"/>
                  </a:lnTo>
                  <a:lnTo>
                    <a:pt x="5562" y="1292"/>
                  </a:lnTo>
                  <a:lnTo>
                    <a:pt x="5570" y="1293"/>
                  </a:lnTo>
                  <a:lnTo>
                    <a:pt x="5676" y="1313"/>
                  </a:lnTo>
                  <a:lnTo>
                    <a:pt x="5684" y="1315"/>
                  </a:lnTo>
                  <a:lnTo>
                    <a:pt x="5789" y="1339"/>
                  </a:lnTo>
                  <a:lnTo>
                    <a:pt x="5797" y="1341"/>
                  </a:lnTo>
                  <a:lnTo>
                    <a:pt x="5902" y="1367"/>
                  </a:lnTo>
                  <a:lnTo>
                    <a:pt x="5909" y="1369"/>
                  </a:lnTo>
                  <a:lnTo>
                    <a:pt x="6013" y="1400"/>
                  </a:lnTo>
                  <a:lnTo>
                    <a:pt x="6020" y="1402"/>
                  </a:lnTo>
                  <a:lnTo>
                    <a:pt x="6124" y="1435"/>
                  </a:lnTo>
                  <a:lnTo>
                    <a:pt x="6131" y="1438"/>
                  </a:lnTo>
                  <a:lnTo>
                    <a:pt x="6233" y="1474"/>
                  </a:lnTo>
                  <a:lnTo>
                    <a:pt x="6240" y="1477"/>
                  </a:lnTo>
                  <a:lnTo>
                    <a:pt x="6341" y="1516"/>
                  </a:lnTo>
                  <a:lnTo>
                    <a:pt x="6348" y="1519"/>
                  </a:lnTo>
                  <a:lnTo>
                    <a:pt x="6448" y="1562"/>
                  </a:lnTo>
                  <a:lnTo>
                    <a:pt x="6456" y="1565"/>
                  </a:lnTo>
                  <a:lnTo>
                    <a:pt x="6554" y="1612"/>
                  </a:lnTo>
                  <a:lnTo>
                    <a:pt x="6561" y="1615"/>
                  </a:lnTo>
                  <a:lnTo>
                    <a:pt x="6658" y="1664"/>
                  </a:lnTo>
                  <a:lnTo>
                    <a:pt x="6665" y="1667"/>
                  </a:lnTo>
                  <a:lnTo>
                    <a:pt x="6761" y="1719"/>
                  </a:lnTo>
                  <a:lnTo>
                    <a:pt x="6767" y="1723"/>
                  </a:lnTo>
                  <a:lnTo>
                    <a:pt x="6861" y="1778"/>
                  </a:lnTo>
                  <a:lnTo>
                    <a:pt x="6868" y="1782"/>
                  </a:lnTo>
                  <a:lnTo>
                    <a:pt x="6959" y="1840"/>
                  </a:lnTo>
                  <a:lnTo>
                    <a:pt x="6966" y="1844"/>
                  </a:lnTo>
                  <a:lnTo>
                    <a:pt x="7056" y="1904"/>
                  </a:lnTo>
                  <a:lnTo>
                    <a:pt x="7062" y="1908"/>
                  </a:lnTo>
                  <a:lnTo>
                    <a:pt x="7150" y="1971"/>
                  </a:lnTo>
                  <a:lnTo>
                    <a:pt x="7156" y="1976"/>
                  </a:lnTo>
                  <a:lnTo>
                    <a:pt x="7243" y="2042"/>
                  </a:lnTo>
                  <a:lnTo>
                    <a:pt x="7249" y="2046"/>
                  </a:lnTo>
                  <a:lnTo>
                    <a:pt x="7333" y="2115"/>
                  </a:lnTo>
                  <a:lnTo>
                    <a:pt x="7338" y="2120"/>
                  </a:lnTo>
                  <a:lnTo>
                    <a:pt x="7420" y="2191"/>
                  </a:lnTo>
                  <a:lnTo>
                    <a:pt x="7426" y="2196"/>
                  </a:lnTo>
                  <a:lnTo>
                    <a:pt x="7506" y="2269"/>
                  </a:lnTo>
                  <a:lnTo>
                    <a:pt x="7511" y="2275"/>
                  </a:lnTo>
                  <a:lnTo>
                    <a:pt x="7589" y="2350"/>
                  </a:lnTo>
                  <a:lnTo>
                    <a:pt x="7594" y="2356"/>
                  </a:lnTo>
                  <a:lnTo>
                    <a:pt x="7670" y="2434"/>
                  </a:lnTo>
                  <a:lnTo>
                    <a:pt x="7675" y="2440"/>
                  </a:lnTo>
                  <a:lnTo>
                    <a:pt x="7748" y="2521"/>
                  </a:lnTo>
                  <a:lnTo>
                    <a:pt x="7753" y="2526"/>
                  </a:lnTo>
                  <a:lnTo>
                    <a:pt x="7823" y="2609"/>
                  </a:lnTo>
                  <a:lnTo>
                    <a:pt x="7828" y="2615"/>
                  </a:lnTo>
                  <a:lnTo>
                    <a:pt x="7896" y="2700"/>
                  </a:lnTo>
                  <a:lnTo>
                    <a:pt x="7900" y="2707"/>
                  </a:lnTo>
                  <a:lnTo>
                    <a:pt x="7965" y="2794"/>
                  </a:lnTo>
                  <a:lnTo>
                    <a:pt x="7970" y="2800"/>
                  </a:lnTo>
                  <a:lnTo>
                    <a:pt x="8032" y="2889"/>
                  </a:lnTo>
                  <a:lnTo>
                    <a:pt x="8037" y="2895"/>
                  </a:lnTo>
                  <a:lnTo>
                    <a:pt x="8096" y="2986"/>
                  </a:lnTo>
                  <a:lnTo>
                    <a:pt x="8100" y="2992"/>
                  </a:lnTo>
                  <a:lnTo>
                    <a:pt x="8157" y="3084"/>
                  </a:lnTo>
                  <a:lnTo>
                    <a:pt x="8161" y="3091"/>
                  </a:lnTo>
                  <a:lnTo>
                    <a:pt x="8214" y="3185"/>
                  </a:lnTo>
                  <a:lnTo>
                    <a:pt x="8218" y="3192"/>
                  </a:lnTo>
                  <a:lnTo>
                    <a:pt x="8269" y="3288"/>
                  </a:lnTo>
                  <a:lnTo>
                    <a:pt x="8272" y="3294"/>
                  </a:lnTo>
                  <a:lnTo>
                    <a:pt x="8320" y="3392"/>
                  </a:lnTo>
                  <a:lnTo>
                    <a:pt x="8324" y="3398"/>
                  </a:lnTo>
                  <a:lnTo>
                    <a:pt x="8368" y="3497"/>
                  </a:lnTo>
                  <a:lnTo>
                    <a:pt x="8371" y="3504"/>
                  </a:lnTo>
                  <a:lnTo>
                    <a:pt x="8413" y="3604"/>
                  </a:lnTo>
                  <a:lnTo>
                    <a:pt x="8416" y="3611"/>
                  </a:lnTo>
                  <a:lnTo>
                    <a:pt x="8455" y="3713"/>
                  </a:lnTo>
                  <a:lnTo>
                    <a:pt x="8458" y="3720"/>
                  </a:lnTo>
                  <a:lnTo>
                    <a:pt x="8493" y="3823"/>
                  </a:lnTo>
                  <a:lnTo>
                    <a:pt x="8496" y="3830"/>
                  </a:lnTo>
                  <a:lnTo>
                    <a:pt x="8529" y="3934"/>
                  </a:lnTo>
                  <a:lnTo>
                    <a:pt x="8531" y="3942"/>
                  </a:lnTo>
                  <a:lnTo>
                    <a:pt x="8560" y="4047"/>
                  </a:lnTo>
                  <a:lnTo>
                    <a:pt x="8562" y="4054"/>
                  </a:lnTo>
                  <a:lnTo>
                    <a:pt x="8588" y="4160"/>
                  </a:lnTo>
                  <a:lnTo>
                    <a:pt x="8590" y="4167"/>
                  </a:lnTo>
                  <a:lnTo>
                    <a:pt x="8609" y="4259"/>
                  </a:lnTo>
                  <a:lnTo>
                    <a:pt x="8639" y="4256"/>
                  </a:lnTo>
                  <a:lnTo>
                    <a:pt x="8672" y="4257"/>
                  </a:lnTo>
                  <a:lnTo>
                    <a:pt x="8704" y="4262"/>
                  </a:lnTo>
                  <a:lnTo>
                    <a:pt x="8736" y="4271"/>
                  </a:lnTo>
                  <a:lnTo>
                    <a:pt x="8766" y="4284"/>
                  </a:lnTo>
                  <a:lnTo>
                    <a:pt x="8794" y="4301"/>
                  </a:lnTo>
                  <a:lnTo>
                    <a:pt x="8819" y="4322"/>
                  </a:lnTo>
                  <a:lnTo>
                    <a:pt x="8842" y="4345"/>
                  </a:lnTo>
                  <a:lnTo>
                    <a:pt x="8861" y="4372"/>
                  </a:lnTo>
                  <a:lnTo>
                    <a:pt x="8877" y="4401"/>
                  </a:lnTo>
                  <a:lnTo>
                    <a:pt x="8888" y="4431"/>
                  </a:lnTo>
                  <a:lnTo>
                    <a:pt x="8896" y="4463"/>
                  </a:lnTo>
                  <a:lnTo>
                    <a:pt x="8900" y="4495"/>
                  </a:lnTo>
                  <a:lnTo>
                    <a:pt x="8899" y="4528"/>
                  </a:lnTo>
                  <a:lnTo>
                    <a:pt x="8894" y="4560"/>
                  </a:lnTo>
                  <a:lnTo>
                    <a:pt x="8642" y="5692"/>
                  </a:lnTo>
                  <a:lnTo>
                    <a:pt x="8633" y="5723"/>
                  </a:lnTo>
                  <a:lnTo>
                    <a:pt x="8620" y="5752"/>
                  </a:lnTo>
                  <a:lnTo>
                    <a:pt x="8604" y="5779"/>
                  </a:lnTo>
                  <a:lnTo>
                    <a:pt x="8585" y="5804"/>
                  </a:lnTo>
                  <a:lnTo>
                    <a:pt x="8562" y="5827"/>
                  </a:lnTo>
                  <a:lnTo>
                    <a:pt x="8537" y="5846"/>
                  </a:lnTo>
                  <a:lnTo>
                    <a:pt x="8509" y="5862"/>
                  </a:lnTo>
                  <a:lnTo>
                    <a:pt x="8480" y="5874"/>
                  </a:lnTo>
                  <a:lnTo>
                    <a:pt x="8449" y="5883"/>
                  </a:lnTo>
                  <a:lnTo>
                    <a:pt x="8418" y="5887"/>
                  </a:lnTo>
                  <a:lnTo>
                    <a:pt x="8386" y="5888"/>
                  </a:lnTo>
                  <a:lnTo>
                    <a:pt x="8354" y="5884"/>
                  </a:lnTo>
                  <a:lnTo>
                    <a:pt x="8323" y="5877"/>
                  </a:lnTo>
                  <a:lnTo>
                    <a:pt x="8294" y="5865"/>
                  </a:lnTo>
                  <a:lnTo>
                    <a:pt x="8266" y="5850"/>
                  </a:lnTo>
                  <a:lnTo>
                    <a:pt x="7259" y="5221"/>
                  </a:lnTo>
                  <a:lnTo>
                    <a:pt x="7232" y="5202"/>
                  </a:lnTo>
                  <a:lnTo>
                    <a:pt x="7208" y="5180"/>
                  </a:lnTo>
                  <a:lnTo>
                    <a:pt x="7187" y="5154"/>
                  </a:lnTo>
                  <a:lnTo>
                    <a:pt x="7170" y="5126"/>
                  </a:lnTo>
                  <a:lnTo>
                    <a:pt x="7157" y="5097"/>
                  </a:lnTo>
                  <a:lnTo>
                    <a:pt x="7147" y="5065"/>
                  </a:lnTo>
                  <a:lnTo>
                    <a:pt x="7142" y="5033"/>
                  </a:lnTo>
                  <a:lnTo>
                    <a:pt x="7141" y="5000"/>
                  </a:lnTo>
                  <a:lnTo>
                    <a:pt x="7144" y="4968"/>
                  </a:lnTo>
                  <a:lnTo>
                    <a:pt x="7152" y="4936"/>
                  </a:lnTo>
                  <a:lnTo>
                    <a:pt x="7163" y="4905"/>
                  </a:lnTo>
                  <a:lnTo>
                    <a:pt x="7179" y="4877"/>
                  </a:lnTo>
                  <a:lnTo>
                    <a:pt x="7198" y="4850"/>
                  </a:lnTo>
                  <a:lnTo>
                    <a:pt x="7220" y="4826"/>
                  </a:lnTo>
                  <a:lnTo>
                    <a:pt x="7246" y="4805"/>
                  </a:lnTo>
                  <a:lnTo>
                    <a:pt x="7274" y="4788"/>
                  </a:lnTo>
                  <a:lnTo>
                    <a:pt x="7303" y="4775"/>
                  </a:lnTo>
                  <a:lnTo>
                    <a:pt x="7335" y="4765"/>
                  </a:lnTo>
                  <a:lnTo>
                    <a:pt x="7367" y="4760"/>
                  </a:lnTo>
                  <a:lnTo>
                    <a:pt x="7400" y="4759"/>
                  </a:lnTo>
                  <a:lnTo>
                    <a:pt x="7432" y="4762"/>
                  </a:lnTo>
                  <a:lnTo>
                    <a:pt x="7464" y="4770"/>
                  </a:lnTo>
                  <a:lnTo>
                    <a:pt x="7495" y="4781"/>
                  </a:lnTo>
                  <a:lnTo>
                    <a:pt x="7523" y="4797"/>
                  </a:lnTo>
                  <a:lnTo>
                    <a:pt x="8178" y="5206"/>
                  </a:lnTo>
                  <a:lnTo>
                    <a:pt x="8180" y="5175"/>
                  </a:lnTo>
                  <a:lnTo>
                    <a:pt x="8184" y="5074"/>
                  </a:lnTo>
                  <a:lnTo>
                    <a:pt x="8184" y="4974"/>
                  </a:lnTo>
                  <a:lnTo>
                    <a:pt x="8182" y="4873"/>
                  </a:lnTo>
                  <a:lnTo>
                    <a:pt x="8176" y="4773"/>
                  </a:lnTo>
                  <a:lnTo>
                    <a:pt x="8167" y="4672"/>
                  </a:lnTo>
                  <a:lnTo>
                    <a:pt x="8155" y="4572"/>
                  </a:lnTo>
                  <a:lnTo>
                    <a:pt x="8140" y="4473"/>
                  </a:lnTo>
                  <a:lnTo>
                    <a:pt x="8123" y="4374"/>
                  </a:lnTo>
                  <a:lnTo>
                    <a:pt x="8101" y="4275"/>
                  </a:lnTo>
                  <a:lnTo>
                    <a:pt x="8077" y="4177"/>
                  </a:lnTo>
                  <a:lnTo>
                    <a:pt x="8050" y="4080"/>
                  </a:lnTo>
                  <a:lnTo>
                    <a:pt x="8020" y="3984"/>
                  </a:lnTo>
                  <a:lnTo>
                    <a:pt x="7987" y="3888"/>
                  </a:lnTo>
                  <a:lnTo>
                    <a:pt x="7951" y="3794"/>
                  </a:lnTo>
                  <a:lnTo>
                    <a:pt x="7912" y="3701"/>
                  </a:lnTo>
                  <a:lnTo>
                    <a:pt x="7870" y="3609"/>
                  </a:lnTo>
                  <a:lnTo>
                    <a:pt x="7825" y="3519"/>
                  </a:lnTo>
                  <a:lnTo>
                    <a:pt x="7778" y="3430"/>
                  </a:lnTo>
                  <a:lnTo>
                    <a:pt x="7728" y="3342"/>
                  </a:lnTo>
                  <a:lnTo>
                    <a:pt x="7676" y="3257"/>
                  </a:lnTo>
                  <a:lnTo>
                    <a:pt x="7621" y="3172"/>
                  </a:lnTo>
                  <a:lnTo>
                    <a:pt x="7563" y="3090"/>
                  </a:lnTo>
                  <a:lnTo>
                    <a:pt x="7502" y="3009"/>
                  </a:lnTo>
                  <a:lnTo>
                    <a:pt x="7439" y="2930"/>
                  </a:lnTo>
                  <a:lnTo>
                    <a:pt x="7374" y="2853"/>
                  </a:lnTo>
                  <a:lnTo>
                    <a:pt x="7306" y="2778"/>
                  </a:lnTo>
                  <a:lnTo>
                    <a:pt x="7236" y="2705"/>
                  </a:lnTo>
                  <a:lnTo>
                    <a:pt x="7164" y="2634"/>
                  </a:lnTo>
                  <a:lnTo>
                    <a:pt x="7090" y="2566"/>
                  </a:lnTo>
                  <a:lnTo>
                    <a:pt x="7014" y="2500"/>
                  </a:lnTo>
                  <a:lnTo>
                    <a:pt x="6936" y="2437"/>
                  </a:lnTo>
                  <a:lnTo>
                    <a:pt x="6856" y="2376"/>
                  </a:lnTo>
                  <a:lnTo>
                    <a:pt x="6774" y="2317"/>
                  </a:lnTo>
                  <a:lnTo>
                    <a:pt x="6691" y="2261"/>
                  </a:lnTo>
                  <a:lnTo>
                    <a:pt x="6605" y="2208"/>
                  </a:lnTo>
                  <a:lnTo>
                    <a:pt x="6518" y="2157"/>
                  </a:lnTo>
                  <a:lnTo>
                    <a:pt x="6430" y="2109"/>
                  </a:lnTo>
                  <a:lnTo>
                    <a:pt x="6339" y="2063"/>
                  </a:lnTo>
                  <a:lnTo>
                    <a:pt x="6248" y="2020"/>
                  </a:lnTo>
                  <a:lnTo>
                    <a:pt x="6155" y="1981"/>
                  </a:lnTo>
                  <a:lnTo>
                    <a:pt x="6061" y="1944"/>
                  </a:lnTo>
                  <a:lnTo>
                    <a:pt x="5966" y="1910"/>
                  </a:lnTo>
                  <a:lnTo>
                    <a:pt x="5870" y="1879"/>
                  </a:lnTo>
                  <a:lnTo>
                    <a:pt x="5774" y="1851"/>
                  </a:lnTo>
                  <a:lnTo>
                    <a:pt x="5676" y="1826"/>
                  </a:lnTo>
                  <a:lnTo>
                    <a:pt x="5578" y="1804"/>
                  </a:lnTo>
                  <a:lnTo>
                    <a:pt x="5479" y="1785"/>
                  </a:lnTo>
                  <a:lnTo>
                    <a:pt x="5380" y="1769"/>
                  </a:lnTo>
                  <a:lnTo>
                    <a:pt x="5280" y="1756"/>
                  </a:lnTo>
                  <a:lnTo>
                    <a:pt x="5179" y="1746"/>
                  </a:lnTo>
                  <a:lnTo>
                    <a:pt x="5079" y="1739"/>
                  </a:lnTo>
                  <a:close/>
                  <a:moveTo>
                    <a:pt x="5627" y="4953"/>
                  </a:moveTo>
                  <a:lnTo>
                    <a:pt x="5628" y="4981"/>
                  </a:lnTo>
                  <a:lnTo>
                    <a:pt x="5629" y="5009"/>
                  </a:lnTo>
                  <a:lnTo>
                    <a:pt x="5628" y="5037"/>
                  </a:lnTo>
                  <a:lnTo>
                    <a:pt x="5627" y="5066"/>
                  </a:lnTo>
                  <a:lnTo>
                    <a:pt x="5624" y="5094"/>
                  </a:lnTo>
                  <a:lnTo>
                    <a:pt x="5621" y="5122"/>
                  </a:lnTo>
                  <a:lnTo>
                    <a:pt x="5616" y="5150"/>
                  </a:lnTo>
                  <a:lnTo>
                    <a:pt x="5610" y="5177"/>
                  </a:lnTo>
                  <a:lnTo>
                    <a:pt x="5603" y="5205"/>
                  </a:lnTo>
                  <a:lnTo>
                    <a:pt x="5595" y="5232"/>
                  </a:lnTo>
                  <a:lnTo>
                    <a:pt x="5587" y="5259"/>
                  </a:lnTo>
                  <a:lnTo>
                    <a:pt x="5577" y="5285"/>
                  </a:lnTo>
                  <a:lnTo>
                    <a:pt x="5566" y="5311"/>
                  </a:lnTo>
                  <a:lnTo>
                    <a:pt x="5554" y="5337"/>
                  </a:lnTo>
                  <a:lnTo>
                    <a:pt x="5542" y="5362"/>
                  </a:lnTo>
                  <a:lnTo>
                    <a:pt x="5528" y="5387"/>
                  </a:lnTo>
                  <a:lnTo>
                    <a:pt x="5513" y="5411"/>
                  </a:lnTo>
                  <a:lnTo>
                    <a:pt x="5498" y="5435"/>
                  </a:lnTo>
                  <a:lnTo>
                    <a:pt x="5482" y="5458"/>
                  </a:lnTo>
                  <a:lnTo>
                    <a:pt x="5465" y="5480"/>
                  </a:lnTo>
                  <a:lnTo>
                    <a:pt x="5447" y="5502"/>
                  </a:lnTo>
                  <a:lnTo>
                    <a:pt x="5428" y="5523"/>
                  </a:lnTo>
                  <a:lnTo>
                    <a:pt x="5408" y="5543"/>
                  </a:lnTo>
                  <a:lnTo>
                    <a:pt x="5388" y="5563"/>
                  </a:lnTo>
                  <a:lnTo>
                    <a:pt x="5367" y="5581"/>
                  </a:lnTo>
                  <a:lnTo>
                    <a:pt x="5345" y="5599"/>
                  </a:lnTo>
                  <a:lnTo>
                    <a:pt x="5323" y="5617"/>
                  </a:lnTo>
                  <a:lnTo>
                    <a:pt x="5300" y="5633"/>
                  </a:lnTo>
                  <a:lnTo>
                    <a:pt x="5276" y="5648"/>
                  </a:lnTo>
                  <a:lnTo>
                    <a:pt x="5252" y="5663"/>
                  </a:lnTo>
                  <a:lnTo>
                    <a:pt x="5227" y="5677"/>
                  </a:lnTo>
                  <a:lnTo>
                    <a:pt x="5202" y="5689"/>
                  </a:lnTo>
                  <a:lnTo>
                    <a:pt x="5176" y="5701"/>
                  </a:lnTo>
                  <a:lnTo>
                    <a:pt x="5150" y="5712"/>
                  </a:lnTo>
                  <a:lnTo>
                    <a:pt x="5124" y="5722"/>
                  </a:lnTo>
                  <a:lnTo>
                    <a:pt x="5097" y="5730"/>
                  </a:lnTo>
                  <a:lnTo>
                    <a:pt x="5070" y="5738"/>
                  </a:lnTo>
                  <a:lnTo>
                    <a:pt x="5042" y="5745"/>
                  </a:lnTo>
                  <a:lnTo>
                    <a:pt x="5015" y="5751"/>
                  </a:lnTo>
                  <a:lnTo>
                    <a:pt x="4987" y="5756"/>
                  </a:lnTo>
                  <a:lnTo>
                    <a:pt x="4959" y="5759"/>
                  </a:lnTo>
                  <a:lnTo>
                    <a:pt x="4931" y="5762"/>
                  </a:lnTo>
                  <a:lnTo>
                    <a:pt x="4902" y="5763"/>
                  </a:lnTo>
                  <a:lnTo>
                    <a:pt x="4874" y="5764"/>
                  </a:lnTo>
                  <a:lnTo>
                    <a:pt x="4846" y="5763"/>
                  </a:lnTo>
                  <a:lnTo>
                    <a:pt x="4818" y="5762"/>
                  </a:lnTo>
                  <a:lnTo>
                    <a:pt x="4789" y="5759"/>
                  </a:lnTo>
                  <a:lnTo>
                    <a:pt x="4761" y="5756"/>
                  </a:lnTo>
                  <a:lnTo>
                    <a:pt x="4734" y="5751"/>
                  </a:lnTo>
                  <a:lnTo>
                    <a:pt x="4706" y="5745"/>
                  </a:lnTo>
                  <a:lnTo>
                    <a:pt x="4679" y="5738"/>
                  </a:lnTo>
                  <a:lnTo>
                    <a:pt x="4652" y="5730"/>
                  </a:lnTo>
                  <a:lnTo>
                    <a:pt x="4625" y="5722"/>
                  </a:lnTo>
                  <a:lnTo>
                    <a:pt x="4599" y="5712"/>
                  </a:lnTo>
                  <a:lnTo>
                    <a:pt x="4572" y="5701"/>
                  </a:lnTo>
                  <a:lnTo>
                    <a:pt x="4547" y="5689"/>
                  </a:lnTo>
                  <a:lnTo>
                    <a:pt x="4522" y="5677"/>
                  </a:lnTo>
                  <a:lnTo>
                    <a:pt x="4497" y="5663"/>
                  </a:lnTo>
                  <a:lnTo>
                    <a:pt x="4473" y="5648"/>
                  </a:lnTo>
                  <a:lnTo>
                    <a:pt x="4449" y="5633"/>
                  </a:lnTo>
                  <a:lnTo>
                    <a:pt x="4426" y="5617"/>
                  </a:lnTo>
                  <a:lnTo>
                    <a:pt x="4403" y="5599"/>
                  </a:lnTo>
                  <a:lnTo>
                    <a:pt x="4382" y="5581"/>
                  </a:lnTo>
                  <a:lnTo>
                    <a:pt x="4360" y="5563"/>
                  </a:lnTo>
                  <a:lnTo>
                    <a:pt x="4340" y="5543"/>
                  </a:lnTo>
                  <a:lnTo>
                    <a:pt x="4321" y="5523"/>
                  </a:lnTo>
                  <a:lnTo>
                    <a:pt x="4302" y="5502"/>
                  </a:lnTo>
                  <a:lnTo>
                    <a:pt x="4284" y="5480"/>
                  </a:lnTo>
                  <a:lnTo>
                    <a:pt x="4266" y="5458"/>
                  </a:lnTo>
                  <a:lnTo>
                    <a:pt x="4250" y="5435"/>
                  </a:lnTo>
                  <a:lnTo>
                    <a:pt x="4235" y="5411"/>
                  </a:lnTo>
                  <a:lnTo>
                    <a:pt x="4220" y="5387"/>
                  </a:lnTo>
                  <a:lnTo>
                    <a:pt x="4206" y="5362"/>
                  </a:lnTo>
                  <a:lnTo>
                    <a:pt x="4194" y="5337"/>
                  </a:lnTo>
                  <a:lnTo>
                    <a:pt x="4182" y="5311"/>
                  </a:lnTo>
                  <a:lnTo>
                    <a:pt x="4171" y="5285"/>
                  </a:lnTo>
                  <a:lnTo>
                    <a:pt x="4161" y="5259"/>
                  </a:lnTo>
                  <a:lnTo>
                    <a:pt x="4153" y="5232"/>
                  </a:lnTo>
                  <a:lnTo>
                    <a:pt x="4145" y="5205"/>
                  </a:lnTo>
                  <a:lnTo>
                    <a:pt x="4138" y="5177"/>
                  </a:lnTo>
                  <a:lnTo>
                    <a:pt x="4132" y="5150"/>
                  </a:lnTo>
                  <a:lnTo>
                    <a:pt x="4127" y="5122"/>
                  </a:lnTo>
                  <a:lnTo>
                    <a:pt x="4124" y="5094"/>
                  </a:lnTo>
                  <a:lnTo>
                    <a:pt x="4121" y="5066"/>
                  </a:lnTo>
                  <a:lnTo>
                    <a:pt x="4120" y="5037"/>
                  </a:lnTo>
                  <a:lnTo>
                    <a:pt x="4119" y="5009"/>
                  </a:lnTo>
                  <a:lnTo>
                    <a:pt x="4120" y="4981"/>
                  </a:lnTo>
                  <a:lnTo>
                    <a:pt x="4121" y="4953"/>
                  </a:lnTo>
                  <a:lnTo>
                    <a:pt x="4124" y="4924"/>
                  </a:lnTo>
                  <a:lnTo>
                    <a:pt x="4127" y="4896"/>
                  </a:lnTo>
                  <a:lnTo>
                    <a:pt x="4132" y="4869"/>
                  </a:lnTo>
                  <a:lnTo>
                    <a:pt x="4138" y="4841"/>
                  </a:lnTo>
                  <a:lnTo>
                    <a:pt x="4145" y="4814"/>
                  </a:lnTo>
                  <a:lnTo>
                    <a:pt x="4153" y="4787"/>
                  </a:lnTo>
                  <a:lnTo>
                    <a:pt x="4161" y="4760"/>
                  </a:lnTo>
                  <a:lnTo>
                    <a:pt x="4171" y="4734"/>
                  </a:lnTo>
                  <a:lnTo>
                    <a:pt x="4182" y="4707"/>
                  </a:lnTo>
                  <a:lnTo>
                    <a:pt x="4194" y="4682"/>
                  </a:lnTo>
                  <a:lnTo>
                    <a:pt x="4206" y="4657"/>
                  </a:lnTo>
                  <a:lnTo>
                    <a:pt x="4220" y="4632"/>
                  </a:lnTo>
                  <a:lnTo>
                    <a:pt x="4235" y="4608"/>
                  </a:lnTo>
                  <a:lnTo>
                    <a:pt x="4250" y="4584"/>
                  </a:lnTo>
                  <a:lnTo>
                    <a:pt x="4266" y="4561"/>
                  </a:lnTo>
                  <a:lnTo>
                    <a:pt x="4284" y="4538"/>
                  </a:lnTo>
                  <a:lnTo>
                    <a:pt x="4302" y="4517"/>
                  </a:lnTo>
                  <a:lnTo>
                    <a:pt x="4321" y="4495"/>
                  </a:lnTo>
                  <a:lnTo>
                    <a:pt x="4340" y="4475"/>
                  </a:lnTo>
                  <a:lnTo>
                    <a:pt x="4360" y="4456"/>
                  </a:lnTo>
                  <a:lnTo>
                    <a:pt x="4382" y="4437"/>
                  </a:lnTo>
                  <a:lnTo>
                    <a:pt x="4403" y="4419"/>
                  </a:lnTo>
                  <a:lnTo>
                    <a:pt x="4426" y="4401"/>
                  </a:lnTo>
                  <a:lnTo>
                    <a:pt x="4449" y="4385"/>
                  </a:lnTo>
                  <a:lnTo>
                    <a:pt x="4473" y="4370"/>
                  </a:lnTo>
                  <a:lnTo>
                    <a:pt x="4497" y="4355"/>
                  </a:lnTo>
                  <a:lnTo>
                    <a:pt x="4522" y="4341"/>
                  </a:lnTo>
                  <a:lnTo>
                    <a:pt x="4547" y="4329"/>
                  </a:lnTo>
                  <a:lnTo>
                    <a:pt x="4572" y="4317"/>
                  </a:lnTo>
                  <a:lnTo>
                    <a:pt x="4599" y="4306"/>
                  </a:lnTo>
                  <a:lnTo>
                    <a:pt x="4625" y="4296"/>
                  </a:lnTo>
                  <a:lnTo>
                    <a:pt x="4652" y="4288"/>
                  </a:lnTo>
                  <a:lnTo>
                    <a:pt x="4679" y="4280"/>
                  </a:lnTo>
                  <a:lnTo>
                    <a:pt x="4706" y="4273"/>
                  </a:lnTo>
                  <a:lnTo>
                    <a:pt x="4734" y="4267"/>
                  </a:lnTo>
                  <a:lnTo>
                    <a:pt x="4761" y="4262"/>
                  </a:lnTo>
                  <a:lnTo>
                    <a:pt x="4789" y="4259"/>
                  </a:lnTo>
                  <a:lnTo>
                    <a:pt x="4818" y="4256"/>
                  </a:lnTo>
                  <a:lnTo>
                    <a:pt x="4846" y="4255"/>
                  </a:lnTo>
                  <a:lnTo>
                    <a:pt x="4874" y="4254"/>
                  </a:lnTo>
                  <a:lnTo>
                    <a:pt x="4902" y="4255"/>
                  </a:lnTo>
                  <a:lnTo>
                    <a:pt x="4931" y="4256"/>
                  </a:lnTo>
                  <a:lnTo>
                    <a:pt x="4959" y="4259"/>
                  </a:lnTo>
                  <a:lnTo>
                    <a:pt x="4987" y="4262"/>
                  </a:lnTo>
                  <a:lnTo>
                    <a:pt x="5015" y="4267"/>
                  </a:lnTo>
                  <a:lnTo>
                    <a:pt x="5042" y="4273"/>
                  </a:lnTo>
                  <a:lnTo>
                    <a:pt x="5070" y="4280"/>
                  </a:lnTo>
                  <a:lnTo>
                    <a:pt x="5097" y="4288"/>
                  </a:lnTo>
                  <a:lnTo>
                    <a:pt x="5124" y="4296"/>
                  </a:lnTo>
                  <a:lnTo>
                    <a:pt x="5150" y="4306"/>
                  </a:lnTo>
                  <a:lnTo>
                    <a:pt x="5176" y="4317"/>
                  </a:lnTo>
                  <a:lnTo>
                    <a:pt x="5202" y="4329"/>
                  </a:lnTo>
                  <a:lnTo>
                    <a:pt x="5227" y="4341"/>
                  </a:lnTo>
                  <a:lnTo>
                    <a:pt x="5252" y="4355"/>
                  </a:lnTo>
                  <a:lnTo>
                    <a:pt x="5276" y="4370"/>
                  </a:lnTo>
                  <a:lnTo>
                    <a:pt x="5300" y="4385"/>
                  </a:lnTo>
                  <a:lnTo>
                    <a:pt x="5323" y="4401"/>
                  </a:lnTo>
                  <a:lnTo>
                    <a:pt x="5345" y="4419"/>
                  </a:lnTo>
                  <a:lnTo>
                    <a:pt x="5367" y="4437"/>
                  </a:lnTo>
                  <a:lnTo>
                    <a:pt x="5388" y="4456"/>
                  </a:lnTo>
                  <a:lnTo>
                    <a:pt x="5408" y="4475"/>
                  </a:lnTo>
                  <a:lnTo>
                    <a:pt x="5428" y="4495"/>
                  </a:lnTo>
                  <a:lnTo>
                    <a:pt x="5447" y="4517"/>
                  </a:lnTo>
                  <a:lnTo>
                    <a:pt x="5465" y="4538"/>
                  </a:lnTo>
                  <a:lnTo>
                    <a:pt x="5482" y="4561"/>
                  </a:lnTo>
                  <a:lnTo>
                    <a:pt x="5498" y="4584"/>
                  </a:lnTo>
                  <a:lnTo>
                    <a:pt x="5513" y="4608"/>
                  </a:lnTo>
                  <a:lnTo>
                    <a:pt x="5528" y="4632"/>
                  </a:lnTo>
                  <a:lnTo>
                    <a:pt x="5542" y="4657"/>
                  </a:lnTo>
                  <a:lnTo>
                    <a:pt x="5554" y="4682"/>
                  </a:lnTo>
                  <a:lnTo>
                    <a:pt x="5566" y="4707"/>
                  </a:lnTo>
                  <a:lnTo>
                    <a:pt x="5577" y="4734"/>
                  </a:lnTo>
                  <a:lnTo>
                    <a:pt x="5587" y="4760"/>
                  </a:lnTo>
                  <a:lnTo>
                    <a:pt x="5595" y="4787"/>
                  </a:lnTo>
                  <a:lnTo>
                    <a:pt x="5603" y="4814"/>
                  </a:lnTo>
                  <a:lnTo>
                    <a:pt x="5610" y="4841"/>
                  </a:lnTo>
                  <a:lnTo>
                    <a:pt x="5616" y="4869"/>
                  </a:lnTo>
                  <a:lnTo>
                    <a:pt x="5621" y="4896"/>
                  </a:lnTo>
                  <a:lnTo>
                    <a:pt x="5624" y="4924"/>
                  </a:lnTo>
                  <a:lnTo>
                    <a:pt x="5627" y="49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72" name="Outline"/>
            <p:cNvSpPr/>
            <p:nvPr/>
          </p:nvSpPr>
          <p:spPr>
            <a:xfrm>
              <a:off x="9761300" y="3586227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083" y="6366"/>
                  </a:moveTo>
                  <a:lnTo>
                    <a:pt x="8126" y="6271"/>
                  </a:lnTo>
                  <a:lnTo>
                    <a:pt x="8167" y="6172"/>
                  </a:lnTo>
                  <a:lnTo>
                    <a:pt x="8182" y="6142"/>
                  </a:lnTo>
                  <a:lnTo>
                    <a:pt x="8200" y="6115"/>
                  </a:lnTo>
                  <a:lnTo>
                    <a:pt x="8222" y="6091"/>
                  </a:lnTo>
                  <a:lnTo>
                    <a:pt x="8246" y="6069"/>
                  </a:lnTo>
                  <a:lnTo>
                    <a:pt x="8274" y="6051"/>
                  </a:lnTo>
                  <a:lnTo>
                    <a:pt x="8303" y="6037"/>
                  </a:lnTo>
                  <a:lnTo>
                    <a:pt x="8334" y="6026"/>
                  </a:lnTo>
                  <a:lnTo>
                    <a:pt x="8366" y="6020"/>
                  </a:lnTo>
                  <a:lnTo>
                    <a:pt x="8399" y="6018"/>
                  </a:lnTo>
                  <a:lnTo>
                    <a:pt x="8431" y="6020"/>
                  </a:lnTo>
                  <a:lnTo>
                    <a:pt x="8463" y="6027"/>
                  </a:lnTo>
                  <a:lnTo>
                    <a:pt x="8494" y="6037"/>
                  </a:lnTo>
                  <a:lnTo>
                    <a:pt x="8524" y="6052"/>
                  </a:lnTo>
                  <a:lnTo>
                    <a:pt x="8551" y="6070"/>
                  </a:lnTo>
                  <a:lnTo>
                    <a:pt x="8575" y="6092"/>
                  </a:lnTo>
                  <a:lnTo>
                    <a:pt x="8597" y="6116"/>
                  </a:lnTo>
                  <a:lnTo>
                    <a:pt x="8615" y="6144"/>
                  </a:lnTo>
                  <a:lnTo>
                    <a:pt x="8629" y="6173"/>
                  </a:lnTo>
                  <a:lnTo>
                    <a:pt x="8640" y="6204"/>
                  </a:lnTo>
                  <a:lnTo>
                    <a:pt x="8646" y="6236"/>
                  </a:lnTo>
                  <a:lnTo>
                    <a:pt x="8648" y="6269"/>
                  </a:lnTo>
                  <a:lnTo>
                    <a:pt x="8646" y="6301"/>
                  </a:lnTo>
                  <a:lnTo>
                    <a:pt x="8639" y="6333"/>
                  </a:lnTo>
                  <a:lnTo>
                    <a:pt x="8629" y="6364"/>
                  </a:lnTo>
                  <a:lnTo>
                    <a:pt x="8585" y="6468"/>
                  </a:lnTo>
                  <a:lnTo>
                    <a:pt x="8582" y="6475"/>
                  </a:lnTo>
                  <a:lnTo>
                    <a:pt x="8536" y="6577"/>
                  </a:lnTo>
                  <a:lnTo>
                    <a:pt x="8532" y="6584"/>
                  </a:lnTo>
                  <a:lnTo>
                    <a:pt x="8483" y="6684"/>
                  </a:lnTo>
                  <a:lnTo>
                    <a:pt x="8479" y="6691"/>
                  </a:lnTo>
                  <a:lnTo>
                    <a:pt x="8426" y="6790"/>
                  </a:lnTo>
                  <a:lnTo>
                    <a:pt x="8423" y="6797"/>
                  </a:lnTo>
                  <a:lnTo>
                    <a:pt x="8367" y="6893"/>
                  </a:lnTo>
                  <a:lnTo>
                    <a:pt x="8363" y="6900"/>
                  </a:lnTo>
                  <a:lnTo>
                    <a:pt x="8304" y="6995"/>
                  </a:lnTo>
                  <a:lnTo>
                    <a:pt x="8300" y="7002"/>
                  </a:lnTo>
                  <a:lnTo>
                    <a:pt x="8238" y="7095"/>
                  </a:lnTo>
                  <a:lnTo>
                    <a:pt x="8233" y="7101"/>
                  </a:lnTo>
                  <a:lnTo>
                    <a:pt x="8169" y="7192"/>
                  </a:lnTo>
                  <a:lnTo>
                    <a:pt x="8164" y="7198"/>
                  </a:lnTo>
                  <a:lnTo>
                    <a:pt x="8096" y="7287"/>
                  </a:lnTo>
                  <a:lnTo>
                    <a:pt x="8091" y="7293"/>
                  </a:lnTo>
                  <a:lnTo>
                    <a:pt x="8021" y="7380"/>
                  </a:lnTo>
                  <a:lnTo>
                    <a:pt x="8016" y="7386"/>
                  </a:lnTo>
                  <a:lnTo>
                    <a:pt x="7943" y="7471"/>
                  </a:lnTo>
                  <a:lnTo>
                    <a:pt x="7937" y="7477"/>
                  </a:lnTo>
                  <a:lnTo>
                    <a:pt x="7861" y="7559"/>
                  </a:lnTo>
                  <a:lnTo>
                    <a:pt x="7856" y="7564"/>
                  </a:lnTo>
                  <a:lnTo>
                    <a:pt x="7777" y="7644"/>
                  </a:lnTo>
                  <a:lnTo>
                    <a:pt x="7772" y="7650"/>
                  </a:lnTo>
                  <a:lnTo>
                    <a:pt x="7690" y="7727"/>
                  </a:lnTo>
                  <a:lnTo>
                    <a:pt x="7685" y="7732"/>
                  </a:lnTo>
                  <a:lnTo>
                    <a:pt x="7601" y="7807"/>
                  </a:lnTo>
                  <a:lnTo>
                    <a:pt x="7595" y="7812"/>
                  </a:lnTo>
                  <a:lnTo>
                    <a:pt x="7510" y="7884"/>
                  </a:lnTo>
                  <a:lnTo>
                    <a:pt x="7503" y="7889"/>
                  </a:lnTo>
                  <a:lnTo>
                    <a:pt x="7416" y="7958"/>
                  </a:lnTo>
                  <a:lnTo>
                    <a:pt x="7409" y="7963"/>
                  </a:lnTo>
                  <a:lnTo>
                    <a:pt x="7319" y="8029"/>
                  </a:lnTo>
                  <a:lnTo>
                    <a:pt x="7313" y="8034"/>
                  </a:lnTo>
                  <a:lnTo>
                    <a:pt x="7221" y="8097"/>
                  </a:lnTo>
                  <a:lnTo>
                    <a:pt x="7214" y="8102"/>
                  </a:lnTo>
                  <a:lnTo>
                    <a:pt x="7120" y="8162"/>
                  </a:lnTo>
                  <a:lnTo>
                    <a:pt x="7114" y="8166"/>
                  </a:lnTo>
                  <a:lnTo>
                    <a:pt x="7018" y="8223"/>
                  </a:lnTo>
                  <a:lnTo>
                    <a:pt x="7011" y="8227"/>
                  </a:lnTo>
                  <a:lnTo>
                    <a:pt x="6914" y="8282"/>
                  </a:lnTo>
                  <a:lnTo>
                    <a:pt x="6907" y="8285"/>
                  </a:lnTo>
                  <a:lnTo>
                    <a:pt x="6807" y="8337"/>
                  </a:lnTo>
                  <a:lnTo>
                    <a:pt x="6800" y="8340"/>
                  </a:lnTo>
                  <a:lnTo>
                    <a:pt x="6699" y="8388"/>
                  </a:lnTo>
                  <a:lnTo>
                    <a:pt x="6692" y="8391"/>
                  </a:lnTo>
                  <a:lnTo>
                    <a:pt x="6590" y="8436"/>
                  </a:lnTo>
                  <a:lnTo>
                    <a:pt x="6582" y="8439"/>
                  </a:lnTo>
                  <a:lnTo>
                    <a:pt x="6479" y="8481"/>
                  </a:lnTo>
                  <a:lnTo>
                    <a:pt x="6471" y="8484"/>
                  </a:lnTo>
                  <a:lnTo>
                    <a:pt x="6366" y="8522"/>
                  </a:lnTo>
                  <a:lnTo>
                    <a:pt x="6358" y="8525"/>
                  </a:lnTo>
                  <a:lnTo>
                    <a:pt x="6252" y="8560"/>
                  </a:lnTo>
                  <a:lnTo>
                    <a:pt x="6245" y="8562"/>
                  </a:lnTo>
                  <a:lnTo>
                    <a:pt x="6137" y="8593"/>
                  </a:lnTo>
                  <a:lnTo>
                    <a:pt x="6129" y="8596"/>
                  </a:lnTo>
                  <a:lnTo>
                    <a:pt x="6021" y="8624"/>
                  </a:lnTo>
                  <a:lnTo>
                    <a:pt x="6013" y="8626"/>
                  </a:lnTo>
                  <a:lnTo>
                    <a:pt x="5904" y="8650"/>
                  </a:lnTo>
                  <a:lnTo>
                    <a:pt x="5897" y="8652"/>
                  </a:lnTo>
                  <a:lnTo>
                    <a:pt x="5787" y="8673"/>
                  </a:lnTo>
                  <a:lnTo>
                    <a:pt x="5779" y="8675"/>
                  </a:lnTo>
                  <a:lnTo>
                    <a:pt x="5669" y="8692"/>
                  </a:lnTo>
                  <a:lnTo>
                    <a:pt x="5661" y="8693"/>
                  </a:lnTo>
                  <a:lnTo>
                    <a:pt x="5550" y="8708"/>
                  </a:lnTo>
                  <a:lnTo>
                    <a:pt x="5543" y="8708"/>
                  </a:lnTo>
                  <a:lnTo>
                    <a:pt x="5432" y="8719"/>
                  </a:lnTo>
                  <a:lnTo>
                    <a:pt x="5424" y="8720"/>
                  </a:lnTo>
                  <a:lnTo>
                    <a:pt x="5312" y="8727"/>
                  </a:lnTo>
                  <a:lnTo>
                    <a:pt x="5304" y="8727"/>
                  </a:lnTo>
                  <a:lnTo>
                    <a:pt x="5193" y="8731"/>
                  </a:lnTo>
                  <a:lnTo>
                    <a:pt x="5185" y="8731"/>
                  </a:lnTo>
                  <a:lnTo>
                    <a:pt x="5073" y="8731"/>
                  </a:lnTo>
                  <a:lnTo>
                    <a:pt x="5065" y="8731"/>
                  </a:lnTo>
                  <a:lnTo>
                    <a:pt x="4954" y="8727"/>
                  </a:lnTo>
                  <a:lnTo>
                    <a:pt x="4946" y="8727"/>
                  </a:lnTo>
                  <a:lnTo>
                    <a:pt x="4834" y="8720"/>
                  </a:lnTo>
                  <a:lnTo>
                    <a:pt x="4826" y="8720"/>
                  </a:lnTo>
                  <a:lnTo>
                    <a:pt x="4715" y="8709"/>
                  </a:lnTo>
                  <a:lnTo>
                    <a:pt x="4707" y="8708"/>
                  </a:lnTo>
                  <a:lnTo>
                    <a:pt x="4596" y="8694"/>
                  </a:lnTo>
                  <a:lnTo>
                    <a:pt x="4588" y="8693"/>
                  </a:lnTo>
                  <a:lnTo>
                    <a:pt x="4477" y="8675"/>
                  </a:lnTo>
                  <a:lnTo>
                    <a:pt x="4469" y="8674"/>
                  </a:lnTo>
                  <a:lnTo>
                    <a:pt x="4359" y="8653"/>
                  </a:lnTo>
                  <a:lnTo>
                    <a:pt x="4352" y="8651"/>
                  </a:lnTo>
                  <a:lnTo>
                    <a:pt x="4243" y="8627"/>
                  </a:lnTo>
                  <a:lnTo>
                    <a:pt x="4235" y="8625"/>
                  </a:lnTo>
                  <a:lnTo>
                    <a:pt x="4127" y="8597"/>
                  </a:lnTo>
                  <a:lnTo>
                    <a:pt x="4119" y="8595"/>
                  </a:lnTo>
                  <a:lnTo>
                    <a:pt x="4012" y="8563"/>
                  </a:lnTo>
                  <a:lnTo>
                    <a:pt x="4004" y="8561"/>
                  </a:lnTo>
                  <a:lnTo>
                    <a:pt x="3899" y="8526"/>
                  </a:lnTo>
                  <a:lnTo>
                    <a:pt x="3891" y="8524"/>
                  </a:lnTo>
                  <a:lnTo>
                    <a:pt x="3786" y="8485"/>
                  </a:lnTo>
                  <a:lnTo>
                    <a:pt x="3779" y="8483"/>
                  </a:lnTo>
                  <a:lnTo>
                    <a:pt x="3675" y="8441"/>
                  </a:lnTo>
                  <a:lnTo>
                    <a:pt x="3668" y="8438"/>
                  </a:lnTo>
                  <a:lnTo>
                    <a:pt x="3566" y="8394"/>
                  </a:lnTo>
                  <a:lnTo>
                    <a:pt x="3559" y="8390"/>
                  </a:lnTo>
                  <a:lnTo>
                    <a:pt x="3458" y="8342"/>
                  </a:lnTo>
                  <a:lnTo>
                    <a:pt x="3451" y="8339"/>
                  </a:lnTo>
                  <a:lnTo>
                    <a:pt x="3351" y="8288"/>
                  </a:lnTo>
                  <a:lnTo>
                    <a:pt x="3344" y="8284"/>
                  </a:lnTo>
                  <a:lnTo>
                    <a:pt x="3246" y="8230"/>
                  </a:lnTo>
                  <a:lnTo>
                    <a:pt x="3240" y="8226"/>
                  </a:lnTo>
                  <a:lnTo>
                    <a:pt x="3143" y="8168"/>
                  </a:lnTo>
                  <a:lnTo>
                    <a:pt x="3137" y="8164"/>
                  </a:lnTo>
                  <a:lnTo>
                    <a:pt x="3042" y="8103"/>
                  </a:lnTo>
                  <a:lnTo>
                    <a:pt x="3036" y="8099"/>
                  </a:lnTo>
                  <a:lnTo>
                    <a:pt x="2943" y="8036"/>
                  </a:lnTo>
                  <a:lnTo>
                    <a:pt x="2937" y="8031"/>
                  </a:lnTo>
                  <a:lnTo>
                    <a:pt x="2847" y="7965"/>
                  </a:lnTo>
                  <a:lnTo>
                    <a:pt x="2840" y="7960"/>
                  </a:lnTo>
                  <a:lnTo>
                    <a:pt x="2752" y="7891"/>
                  </a:lnTo>
                  <a:lnTo>
                    <a:pt x="2746" y="7886"/>
                  </a:lnTo>
                  <a:lnTo>
                    <a:pt x="2660" y="7814"/>
                  </a:lnTo>
                  <a:lnTo>
                    <a:pt x="2654" y="7809"/>
                  </a:lnTo>
                  <a:lnTo>
                    <a:pt x="2571" y="7735"/>
                  </a:lnTo>
                  <a:lnTo>
                    <a:pt x="2565" y="7729"/>
                  </a:lnTo>
                  <a:lnTo>
                    <a:pt x="2485" y="7652"/>
                  </a:lnTo>
                  <a:lnTo>
                    <a:pt x="2479" y="7647"/>
                  </a:lnTo>
                  <a:lnTo>
                    <a:pt x="2401" y="7567"/>
                  </a:lnTo>
                  <a:lnTo>
                    <a:pt x="2395" y="7562"/>
                  </a:lnTo>
                  <a:lnTo>
                    <a:pt x="2319" y="7480"/>
                  </a:lnTo>
                  <a:lnTo>
                    <a:pt x="2314" y="7474"/>
                  </a:lnTo>
                  <a:lnTo>
                    <a:pt x="2241" y="7390"/>
                  </a:lnTo>
                  <a:lnTo>
                    <a:pt x="2236" y="7384"/>
                  </a:lnTo>
                  <a:lnTo>
                    <a:pt x="2165" y="7297"/>
                  </a:lnTo>
                  <a:lnTo>
                    <a:pt x="2161" y="7291"/>
                  </a:lnTo>
                  <a:lnTo>
                    <a:pt x="2093" y="7202"/>
                  </a:lnTo>
                  <a:lnTo>
                    <a:pt x="2088" y="7196"/>
                  </a:lnTo>
                  <a:lnTo>
                    <a:pt x="2023" y="7105"/>
                  </a:lnTo>
                  <a:lnTo>
                    <a:pt x="2019" y="7098"/>
                  </a:lnTo>
                  <a:lnTo>
                    <a:pt x="1956" y="7005"/>
                  </a:lnTo>
                  <a:lnTo>
                    <a:pt x="1952" y="6998"/>
                  </a:lnTo>
                  <a:lnTo>
                    <a:pt x="1893" y="6903"/>
                  </a:lnTo>
                  <a:lnTo>
                    <a:pt x="1877" y="6874"/>
                  </a:lnTo>
                  <a:lnTo>
                    <a:pt x="1866" y="6844"/>
                  </a:lnTo>
                  <a:lnTo>
                    <a:pt x="1858" y="6812"/>
                  </a:lnTo>
                  <a:lnTo>
                    <a:pt x="1855" y="6779"/>
                  </a:lnTo>
                  <a:lnTo>
                    <a:pt x="1856" y="6747"/>
                  </a:lnTo>
                  <a:lnTo>
                    <a:pt x="1861" y="6714"/>
                  </a:lnTo>
                  <a:lnTo>
                    <a:pt x="1871" y="6683"/>
                  </a:lnTo>
                  <a:lnTo>
                    <a:pt x="1884" y="6653"/>
                  </a:lnTo>
                  <a:lnTo>
                    <a:pt x="1902" y="6626"/>
                  </a:lnTo>
                  <a:lnTo>
                    <a:pt x="1922" y="6600"/>
                  </a:lnTo>
                  <a:lnTo>
                    <a:pt x="1946" y="6578"/>
                  </a:lnTo>
                  <a:lnTo>
                    <a:pt x="1973" y="6559"/>
                  </a:lnTo>
                  <a:lnTo>
                    <a:pt x="2002" y="6543"/>
                  </a:lnTo>
                  <a:lnTo>
                    <a:pt x="2032" y="6532"/>
                  </a:lnTo>
                  <a:lnTo>
                    <a:pt x="2064" y="6524"/>
                  </a:lnTo>
                  <a:lnTo>
                    <a:pt x="2097" y="6521"/>
                  </a:lnTo>
                  <a:lnTo>
                    <a:pt x="2129" y="6522"/>
                  </a:lnTo>
                  <a:lnTo>
                    <a:pt x="2162" y="6527"/>
                  </a:lnTo>
                  <a:lnTo>
                    <a:pt x="2193" y="6537"/>
                  </a:lnTo>
                  <a:lnTo>
                    <a:pt x="2223" y="6550"/>
                  </a:lnTo>
                  <a:lnTo>
                    <a:pt x="2250" y="6568"/>
                  </a:lnTo>
                  <a:lnTo>
                    <a:pt x="2276" y="6588"/>
                  </a:lnTo>
                  <a:lnTo>
                    <a:pt x="2298" y="6612"/>
                  </a:lnTo>
                  <a:lnTo>
                    <a:pt x="2317" y="6639"/>
                  </a:lnTo>
                  <a:lnTo>
                    <a:pt x="2374" y="6731"/>
                  </a:lnTo>
                  <a:lnTo>
                    <a:pt x="2432" y="6817"/>
                  </a:lnTo>
                  <a:lnTo>
                    <a:pt x="2493" y="6902"/>
                  </a:lnTo>
                  <a:lnTo>
                    <a:pt x="2556" y="6984"/>
                  </a:lnTo>
                  <a:lnTo>
                    <a:pt x="2621" y="7065"/>
                  </a:lnTo>
                  <a:lnTo>
                    <a:pt x="2689" y="7143"/>
                  </a:lnTo>
                  <a:lnTo>
                    <a:pt x="2760" y="7219"/>
                  </a:lnTo>
                  <a:lnTo>
                    <a:pt x="2832" y="7293"/>
                  </a:lnTo>
                  <a:lnTo>
                    <a:pt x="2907" y="7365"/>
                  </a:lnTo>
                  <a:lnTo>
                    <a:pt x="2985" y="7434"/>
                  </a:lnTo>
                  <a:lnTo>
                    <a:pt x="3064" y="7500"/>
                  </a:lnTo>
                  <a:lnTo>
                    <a:pt x="3146" y="7564"/>
                  </a:lnTo>
                  <a:lnTo>
                    <a:pt x="3229" y="7626"/>
                  </a:lnTo>
                  <a:lnTo>
                    <a:pt x="3315" y="7685"/>
                  </a:lnTo>
                  <a:lnTo>
                    <a:pt x="3403" y="7741"/>
                  </a:lnTo>
                  <a:lnTo>
                    <a:pt x="3493" y="7794"/>
                  </a:lnTo>
                  <a:lnTo>
                    <a:pt x="3583" y="7845"/>
                  </a:lnTo>
                  <a:lnTo>
                    <a:pt x="3676" y="7892"/>
                  </a:lnTo>
                  <a:lnTo>
                    <a:pt x="3770" y="7937"/>
                  </a:lnTo>
                  <a:lnTo>
                    <a:pt x="3865" y="7978"/>
                  </a:lnTo>
                  <a:lnTo>
                    <a:pt x="3961" y="8017"/>
                  </a:lnTo>
                  <a:lnTo>
                    <a:pt x="4058" y="8052"/>
                  </a:lnTo>
                  <a:lnTo>
                    <a:pt x="4157" y="8085"/>
                  </a:lnTo>
                  <a:lnTo>
                    <a:pt x="4256" y="8114"/>
                  </a:lnTo>
                  <a:lnTo>
                    <a:pt x="4356" y="8140"/>
                  </a:lnTo>
                  <a:lnTo>
                    <a:pt x="4458" y="8163"/>
                  </a:lnTo>
                  <a:lnTo>
                    <a:pt x="4560" y="8182"/>
                  </a:lnTo>
                  <a:lnTo>
                    <a:pt x="4662" y="8198"/>
                  </a:lnTo>
                  <a:lnTo>
                    <a:pt x="4766" y="8212"/>
                  </a:lnTo>
                  <a:lnTo>
                    <a:pt x="4869" y="8221"/>
                  </a:lnTo>
                  <a:lnTo>
                    <a:pt x="4973" y="8228"/>
                  </a:lnTo>
                  <a:lnTo>
                    <a:pt x="5077" y="8231"/>
                  </a:lnTo>
                  <a:lnTo>
                    <a:pt x="5181" y="8231"/>
                  </a:lnTo>
                  <a:lnTo>
                    <a:pt x="5284" y="8228"/>
                  </a:lnTo>
                  <a:lnTo>
                    <a:pt x="5388" y="8221"/>
                  </a:lnTo>
                  <a:lnTo>
                    <a:pt x="5491" y="8211"/>
                  </a:lnTo>
                  <a:lnTo>
                    <a:pt x="5594" y="8198"/>
                  </a:lnTo>
                  <a:lnTo>
                    <a:pt x="5696" y="8182"/>
                  </a:lnTo>
                  <a:lnTo>
                    <a:pt x="5798" y="8162"/>
                  </a:lnTo>
                  <a:lnTo>
                    <a:pt x="5899" y="8139"/>
                  </a:lnTo>
                  <a:lnTo>
                    <a:pt x="6000" y="8113"/>
                  </a:lnTo>
                  <a:lnTo>
                    <a:pt x="6100" y="8083"/>
                  </a:lnTo>
                  <a:lnTo>
                    <a:pt x="6199" y="8051"/>
                  </a:lnTo>
                  <a:lnTo>
                    <a:pt x="6297" y="8015"/>
                  </a:lnTo>
                  <a:lnTo>
                    <a:pt x="6393" y="7977"/>
                  </a:lnTo>
                  <a:lnTo>
                    <a:pt x="6488" y="7935"/>
                  </a:lnTo>
                  <a:lnTo>
                    <a:pt x="6582" y="7890"/>
                  </a:lnTo>
                  <a:lnTo>
                    <a:pt x="6674" y="7843"/>
                  </a:lnTo>
                  <a:lnTo>
                    <a:pt x="6764" y="7792"/>
                  </a:lnTo>
                  <a:lnTo>
                    <a:pt x="6853" y="7739"/>
                  </a:lnTo>
                  <a:lnTo>
                    <a:pt x="6941" y="7683"/>
                  </a:lnTo>
                  <a:lnTo>
                    <a:pt x="7026" y="7624"/>
                  </a:lnTo>
                  <a:lnTo>
                    <a:pt x="7110" y="7563"/>
                  </a:lnTo>
                  <a:lnTo>
                    <a:pt x="7191" y="7499"/>
                  </a:lnTo>
                  <a:lnTo>
                    <a:pt x="7271" y="7432"/>
                  </a:lnTo>
                  <a:lnTo>
                    <a:pt x="7348" y="7362"/>
                  </a:lnTo>
                  <a:lnTo>
                    <a:pt x="7424" y="7290"/>
                  </a:lnTo>
                  <a:lnTo>
                    <a:pt x="7497" y="7216"/>
                  </a:lnTo>
                  <a:lnTo>
                    <a:pt x="7567" y="7140"/>
                  </a:lnTo>
                  <a:lnTo>
                    <a:pt x="7635" y="7062"/>
                  </a:lnTo>
                  <a:lnTo>
                    <a:pt x="7701" y="6981"/>
                  </a:lnTo>
                  <a:lnTo>
                    <a:pt x="7764" y="6899"/>
                  </a:lnTo>
                  <a:lnTo>
                    <a:pt x="7824" y="6814"/>
                  </a:lnTo>
                  <a:lnTo>
                    <a:pt x="7881" y="6728"/>
                  </a:lnTo>
                  <a:lnTo>
                    <a:pt x="7936" y="6640"/>
                  </a:lnTo>
                  <a:lnTo>
                    <a:pt x="7988" y="6550"/>
                  </a:lnTo>
                  <a:lnTo>
                    <a:pt x="8037" y="6459"/>
                  </a:lnTo>
                  <a:lnTo>
                    <a:pt x="8083" y="6366"/>
                  </a:lnTo>
                  <a:close/>
                  <a:moveTo>
                    <a:pt x="1620" y="4812"/>
                  </a:moveTo>
                  <a:lnTo>
                    <a:pt x="1608" y="4918"/>
                  </a:lnTo>
                  <a:lnTo>
                    <a:pt x="1599" y="5028"/>
                  </a:lnTo>
                  <a:lnTo>
                    <a:pt x="1595" y="5061"/>
                  </a:lnTo>
                  <a:lnTo>
                    <a:pt x="1586" y="5092"/>
                  </a:lnTo>
                  <a:lnTo>
                    <a:pt x="1573" y="5122"/>
                  </a:lnTo>
                  <a:lnTo>
                    <a:pt x="1556" y="5150"/>
                  </a:lnTo>
                  <a:lnTo>
                    <a:pt x="1536" y="5176"/>
                  </a:lnTo>
                  <a:lnTo>
                    <a:pt x="1513" y="5199"/>
                  </a:lnTo>
                  <a:lnTo>
                    <a:pt x="1486" y="5219"/>
                  </a:lnTo>
                  <a:lnTo>
                    <a:pt x="1458" y="5235"/>
                  </a:lnTo>
                  <a:lnTo>
                    <a:pt x="1427" y="5247"/>
                  </a:lnTo>
                  <a:lnTo>
                    <a:pt x="1396" y="5255"/>
                  </a:lnTo>
                  <a:lnTo>
                    <a:pt x="1363" y="5259"/>
                  </a:lnTo>
                  <a:lnTo>
                    <a:pt x="1331" y="5258"/>
                  </a:lnTo>
                  <a:lnTo>
                    <a:pt x="1298" y="5254"/>
                  </a:lnTo>
                  <a:lnTo>
                    <a:pt x="1267" y="5245"/>
                  </a:lnTo>
                  <a:lnTo>
                    <a:pt x="1237" y="5232"/>
                  </a:lnTo>
                  <a:lnTo>
                    <a:pt x="1209" y="5215"/>
                  </a:lnTo>
                  <a:lnTo>
                    <a:pt x="1183" y="5195"/>
                  </a:lnTo>
                  <a:lnTo>
                    <a:pt x="1160" y="5172"/>
                  </a:lnTo>
                  <a:lnTo>
                    <a:pt x="1140" y="5145"/>
                  </a:lnTo>
                  <a:lnTo>
                    <a:pt x="1124" y="5117"/>
                  </a:lnTo>
                  <a:lnTo>
                    <a:pt x="1112" y="5086"/>
                  </a:lnTo>
                  <a:lnTo>
                    <a:pt x="1104" y="5055"/>
                  </a:lnTo>
                  <a:lnTo>
                    <a:pt x="1100" y="5022"/>
                  </a:lnTo>
                  <a:lnTo>
                    <a:pt x="1101" y="4990"/>
                  </a:lnTo>
                  <a:lnTo>
                    <a:pt x="1110" y="4875"/>
                  </a:lnTo>
                  <a:lnTo>
                    <a:pt x="1110" y="4867"/>
                  </a:lnTo>
                  <a:lnTo>
                    <a:pt x="1123" y="4752"/>
                  </a:lnTo>
                  <a:lnTo>
                    <a:pt x="1124" y="4744"/>
                  </a:lnTo>
                  <a:lnTo>
                    <a:pt x="1141" y="4631"/>
                  </a:lnTo>
                  <a:lnTo>
                    <a:pt x="1142" y="4622"/>
                  </a:lnTo>
                  <a:lnTo>
                    <a:pt x="1162" y="4510"/>
                  </a:lnTo>
                  <a:lnTo>
                    <a:pt x="1164" y="4502"/>
                  </a:lnTo>
                  <a:lnTo>
                    <a:pt x="1187" y="4389"/>
                  </a:lnTo>
                  <a:lnTo>
                    <a:pt x="1189" y="4381"/>
                  </a:lnTo>
                  <a:lnTo>
                    <a:pt x="1216" y="4270"/>
                  </a:lnTo>
                  <a:lnTo>
                    <a:pt x="1218" y="4262"/>
                  </a:lnTo>
                  <a:lnTo>
                    <a:pt x="1249" y="4152"/>
                  </a:lnTo>
                  <a:lnTo>
                    <a:pt x="1252" y="4144"/>
                  </a:lnTo>
                  <a:lnTo>
                    <a:pt x="1286" y="4035"/>
                  </a:lnTo>
                  <a:lnTo>
                    <a:pt x="1289" y="4027"/>
                  </a:lnTo>
                  <a:lnTo>
                    <a:pt x="1327" y="3919"/>
                  </a:lnTo>
                  <a:lnTo>
                    <a:pt x="1330" y="3912"/>
                  </a:lnTo>
                  <a:lnTo>
                    <a:pt x="1371" y="3805"/>
                  </a:lnTo>
                  <a:lnTo>
                    <a:pt x="1374" y="3797"/>
                  </a:lnTo>
                  <a:lnTo>
                    <a:pt x="1419" y="3692"/>
                  </a:lnTo>
                  <a:lnTo>
                    <a:pt x="1423" y="3684"/>
                  </a:lnTo>
                  <a:lnTo>
                    <a:pt x="1471" y="3580"/>
                  </a:lnTo>
                  <a:lnTo>
                    <a:pt x="1475" y="3573"/>
                  </a:lnTo>
                  <a:lnTo>
                    <a:pt x="1527" y="3470"/>
                  </a:lnTo>
                  <a:lnTo>
                    <a:pt x="1530" y="3463"/>
                  </a:lnTo>
                  <a:lnTo>
                    <a:pt x="1586" y="3362"/>
                  </a:lnTo>
                  <a:lnTo>
                    <a:pt x="1590" y="3355"/>
                  </a:lnTo>
                  <a:lnTo>
                    <a:pt x="1648" y="3256"/>
                  </a:lnTo>
                  <a:lnTo>
                    <a:pt x="1653" y="3249"/>
                  </a:lnTo>
                  <a:lnTo>
                    <a:pt x="1714" y="3152"/>
                  </a:lnTo>
                  <a:lnTo>
                    <a:pt x="1719" y="3145"/>
                  </a:lnTo>
                  <a:lnTo>
                    <a:pt x="1783" y="3050"/>
                  </a:lnTo>
                  <a:lnTo>
                    <a:pt x="1788" y="3044"/>
                  </a:lnTo>
                  <a:lnTo>
                    <a:pt x="1856" y="2951"/>
                  </a:lnTo>
                  <a:lnTo>
                    <a:pt x="1861" y="2945"/>
                  </a:lnTo>
                  <a:lnTo>
                    <a:pt x="1931" y="2854"/>
                  </a:lnTo>
                  <a:lnTo>
                    <a:pt x="1936" y="2848"/>
                  </a:lnTo>
                  <a:lnTo>
                    <a:pt x="2010" y="2760"/>
                  </a:lnTo>
                  <a:lnTo>
                    <a:pt x="2015" y="2754"/>
                  </a:lnTo>
                  <a:lnTo>
                    <a:pt x="2091" y="2669"/>
                  </a:lnTo>
                  <a:lnTo>
                    <a:pt x="2097" y="2663"/>
                  </a:lnTo>
                  <a:lnTo>
                    <a:pt x="2176" y="2580"/>
                  </a:lnTo>
                  <a:lnTo>
                    <a:pt x="2182" y="2574"/>
                  </a:lnTo>
                  <a:lnTo>
                    <a:pt x="2263" y="2494"/>
                  </a:lnTo>
                  <a:lnTo>
                    <a:pt x="2269" y="2488"/>
                  </a:lnTo>
                  <a:lnTo>
                    <a:pt x="2353" y="2410"/>
                  </a:lnTo>
                  <a:lnTo>
                    <a:pt x="2360" y="2405"/>
                  </a:lnTo>
                  <a:lnTo>
                    <a:pt x="2446" y="2330"/>
                  </a:lnTo>
                  <a:lnTo>
                    <a:pt x="2453" y="2325"/>
                  </a:lnTo>
                  <a:lnTo>
                    <a:pt x="2542" y="2253"/>
                  </a:lnTo>
                  <a:lnTo>
                    <a:pt x="2549" y="2248"/>
                  </a:lnTo>
                  <a:lnTo>
                    <a:pt x="2640" y="2179"/>
                  </a:lnTo>
                  <a:lnTo>
                    <a:pt x="2647" y="2174"/>
                  </a:lnTo>
                  <a:lnTo>
                    <a:pt x="2741" y="2107"/>
                  </a:lnTo>
                  <a:lnTo>
                    <a:pt x="2748" y="2103"/>
                  </a:lnTo>
                  <a:lnTo>
                    <a:pt x="2844" y="2040"/>
                  </a:lnTo>
                  <a:lnTo>
                    <a:pt x="2851" y="2035"/>
                  </a:lnTo>
                  <a:lnTo>
                    <a:pt x="2949" y="1975"/>
                  </a:lnTo>
                  <a:lnTo>
                    <a:pt x="2956" y="1971"/>
                  </a:lnTo>
                  <a:lnTo>
                    <a:pt x="3056" y="1915"/>
                  </a:lnTo>
                  <a:lnTo>
                    <a:pt x="3063" y="1911"/>
                  </a:lnTo>
                  <a:lnTo>
                    <a:pt x="3165" y="1857"/>
                  </a:lnTo>
                  <a:lnTo>
                    <a:pt x="3172" y="1854"/>
                  </a:lnTo>
                  <a:lnTo>
                    <a:pt x="3275" y="1804"/>
                  </a:lnTo>
                  <a:lnTo>
                    <a:pt x="3283" y="1800"/>
                  </a:lnTo>
                  <a:lnTo>
                    <a:pt x="3387" y="1754"/>
                  </a:lnTo>
                  <a:lnTo>
                    <a:pt x="3395" y="1751"/>
                  </a:lnTo>
                  <a:lnTo>
                    <a:pt x="3501" y="1708"/>
                  </a:lnTo>
                  <a:lnTo>
                    <a:pt x="3509" y="1705"/>
                  </a:lnTo>
                  <a:lnTo>
                    <a:pt x="3616" y="1665"/>
                  </a:lnTo>
                  <a:lnTo>
                    <a:pt x="3624" y="1663"/>
                  </a:lnTo>
                  <a:lnTo>
                    <a:pt x="3733" y="1626"/>
                  </a:lnTo>
                  <a:lnTo>
                    <a:pt x="3740" y="1624"/>
                  </a:lnTo>
                  <a:lnTo>
                    <a:pt x="3850" y="1592"/>
                  </a:lnTo>
                  <a:lnTo>
                    <a:pt x="3858" y="1589"/>
                  </a:lnTo>
                  <a:lnTo>
                    <a:pt x="3969" y="1560"/>
                  </a:lnTo>
                  <a:lnTo>
                    <a:pt x="3977" y="1558"/>
                  </a:lnTo>
                  <a:lnTo>
                    <a:pt x="4089" y="1533"/>
                  </a:lnTo>
                  <a:lnTo>
                    <a:pt x="4097" y="1531"/>
                  </a:lnTo>
                  <a:lnTo>
                    <a:pt x="4210" y="1510"/>
                  </a:lnTo>
                  <a:lnTo>
                    <a:pt x="4218" y="1508"/>
                  </a:lnTo>
                  <a:lnTo>
                    <a:pt x="4332" y="1490"/>
                  </a:lnTo>
                  <a:lnTo>
                    <a:pt x="4364" y="1487"/>
                  </a:lnTo>
                  <a:lnTo>
                    <a:pt x="4397" y="1488"/>
                  </a:lnTo>
                  <a:lnTo>
                    <a:pt x="4429" y="1494"/>
                  </a:lnTo>
                  <a:lnTo>
                    <a:pt x="4460" y="1504"/>
                  </a:lnTo>
                  <a:lnTo>
                    <a:pt x="4490" y="1517"/>
                  </a:lnTo>
                  <a:lnTo>
                    <a:pt x="4518" y="1535"/>
                  </a:lnTo>
                  <a:lnTo>
                    <a:pt x="4543" y="1556"/>
                  </a:lnTo>
                  <a:lnTo>
                    <a:pt x="4565" y="1580"/>
                  </a:lnTo>
                  <a:lnTo>
                    <a:pt x="4584" y="1606"/>
                  </a:lnTo>
                  <a:lnTo>
                    <a:pt x="4599" y="1635"/>
                  </a:lnTo>
                  <a:lnTo>
                    <a:pt x="4611" y="1666"/>
                  </a:lnTo>
                  <a:lnTo>
                    <a:pt x="4618" y="1698"/>
                  </a:lnTo>
                  <a:lnTo>
                    <a:pt x="4621" y="1730"/>
                  </a:lnTo>
                  <a:lnTo>
                    <a:pt x="4620" y="1763"/>
                  </a:lnTo>
                  <a:lnTo>
                    <a:pt x="4614" y="1795"/>
                  </a:lnTo>
                  <a:lnTo>
                    <a:pt x="4604" y="1826"/>
                  </a:lnTo>
                  <a:lnTo>
                    <a:pt x="4591" y="1856"/>
                  </a:lnTo>
                  <a:lnTo>
                    <a:pt x="4573" y="1884"/>
                  </a:lnTo>
                  <a:lnTo>
                    <a:pt x="4552" y="1909"/>
                  </a:lnTo>
                  <a:lnTo>
                    <a:pt x="4528" y="1931"/>
                  </a:lnTo>
                  <a:lnTo>
                    <a:pt x="4502" y="1950"/>
                  </a:lnTo>
                  <a:lnTo>
                    <a:pt x="4473" y="1965"/>
                  </a:lnTo>
                  <a:lnTo>
                    <a:pt x="4442" y="1977"/>
                  </a:lnTo>
                  <a:lnTo>
                    <a:pt x="4410" y="1984"/>
                  </a:lnTo>
                  <a:lnTo>
                    <a:pt x="4300" y="2001"/>
                  </a:lnTo>
                  <a:lnTo>
                    <a:pt x="4195" y="2022"/>
                  </a:lnTo>
                  <a:lnTo>
                    <a:pt x="4091" y="2045"/>
                  </a:lnTo>
                  <a:lnTo>
                    <a:pt x="3988" y="2072"/>
                  </a:lnTo>
                  <a:lnTo>
                    <a:pt x="3886" y="2102"/>
                  </a:lnTo>
                  <a:lnTo>
                    <a:pt x="3785" y="2136"/>
                  </a:lnTo>
                  <a:lnTo>
                    <a:pt x="3685" y="2173"/>
                  </a:lnTo>
                  <a:lnTo>
                    <a:pt x="3587" y="2213"/>
                  </a:lnTo>
                  <a:lnTo>
                    <a:pt x="3489" y="2256"/>
                  </a:lnTo>
                  <a:lnTo>
                    <a:pt x="3393" y="2302"/>
                  </a:lnTo>
                  <a:lnTo>
                    <a:pt x="3299" y="2352"/>
                  </a:lnTo>
                  <a:lnTo>
                    <a:pt x="3206" y="2404"/>
                  </a:lnTo>
                  <a:lnTo>
                    <a:pt x="3115" y="2460"/>
                  </a:lnTo>
                  <a:lnTo>
                    <a:pt x="3026" y="2519"/>
                  </a:lnTo>
                  <a:lnTo>
                    <a:pt x="2938" y="2580"/>
                  </a:lnTo>
                  <a:lnTo>
                    <a:pt x="2853" y="2645"/>
                  </a:lnTo>
                  <a:lnTo>
                    <a:pt x="2770" y="2711"/>
                  </a:lnTo>
                  <a:lnTo>
                    <a:pt x="2689" y="2781"/>
                  </a:lnTo>
                  <a:lnTo>
                    <a:pt x="2611" y="2853"/>
                  </a:lnTo>
                  <a:lnTo>
                    <a:pt x="2535" y="2928"/>
                  </a:lnTo>
                  <a:lnTo>
                    <a:pt x="2462" y="3005"/>
                  </a:lnTo>
                  <a:lnTo>
                    <a:pt x="2391" y="3084"/>
                  </a:lnTo>
                  <a:lnTo>
                    <a:pt x="2323" y="3166"/>
                  </a:lnTo>
                  <a:lnTo>
                    <a:pt x="2257" y="3249"/>
                  </a:lnTo>
                  <a:lnTo>
                    <a:pt x="2194" y="3335"/>
                  </a:lnTo>
                  <a:lnTo>
                    <a:pt x="2134" y="3424"/>
                  </a:lnTo>
                  <a:lnTo>
                    <a:pt x="2077" y="3514"/>
                  </a:lnTo>
                  <a:lnTo>
                    <a:pt x="2022" y="3606"/>
                  </a:lnTo>
                  <a:lnTo>
                    <a:pt x="1971" y="3700"/>
                  </a:lnTo>
                  <a:lnTo>
                    <a:pt x="1923" y="3795"/>
                  </a:lnTo>
                  <a:lnTo>
                    <a:pt x="1878" y="3892"/>
                  </a:lnTo>
                  <a:lnTo>
                    <a:pt x="1836" y="3990"/>
                  </a:lnTo>
                  <a:lnTo>
                    <a:pt x="1797" y="4089"/>
                  </a:lnTo>
                  <a:lnTo>
                    <a:pt x="1762" y="4190"/>
                  </a:lnTo>
                  <a:lnTo>
                    <a:pt x="1730" y="4291"/>
                  </a:lnTo>
                  <a:lnTo>
                    <a:pt x="1701" y="4394"/>
                  </a:lnTo>
                  <a:lnTo>
                    <a:pt x="1676" y="4497"/>
                  </a:lnTo>
                  <a:lnTo>
                    <a:pt x="1654" y="4601"/>
                  </a:lnTo>
                  <a:lnTo>
                    <a:pt x="1635" y="4706"/>
                  </a:lnTo>
                  <a:lnTo>
                    <a:pt x="1620" y="48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97888878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0F0D4D0-F95E-48A5-8FBB-7F9A74A81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46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5059101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44D226D-E421-452E-8D36-A630B0E3B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5</a:t>
            </a:fld>
            <a:endParaRPr lang="en-PH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83FCB1-A8CD-4B30-88DD-2D5BD7B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Executive Summary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6D72AEF4-740A-48B4-B196-7628F31FEB6B}"/>
              </a:ext>
            </a:extLst>
          </p:cNvPr>
          <p:cNvSpPr/>
          <p:nvPr/>
        </p:nvSpPr>
        <p:spPr>
          <a:xfrm>
            <a:off x="4513005" y="5437239"/>
            <a:ext cx="7050343" cy="917262"/>
          </a:xfrm>
          <a:prstGeom prst="roundRect">
            <a:avLst>
              <a:gd name="adj" fmla="val 8477"/>
            </a:avLst>
          </a:prstGeom>
          <a:noFill/>
          <a:ln w="9525" cap="rnd" cmpd="sng" algn="ctr">
            <a:solidFill>
              <a:schemeClr val="accent1"/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B5921C4-BDC2-4D63-AB44-C45AF0B0A7A8}"/>
              </a:ext>
            </a:extLst>
          </p:cNvPr>
          <p:cNvSpPr/>
          <p:nvPr/>
        </p:nvSpPr>
        <p:spPr>
          <a:xfrm>
            <a:off x="4513005" y="756422"/>
            <a:ext cx="7050343" cy="2370574"/>
          </a:xfrm>
          <a:prstGeom prst="roundRect">
            <a:avLst>
              <a:gd name="adj" fmla="val 1981"/>
            </a:avLst>
          </a:prstGeom>
          <a:noFill/>
          <a:ln w="9525" cap="rnd" cmpd="sng" algn="ctr">
            <a:solidFill>
              <a:schemeClr val="accent1"/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" name="Rectangle: Diagonal Corners Rounded 5">
            <a:extLst>
              <a:ext uri="{FF2B5EF4-FFF2-40B4-BE49-F238E27FC236}">
                <a16:creationId xmlns:a16="http://schemas.microsoft.com/office/drawing/2014/main" id="{29809851-43DE-4326-86F5-CD7E10CAB05E}"/>
              </a:ext>
            </a:extLst>
          </p:cNvPr>
          <p:cNvSpPr/>
          <p:nvPr/>
        </p:nvSpPr>
        <p:spPr>
          <a:xfrm>
            <a:off x="4513005" y="560156"/>
            <a:ext cx="7050343" cy="367438"/>
          </a:xfrm>
          <a:prstGeom prst="round2Diag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3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4504C8-86F3-48F0-B0AD-88E059ECB1B8}"/>
              </a:ext>
            </a:extLst>
          </p:cNvPr>
          <p:cNvSpPr txBox="1"/>
          <p:nvPr/>
        </p:nvSpPr>
        <p:spPr>
          <a:xfrm>
            <a:off x="4820630" y="605375"/>
            <a:ext cx="6435095" cy="276999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 algn="ctr">
              <a:buSzPct val="100000"/>
              <a:buFont typeface="Trebuchet MS" panose="020B0703020202090204" pitchFamily="34" charset="0"/>
              <a:buChar char="​"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Opportunity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3C7CFFF-2525-4A4E-B74B-3A0F83BE3D86}"/>
              </a:ext>
            </a:extLst>
          </p:cNvPr>
          <p:cNvSpPr txBox="1"/>
          <p:nvPr/>
        </p:nvSpPr>
        <p:spPr>
          <a:xfrm>
            <a:off x="4588531" y="1037025"/>
            <a:ext cx="6899293" cy="2007117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>
            <a:noAutofit/>
          </a:bodyPr>
          <a:lstStyle/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A large, growing, biomarker-defined population has no targeted standard of care, creating room for a differentiated entrant.</a:t>
            </a:r>
          </a:p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Diagnosis and biomarker testing rates are rising fastest in the segments where Verazyne's profile differentiates most.</a:t>
            </a:r>
          </a:p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Incumbents compete on price and breadth; none owns a credible precision-medicine narrative in this space today.</a:t>
            </a:r>
          </a:p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The window to define the category and anchor access is open now and narrows as pipeline competitors mature.</a:t>
            </a:r>
          </a:p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endParaRPr lang="en-US" sz="13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83B655DE-DF88-4282-8817-3472305E71D1}"/>
              </a:ext>
            </a:extLst>
          </p:cNvPr>
          <p:cNvSpPr/>
          <p:nvPr/>
        </p:nvSpPr>
        <p:spPr>
          <a:xfrm>
            <a:off x="4513005" y="3495661"/>
            <a:ext cx="7050343" cy="1579579"/>
          </a:xfrm>
          <a:prstGeom prst="roundRect">
            <a:avLst>
              <a:gd name="adj" fmla="val 3498"/>
            </a:avLst>
          </a:prstGeom>
          <a:noFill/>
          <a:ln w="9525" cap="rnd" cmpd="sng" algn="ctr">
            <a:solidFill>
              <a:schemeClr val="accent1"/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" name="Rectangle: Diagonal Corners Rounded 9">
            <a:extLst>
              <a:ext uri="{FF2B5EF4-FFF2-40B4-BE49-F238E27FC236}">
                <a16:creationId xmlns:a16="http://schemas.microsoft.com/office/drawing/2014/main" id="{50302713-B539-426E-A73A-102F5209D5BC}"/>
              </a:ext>
            </a:extLst>
          </p:cNvPr>
          <p:cNvSpPr/>
          <p:nvPr/>
        </p:nvSpPr>
        <p:spPr>
          <a:xfrm>
            <a:off x="4513005" y="3283595"/>
            <a:ext cx="7050343" cy="347747"/>
          </a:xfrm>
          <a:prstGeom prst="round2Diag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3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38DDDC2-84F8-4850-993C-95014AFD3C1D}"/>
              </a:ext>
            </a:extLst>
          </p:cNvPr>
          <p:cNvSpPr txBox="1"/>
          <p:nvPr/>
        </p:nvSpPr>
        <p:spPr>
          <a:xfrm>
            <a:off x="4820629" y="3317584"/>
            <a:ext cx="6435095" cy="279769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 algn="ctr">
              <a:buSzPct val="100000"/>
              <a:buFont typeface="Trebuchet MS" panose="020B0703020202090204" pitchFamily="34" charset="0"/>
              <a:buChar char="​"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Strategy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5E1F9E-6495-4603-A394-65DAEADCD4A0}"/>
              </a:ext>
            </a:extLst>
          </p:cNvPr>
          <p:cNvSpPr txBox="1"/>
          <p:nvPr/>
        </p:nvSpPr>
        <p:spPr>
          <a:xfrm>
            <a:off x="4588530" y="3779300"/>
            <a:ext cx="6899293" cy="1238824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>
            <a:noAutofit/>
          </a:bodyPr>
          <a:lstStyle/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Lead with head-to-head efficacy and a favorable safety profile, positioned as precision without compromise.</a:t>
            </a:r>
          </a:p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Sequence three indications and geographic expansion to compound the revenue base over the planning horizon.</a:t>
            </a:r>
          </a:p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Pair disciplined value-based access with deep KOL advocacy and a comprehensive patient-support program.</a:t>
            </a:r>
          </a:p>
          <a:p>
            <a:pPr marL="126000" lvl="1">
              <a:buClr>
                <a:schemeClr val="accent1"/>
              </a:buClr>
              <a:buSzPct val="100000"/>
            </a:pPr>
            <a:endParaRPr lang="en-US" sz="13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4" name="Rectangle: Diagonal Corners Rounded 13">
            <a:extLst>
              <a:ext uri="{FF2B5EF4-FFF2-40B4-BE49-F238E27FC236}">
                <a16:creationId xmlns:a16="http://schemas.microsoft.com/office/drawing/2014/main" id="{FE30B2AE-B7B9-4F6E-97EB-22D5B8BFB2C1}"/>
              </a:ext>
            </a:extLst>
          </p:cNvPr>
          <p:cNvSpPr/>
          <p:nvPr/>
        </p:nvSpPr>
        <p:spPr>
          <a:xfrm>
            <a:off x="4513005" y="5231839"/>
            <a:ext cx="7050343" cy="347747"/>
          </a:xfrm>
          <a:prstGeom prst="round2Diag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3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B7DFA7C-F3D2-4690-82B0-23E98B3678C1}"/>
              </a:ext>
            </a:extLst>
          </p:cNvPr>
          <p:cNvSpPr txBox="1"/>
          <p:nvPr/>
        </p:nvSpPr>
        <p:spPr>
          <a:xfrm>
            <a:off x="4820630" y="5265828"/>
            <a:ext cx="6435095" cy="279769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 algn="ctr">
              <a:buSzPct val="100000"/>
              <a:buFont typeface="Trebuchet MS" panose="020B0703020202090204" pitchFamily="34" charset="0"/>
              <a:buChar char="​"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Outcome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E606940-8B08-42BB-936F-EC556836CCB0}"/>
              </a:ext>
            </a:extLst>
          </p:cNvPr>
          <p:cNvSpPr txBox="1"/>
          <p:nvPr/>
        </p:nvSpPr>
        <p:spPr>
          <a:xfrm>
            <a:off x="4588530" y="5670691"/>
            <a:ext cx="6899293" cy="430887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>
            <a:noAutofit/>
          </a:bodyPr>
          <a:lstStyle/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$3.2B peak revenue, 62% CAGR, and positive cumulative returns within the horizon, robust across scenarios.</a:t>
            </a:r>
          </a:p>
        </p:txBody>
      </p:sp>
    </p:spTree>
    <p:extLst>
      <p:ext uri="{BB962C8B-B14F-4D97-AF65-F5344CB8AC3E}">
        <p14:creationId xmlns:p14="http://schemas.microsoft.com/office/powerpoint/2010/main" val="2039406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B3C84EE0-B571-47C1-9939-6F68395449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Addressable Market Growth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CB584B4-E2D0-428C-8089-8EF3854A2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90860" y="6349068"/>
            <a:ext cx="963882" cy="251764"/>
          </a:xfrm>
        </p:spPr>
        <p:txBody>
          <a:bodyPr/>
          <a:lstStyle/>
          <a:p>
            <a:fld id="{40FCC99B-2112-4769-A0F7-9B55781EDC8A}" type="slidenum">
              <a:rPr lang="en-PH" smtClean="0"/>
              <a:pPr/>
              <a:t>6</a:t>
            </a:fld>
            <a:endParaRPr lang="en-PH" dirty="0"/>
          </a:p>
        </p:txBody>
      </p:sp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A9AA4B58-9A73-4DDC-8F84-79FD5BEB6A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50861445"/>
              </p:ext>
            </p:extLst>
          </p:nvPr>
        </p:nvGraphicFramePr>
        <p:xfrm>
          <a:off x="571018" y="2518513"/>
          <a:ext cx="5254100" cy="2377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ee4pHeader1">
            <a:extLst>
              <a:ext uri="{FF2B5EF4-FFF2-40B4-BE49-F238E27FC236}">
                <a16:creationId xmlns:a16="http://schemas.microsoft.com/office/drawing/2014/main" id="{ACA94B8E-386F-4C9B-A8EB-C702DE766585}"/>
              </a:ext>
            </a:extLst>
          </p:cNvPr>
          <p:cNvSpPr txBox="1"/>
          <p:nvPr/>
        </p:nvSpPr>
        <p:spPr>
          <a:xfrm>
            <a:off x="571017" y="1650367"/>
            <a:ext cx="5254100" cy="619737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Autofit/>
          </a:bodyPr>
          <a:lstStyle/>
          <a:p>
            <a:pPr marL="0" lvl="3"/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</a:rPr>
              <a:t>Global addressable market expands steadily, $B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3DECBE2-0225-478A-95A6-B32D514AF364}"/>
              </a:ext>
            </a:extLst>
          </p:cNvPr>
          <p:cNvCxnSpPr>
            <a:cxnSpLocks/>
          </p:cNvCxnSpPr>
          <p:nvPr/>
        </p:nvCxnSpPr>
        <p:spPr>
          <a:xfrm>
            <a:off x="571017" y="2320791"/>
            <a:ext cx="5254100" cy="0"/>
          </a:xfrm>
          <a:prstGeom prst="line">
            <a:avLst/>
          </a:prstGeom>
          <a:ln w="15875" cap="rnd">
            <a:solidFill>
              <a:schemeClr val="tx1">
                <a:lumMod val="60000"/>
                <a:lumOff val="40000"/>
              </a:schemeClr>
            </a:solidFill>
            <a:prstDash val="sysDot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7243F534-713C-472E-93E7-34753F6850F8}"/>
              </a:ext>
            </a:extLst>
          </p:cNvPr>
          <p:cNvSpPr txBox="1"/>
          <p:nvPr/>
        </p:nvSpPr>
        <p:spPr>
          <a:xfrm>
            <a:off x="571017" y="5093812"/>
            <a:ext cx="5254100" cy="815608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285750" indent="-285750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</a:rPr>
              <a:t>The treatable population grows as awareness, screening, and biomarker testing expand across established and emerging markets.</a:t>
            </a:r>
          </a:p>
          <a:p>
            <a:pPr marL="285750" indent="-285750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</a:rPr>
              <a:t>Verazyne enters ahead of the steepest part of the growth curve, capturing share as the category itself expands.</a:t>
            </a:r>
          </a:p>
        </p:txBody>
      </p:sp>
      <p:sp>
        <p:nvSpPr>
          <p:cNvPr id="33" name="ee4pHeader1">
            <a:extLst>
              <a:ext uri="{FF2B5EF4-FFF2-40B4-BE49-F238E27FC236}">
                <a16:creationId xmlns:a16="http://schemas.microsoft.com/office/drawing/2014/main" id="{E28976E1-A88F-4518-9384-0391323453D2}"/>
              </a:ext>
            </a:extLst>
          </p:cNvPr>
          <p:cNvSpPr txBox="1"/>
          <p:nvPr/>
        </p:nvSpPr>
        <p:spPr>
          <a:xfrm>
            <a:off x="6754760" y="1650367"/>
            <a:ext cx="4866219" cy="619737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Autofit/>
          </a:bodyPr>
          <a:lstStyle/>
          <a:p>
            <a:pPr marL="0" lvl="3"/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</a:rPr>
              <a:t>What drives the growth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1B1851D8-F738-4C40-8CA6-4A5410AFFF47}"/>
              </a:ext>
            </a:extLst>
          </p:cNvPr>
          <p:cNvCxnSpPr>
            <a:cxnSpLocks/>
          </p:cNvCxnSpPr>
          <p:nvPr/>
        </p:nvCxnSpPr>
        <p:spPr>
          <a:xfrm>
            <a:off x="6754761" y="2320791"/>
            <a:ext cx="4866219" cy="0"/>
          </a:xfrm>
          <a:prstGeom prst="line">
            <a:avLst/>
          </a:prstGeom>
          <a:ln w="15875" cap="rnd">
            <a:solidFill>
              <a:schemeClr val="tx1">
                <a:lumMod val="60000"/>
                <a:lumOff val="40000"/>
              </a:schemeClr>
            </a:solidFill>
            <a:prstDash val="sysDot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26330765-A338-4EE5-B588-C9C3B7A88916}"/>
              </a:ext>
            </a:extLst>
          </p:cNvPr>
          <p:cNvSpPr txBox="1"/>
          <p:nvPr/>
        </p:nvSpPr>
        <p:spPr>
          <a:xfrm>
            <a:off x="7482840" y="2634543"/>
            <a:ext cx="4138142" cy="60016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266700" indent="-185738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Earlier diagnosis enlarges the eligible pool each year as testing moves upstream to the point of diagnosis.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1E00D70-5BE9-4C05-9BC8-F39580C10142}"/>
              </a:ext>
            </a:extLst>
          </p:cNvPr>
          <p:cNvSpPr txBox="1"/>
          <p:nvPr/>
        </p:nvSpPr>
        <p:spPr>
          <a:xfrm>
            <a:off x="7482840" y="3494576"/>
            <a:ext cx="4138142" cy="60016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266700" indent="-185738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Emerging markets add incremental volume as access pathways and specialist referral networks mature.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9C326F4-6BC9-41CA-8681-A9161847D196}"/>
              </a:ext>
            </a:extLst>
          </p:cNvPr>
          <p:cNvSpPr txBox="1"/>
          <p:nvPr/>
        </p:nvSpPr>
        <p:spPr>
          <a:xfrm>
            <a:off x="7482840" y="4354611"/>
            <a:ext cx="4138142" cy="60016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266700" indent="-185738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New geographies open in the back half of the horizon, extending the runway well beyond launch markets.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15A3D83-2E8D-420F-9FC3-E16C7E651C4F}"/>
              </a:ext>
            </a:extLst>
          </p:cNvPr>
          <p:cNvSpPr txBox="1"/>
          <p:nvPr/>
        </p:nvSpPr>
        <p:spPr>
          <a:xfrm>
            <a:off x="7482840" y="5214645"/>
            <a:ext cx="4138142" cy="60016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266700" indent="-185738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Precision demand rises as payers and physicians favor targeted, evidence-backed therapy over broad treatment.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7099E3E-D245-49E3-86F3-F7AFB637B225}"/>
              </a:ext>
            </a:extLst>
          </p:cNvPr>
          <p:cNvCxnSpPr/>
          <p:nvPr/>
        </p:nvCxnSpPr>
        <p:spPr>
          <a:xfrm>
            <a:off x="6754760" y="3387725"/>
            <a:ext cx="4854648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D7FBC07D-B289-4316-97EF-CE5282203BCB}"/>
              </a:ext>
            </a:extLst>
          </p:cNvPr>
          <p:cNvCxnSpPr/>
          <p:nvPr/>
        </p:nvCxnSpPr>
        <p:spPr>
          <a:xfrm>
            <a:off x="6754760" y="4247759"/>
            <a:ext cx="4854648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D8FDA0BC-9C37-4849-9B33-1C5F2F4531C5}"/>
              </a:ext>
            </a:extLst>
          </p:cNvPr>
          <p:cNvCxnSpPr/>
          <p:nvPr/>
        </p:nvCxnSpPr>
        <p:spPr>
          <a:xfrm>
            <a:off x="6754760" y="5107794"/>
            <a:ext cx="4854648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val 50">
            <a:extLst>
              <a:ext uri="{FF2B5EF4-FFF2-40B4-BE49-F238E27FC236}">
                <a16:creationId xmlns:a16="http://schemas.microsoft.com/office/drawing/2014/main" id="{89ACFFA7-4C4E-4E24-A789-96753CF3BA35}"/>
              </a:ext>
            </a:extLst>
          </p:cNvPr>
          <p:cNvSpPr/>
          <p:nvPr/>
        </p:nvSpPr>
        <p:spPr>
          <a:xfrm>
            <a:off x="6853920" y="2647799"/>
            <a:ext cx="572630" cy="57263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pSp>
        <p:nvGrpSpPr>
          <p:cNvPr id="62" name="Graphic 51"/>
          <p:cNvGrpSpPr/>
          <p:nvPr/>
        </p:nvGrpSpPr>
        <p:grpSpPr>
          <a:xfrm>
            <a:off x="6948034" y="2741913"/>
            <a:ext cx="384400" cy="384400"/>
            <a:chOff x="10888678" y="5358687"/>
            <a:chExt cx="633600" cy="633600"/>
          </a:xfrm>
        </p:grpSpPr>
        <p:sp>
          <p:nvSpPr>
            <p:cNvPr id="63" name="Accent"/>
            <p:cNvSpPr/>
            <p:nvPr/>
          </p:nvSpPr>
          <p:spPr>
            <a:xfrm>
              <a:off x="10888678" y="535868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3732" y="2971"/>
                  </a:moveTo>
                  <a:lnTo>
                    <a:pt x="4746" y="2971"/>
                  </a:lnTo>
                  <a:lnTo>
                    <a:pt x="4746" y="3732"/>
                  </a:lnTo>
                  <a:lnTo>
                    <a:pt x="5507" y="3732"/>
                  </a:lnTo>
                  <a:lnTo>
                    <a:pt x="5507" y="4746"/>
                  </a:lnTo>
                  <a:lnTo>
                    <a:pt x="4746" y="4746"/>
                  </a:lnTo>
                  <a:lnTo>
                    <a:pt x="4746" y="5507"/>
                  </a:lnTo>
                  <a:lnTo>
                    <a:pt x="3732" y="5507"/>
                  </a:lnTo>
                  <a:lnTo>
                    <a:pt x="3732" y="4746"/>
                  </a:lnTo>
                  <a:lnTo>
                    <a:pt x="2971" y="4746"/>
                  </a:lnTo>
                  <a:lnTo>
                    <a:pt x="2971" y="3732"/>
                  </a:lnTo>
                  <a:lnTo>
                    <a:pt x="3732" y="3732"/>
                  </a:lnTo>
                  <a:lnTo>
                    <a:pt x="3732" y="2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64" name="Outline"/>
            <p:cNvSpPr/>
            <p:nvPr/>
          </p:nvSpPr>
          <p:spPr>
            <a:xfrm>
              <a:off x="10888678" y="535868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277" y="4130"/>
                  </a:moveTo>
                  <a:lnTo>
                    <a:pt x="7279" y="4234"/>
                  </a:lnTo>
                  <a:lnTo>
                    <a:pt x="7279" y="4244"/>
                  </a:lnTo>
                  <a:lnTo>
                    <a:pt x="7277" y="4349"/>
                  </a:lnTo>
                  <a:lnTo>
                    <a:pt x="7277" y="4358"/>
                  </a:lnTo>
                  <a:lnTo>
                    <a:pt x="7271" y="4462"/>
                  </a:lnTo>
                  <a:lnTo>
                    <a:pt x="7270" y="4472"/>
                  </a:lnTo>
                  <a:lnTo>
                    <a:pt x="7260" y="4576"/>
                  </a:lnTo>
                  <a:lnTo>
                    <a:pt x="7259" y="4585"/>
                  </a:lnTo>
                  <a:lnTo>
                    <a:pt x="7246" y="4688"/>
                  </a:lnTo>
                  <a:lnTo>
                    <a:pt x="7244" y="4698"/>
                  </a:lnTo>
                  <a:lnTo>
                    <a:pt x="7227" y="4800"/>
                  </a:lnTo>
                  <a:lnTo>
                    <a:pt x="7225" y="4809"/>
                  </a:lnTo>
                  <a:lnTo>
                    <a:pt x="7204" y="4911"/>
                  </a:lnTo>
                  <a:lnTo>
                    <a:pt x="7202" y="4920"/>
                  </a:lnTo>
                  <a:lnTo>
                    <a:pt x="7177" y="5021"/>
                  </a:lnTo>
                  <a:lnTo>
                    <a:pt x="7174" y="5030"/>
                  </a:lnTo>
                  <a:lnTo>
                    <a:pt x="7145" y="5130"/>
                  </a:lnTo>
                  <a:lnTo>
                    <a:pt x="7143" y="5139"/>
                  </a:lnTo>
                  <a:lnTo>
                    <a:pt x="7110" y="5238"/>
                  </a:lnTo>
                  <a:lnTo>
                    <a:pt x="7107" y="5247"/>
                  </a:lnTo>
                  <a:lnTo>
                    <a:pt x="7071" y="5345"/>
                  </a:lnTo>
                  <a:lnTo>
                    <a:pt x="7067" y="5353"/>
                  </a:lnTo>
                  <a:lnTo>
                    <a:pt x="7027" y="5450"/>
                  </a:lnTo>
                  <a:lnTo>
                    <a:pt x="7024" y="5458"/>
                  </a:lnTo>
                  <a:lnTo>
                    <a:pt x="6980" y="5553"/>
                  </a:lnTo>
                  <a:lnTo>
                    <a:pt x="6976" y="5562"/>
                  </a:lnTo>
                  <a:lnTo>
                    <a:pt x="6929" y="5655"/>
                  </a:lnTo>
                  <a:lnTo>
                    <a:pt x="6924" y="5663"/>
                  </a:lnTo>
                  <a:lnTo>
                    <a:pt x="6874" y="5755"/>
                  </a:lnTo>
                  <a:lnTo>
                    <a:pt x="6869" y="5763"/>
                  </a:lnTo>
                  <a:lnTo>
                    <a:pt x="6815" y="5853"/>
                  </a:lnTo>
                  <a:lnTo>
                    <a:pt x="6810" y="5861"/>
                  </a:lnTo>
                  <a:lnTo>
                    <a:pt x="6753" y="5948"/>
                  </a:lnTo>
                  <a:lnTo>
                    <a:pt x="6747" y="5956"/>
                  </a:lnTo>
                  <a:lnTo>
                    <a:pt x="6687" y="6041"/>
                  </a:lnTo>
                  <a:lnTo>
                    <a:pt x="6681" y="6049"/>
                  </a:lnTo>
                  <a:lnTo>
                    <a:pt x="6622" y="6127"/>
                  </a:lnTo>
                  <a:lnTo>
                    <a:pt x="8797" y="8303"/>
                  </a:lnTo>
                  <a:lnTo>
                    <a:pt x="8828" y="8337"/>
                  </a:lnTo>
                  <a:lnTo>
                    <a:pt x="8853" y="8375"/>
                  </a:lnTo>
                  <a:lnTo>
                    <a:pt x="8873" y="8416"/>
                  </a:lnTo>
                  <a:lnTo>
                    <a:pt x="8888" y="8459"/>
                  </a:lnTo>
                  <a:lnTo>
                    <a:pt x="8897" y="8504"/>
                  </a:lnTo>
                  <a:lnTo>
                    <a:pt x="8900" y="8550"/>
                  </a:lnTo>
                  <a:lnTo>
                    <a:pt x="8897" y="8596"/>
                  </a:lnTo>
                  <a:lnTo>
                    <a:pt x="8888" y="8641"/>
                  </a:lnTo>
                  <a:lnTo>
                    <a:pt x="8873" y="8684"/>
                  </a:lnTo>
                  <a:lnTo>
                    <a:pt x="8853" y="8725"/>
                  </a:lnTo>
                  <a:lnTo>
                    <a:pt x="8828" y="8763"/>
                  </a:lnTo>
                  <a:lnTo>
                    <a:pt x="8797" y="8797"/>
                  </a:lnTo>
                  <a:lnTo>
                    <a:pt x="8763" y="8828"/>
                  </a:lnTo>
                  <a:lnTo>
                    <a:pt x="8725" y="8853"/>
                  </a:lnTo>
                  <a:lnTo>
                    <a:pt x="8684" y="8873"/>
                  </a:lnTo>
                  <a:lnTo>
                    <a:pt x="8641" y="8888"/>
                  </a:lnTo>
                  <a:lnTo>
                    <a:pt x="8596" y="8897"/>
                  </a:lnTo>
                  <a:lnTo>
                    <a:pt x="8550" y="8900"/>
                  </a:lnTo>
                  <a:lnTo>
                    <a:pt x="8504" y="8897"/>
                  </a:lnTo>
                  <a:lnTo>
                    <a:pt x="8459" y="8888"/>
                  </a:lnTo>
                  <a:lnTo>
                    <a:pt x="8416" y="8873"/>
                  </a:lnTo>
                  <a:lnTo>
                    <a:pt x="8375" y="8853"/>
                  </a:lnTo>
                  <a:lnTo>
                    <a:pt x="8337" y="8828"/>
                  </a:lnTo>
                  <a:lnTo>
                    <a:pt x="8303" y="8797"/>
                  </a:lnTo>
                  <a:lnTo>
                    <a:pt x="6127" y="6622"/>
                  </a:lnTo>
                  <a:lnTo>
                    <a:pt x="6049" y="6681"/>
                  </a:lnTo>
                  <a:lnTo>
                    <a:pt x="6041" y="6687"/>
                  </a:lnTo>
                  <a:lnTo>
                    <a:pt x="5956" y="6747"/>
                  </a:lnTo>
                  <a:lnTo>
                    <a:pt x="5948" y="6753"/>
                  </a:lnTo>
                  <a:lnTo>
                    <a:pt x="5861" y="6810"/>
                  </a:lnTo>
                  <a:lnTo>
                    <a:pt x="5853" y="6815"/>
                  </a:lnTo>
                  <a:lnTo>
                    <a:pt x="5763" y="6869"/>
                  </a:lnTo>
                  <a:lnTo>
                    <a:pt x="5755" y="6874"/>
                  </a:lnTo>
                  <a:lnTo>
                    <a:pt x="5663" y="6924"/>
                  </a:lnTo>
                  <a:lnTo>
                    <a:pt x="5655" y="6929"/>
                  </a:lnTo>
                  <a:lnTo>
                    <a:pt x="5562" y="6976"/>
                  </a:lnTo>
                  <a:lnTo>
                    <a:pt x="5553" y="6980"/>
                  </a:lnTo>
                  <a:lnTo>
                    <a:pt x="5458" y="7024"/>
                  </a:lnTo>
                  <a:lnTo>
                    <a:pt x="5450" y="7027"/>
                  </a:lnTo>
                  <a:lnTo>
                    <a:pt x="5353" y="7067"/>
                  </a:lnTo>
                  <a:lnTo>
                    <a:pt x="5345" y="7071"/>
                  </a:lnTo>
                  <a:lnTo>
                    <a:pt x="5247" y="7107"/>
                  </a:lnTo>
                  <a:lnTo>
                    <a:pt x="5238" y="7110"/>
                  </a:lnTo>
                  <a:lnTo>
                    <a:pt x="5139" y="7143"/>
                  </a:lnTo>
                  <a:lnTo>
                    <a:pt x="5130" y="7145"/>
                  </a:lnTo>
                  <a:lnTo>
                    <a:pt x="5030" y="7174"/>
                  </a:lnTo>
                  <a:lnTo>
                    <a:pt x="5021" y="7177"/>
                  </a:lnTo>
                  <a:lnTo>
                    <a:pt x="4920" y="7202"/>
                  </a:lnTo>
                  <a:lnTo>
                    <a:pt x="4911" y="7204"/>
                  </a:lnTo>
                  <a:lnTo>
                    <a:pt x="4809" y="7225"/>
                  </a:lnTo>
                  <a:lnTo>
                    <a:pt x="4800" y="7227"/>
                  </a:lnTo>
                  <a:lnTo>
                    <a:pt x="4698" y="7244"/>
                  </a:lnTo>
                  <a:lnTo>
                    <a:pt x="4688" y="7246"/>
                  </a:lnTo>
                  <a:lnTo>
                    <a:pt x="4585" y="7259"/>
                  </a:lnTo>
                  <a:lnTo>
                    <a:pt x="4576" y="7260"/>
                  </a:lnTo>
                  <a:lnTo>
                    <a:pt x="4472" y="7270"/>
                  </a:lnTo>
                  <a:lnTo>
                    <a:pt x="4462" y="7271"/>
                  </a:lnTo>
                  <a:lnTo>
                    <a:pt x="4358" y="7277"/>
                  </a:lnTo>
                  <a:lnTo>
                    <a:pt x="4349" y="7277"/>
                  </a:lnTo>
                  <a:lnTo>
                    <a:pt x="4244" y="7279"/>
                  </a:lnTo>
                  <a:lnTo>
                    <a:pt x="4234" y="7279"/>
                  </a:lnTo>
                  <a:lnTo>
                    <a:pt x="4130" y="7277"/>
                  </a:lnTo>
                  <a:lnTo>
                    <a:pt x="4120" y="7277"/>
                  </a:lnTo>
                  <a:lnTo>
                    <a:pt x="4016" y="7271"/>
                  </a:lnTo>
                  <a:lnTo>
                    <a:pt x="4007" y="7270"/>
                  </a:lnTo>
                  <a:lnTo>
                    <a:pt x="3903" y="7260"/>
                  </a:lnTo>
                  <a:lnTo>
                    <a:pt x="3893" y="7259"/>
                  </a:lnTo>
                  <a:lnTo>
                    <a:pt x="3790" y="7246"/>
                  </a:lnTo>
                  <a:lnTo>
                    <a:pt x="3781" y="7244"/>
                  </a:lnTo>
                  <a:lnTo>
                    <a:pt x="3678" y="7227"/>
                  </a:lnTo>
                  <a:lnTo>
                    <a:pt x="3669" y="7225"/>
                  </a:lnTo>
                  <a:lnTo>
                    <a:pt x="3567" y="7204"/>
                  </a:lnTo>
                  <a:lnTo>
                    <a:pt x="3558" y="7202"/>
                  </a:lnTo>
                  <a:lnTo>
                    <a:pt x="3457" y="7177"/>
                  </a:lnTo>
                  <a:lnTo>
                    <a:pt x="3448" y="7174"/>
                  </a:lnTo>
                  <a:lnTo>
                    <a:pt x="3348" y="7145"/>
                  </a:lnTo>
                  <a:lnTo>
                    <a:pt x="3340" y="7143"/>
                  </a:lnTo>
                  <a:lnTo>
                    <a:pt x="3241" y="7110"/>
                  </a:lnTo>
                  <a:lnTo>
                    <a:pt x="3232" y="7107"/>
                  </a:lnTo>
                  <a:lnTo>
                    <a:pt x="3134" y="7071"/>
                  </a:lnTo>
                  <a:lnTo>
                    <a:pt x="3126" y="7067"/>
                  </a:lnTo>
                  <a:lnTo>
                    <a:pt x="3029" y="7027"/>
                  </a:lnTo>
                  <a:lnTo>
                    <a:pt x="3021" y="7024"/>
                  </a:lnTo>
                  <a:lnTo>
                    <a:pt x="2926" y="6980"/>
                  </a:lnTo>
                  <a:lnTo>
                    <a:pt x="2917" y="6976"/>
                  </a:lnTo>
                  <a:lnTo>
                    <a:pt x="2824" y="6929"/>
                  </a:lnTo>
                  <a:lnTo>
                    <a:pt x="2816" y="6924"/>
                  </a:lnTo>
                  <a:lnTo>
                    <a:pt x="2724" y="6874"/>
                  </a:lnTo>
                  <a:lnTo>
                    <a:pt x="2716" y="6869"/>
                  </a:lnTo>
                  <a:lnTo>
                    <a:pt x="2626" y="6815"/>
                  </a:lnTo>
                  <a:lnTo>
                    <a:pt x="2618" y="6810"/>
                  </a:lnTo>
                  <a:lnTo>
                    <a:pt x="2531" y="6753"/>
                  </a:lnTo>
                  <a:lnTo>
                    <a:pt x="2523" y="6747"/>
                  </a:lnTo>
                  <a:lnTo>
                    <a:pt x="2438" y="6687"/>
                  </a:lnTo>
                  <a:lnTo>
                    <a:pt x="2430" y="6681"/>
                  </a:lnTo>
                  <a:lnTo>
                    <a:pt x="2348" y="6618"/>
                  </a:lnTo>
                  <a:lnTo>
                    <a:pt x="2340" y="6612"/>
                  </a:lnTo>
                  <a:lnTo>
                    <a:pt x="2260" y="6546"/>
                  </a:lnTo>
                  <a:lnTo>
                    <a:pt x="2253" y="6540"/>
                  </a:lnTo>
                  <a:lnTo>
                    <a:pt x="2175" y="6470"/>
                  </a:lnTo>
                  <a:lnTo>
                    <a:pt x="2169" y="6464"/>
                  </a:lnTo>
                  <a:lnTo>
                    <a:pt x="2094" y="6392"/>
                  </a:lnTo>
                  <a:lnTo>
                    <a:pt x="2087" y="6385"/>
                  </a:lnTo>
                  <a:lnTo>
                    <a:pt x="2015" y="6310"/>
                  </a:lnTo>
                  <a:lnTo>
                    <a:pt x="2008" y="6303"/>
                  </a:lnTo>
                  <a:lnTo>
                    <a:pt x="1939" y="6226"/>
                  </a:lnTo>
                  <a:lnTo>
                    <a:pt x="1933" y="6219"/>
                  </a:lnTo>
                  <a:lnTo>
                    <a:pt x="1866" y="6139"/>
                  </a:lnTo>
                  <a:lnTo>
                    <a:pt x="1861" y="6131"/>
                  </a:lnTo>
                  <a:lnTo>
                    <a:pt x="1797" y="6049"/>
                  </a:lnTo>
                  <a:lnTo>
                    <a:pt x="1792" y="6041"/>
                  </a:lnTo>
                  <a:lnTo>
                    <a:pt x="1731" y="5956"/>
                  </a:lnTo>
                  <a:lnTo>
                    <a:pt x="1726" y="5948"/>
                  </a:lnTo>
                  <a:lnTo>
                    <a:pt x="1669" y="5861"/>
                  </a:lnTo>
                  <a:lnTo>
                    <a:pt x="1664" y="5853"/>
                  </a:lnTo>
                  <a:lnTo>
                    <a:pt x="1610" y="5763"/>
                  </a:lnTo>
                  <a:lnTo>
                    <a:pt x="1605" y="5755"/>
                  </a:lnTo>
                  <a:lnTo>
                    <a:pt x="1555" y="5663"/>
                  </a:lnTo>
                  <a:lnTo>
                    <a:pt x="1550" y="5655"/>
                  </a:lnTo>
                  <a:lnTo>
                    <a:pt x="1503" y="5562"/>
                  </a:lnTo>
                  <a:lnTo>
                    <a:pt x="1499" y="5553"/>
                  </a:lnTo>
                  <a:lnTo>
                    <a:pt x="1455" y="5458"/>
                  </a:lnTo>
                  <a:lnTo>
                    <a:pt x="1452" y="5450"/>
                  </a:lnTo>
                  <a:lnTo>
                    <a:pt x="1412" y="5353"/>
                  </a:lnTo>
                  <a:lnTo>
                    <a:pt x="1408" y="5345"/>
                  </a:lnTo>
                  <a:lnTo>
                    <a:pt x="1372" y="5247"/>
                  </a:lnTo>
                  <a:lnTo>
                    <a:pt x="1369" y="5238"/>
                  </a:lnTo>
                  <a:lnTo>
                    <a:pt x="1336" y="5139"/>
                  </a:lnTo>
                  <a:lnTo>
                    <a:pt x="1334" y="5130"/>
                  </a:lnTo>
                  <a:lnTo>
                    <a:pt x="1305" y="5030"/>
                  </a:lnTo>
                  <a:lnTo>
                    <a:pt x="1302" y="5021"/>
                  </a:lnTo>
                  <a:lnTo>
                    <a:pt x="1277" y="4920"/>
                  </a:lnTo>
                  <a:lnTo>
                    <a:pt x="1275" y="4911"/>
                  </a:lnTo>
                  <a:lnTo>
                    <a:pt x="1254" y="4809"/>
                  </a:lnTo>
                  <a:lnTo>
                    <a:pt x="1252" y="4800"/>
                  </a:lnTo>
                  <a:lnTo>
                    <a:pt x="1235" y="4698"/>
                  </a:lnTo>
                  <a:lnTo>
                    <a:pt x="1233" y="4688"/>
                  </a:lnTo>
                  <a:lnTo>
                    <a:pt x="1220" y="4585"/>
                  </a:lnTo>
                  <a:lnTo>
                    <a:pt x="1219" y="4576"/>
                  </a:lnTo>
                  <a:lnTo>
                    <a:pt x="1209" y="4472"/>
                  </a:lnTo>
                  <a:lnTo>
                    <a:pt x="1208" y="4462"/>
                  </a:lnTo>
                  <a:lnTo>
                    <a:pt x="1202" y="4358"/>
                  </a:lnTo>
                  <a:lnTo>
                    <a:pt x="1202" y="4349"/>
                  </a:lnTo>
                  <a:lnTo>
                    <a:pt x="1200" y="4244"/>
                  </a:lnTo>
                  <a:lnTo>
                    <a:pt x="1200" y="4234"/>
                  </a:lnTo>
                  <a:lnTo>
                    <a:pt x="1202" y="4130"/>
                  </a:lnTo>
                  <a:lnTo>
                    <a:pt x="1202" y="4120"/>
                  </a:lnTo>
                  <a:lnTo>
                    <a:pt x="1208" y="4016"/>
                  </a:lnTo>
                  <a:lnTo>
                    <a:pt x="1209" y="4007"/>
                  </a:lnTo>
                  <a:lnTo>
                    <a:pt x="1219" y="3903"/>
                  </a:lnTo>
                  <a:lnTo>
                    <a:pt x="1220" y="3893"/>
                  </a:lnTo>
                  <a:lnTo>
                    <a:pt x="1233" y="3790"/>
                  </a:lnTo>
                  <a:lnTo>
                    <a:pt x="1235" y="3781"/>
                  </a:lnTo>
                  <a:lnTo>
                    <a:pt x="1252" y="3678"/>
                  </a:lnTo>
                  <a:lnTo>
                    <a:pt x="1254" y="3669"/>
                  </a:lnTo>
                  <a:lnTo>
                    <a:pt x="1275" y="3567"/>
                  </a:lnTo>
                  <a:lnTo>
                    <a:pt x="1277" y="3558"/>
                  </a:lnTo>
                  <a:lnTo>
                    <a:pt x="1302" y="3457"/>
                  </a:lnTo>
                  <a:lnTo>
                    <a:pt x="1305" y="3448"/>
                  </a:lnTo>
                  <a:lnTo>
                    <a:pt x="1334" y="3348"/>
                  </a:lnTo>
                  <a:lnTo>
                    <a:pt x="1336" y="3340"/>
                  </a:lnTo>
                  <a:lnTo>
                    <a:pt x="1369" y="3241"/>
                  </a:lnTo>
                  <a:lnTo>
                    <a:pt x="1372" y="3232"/>
                  </a:lnTo>
                  <a:lnTo>
                    <a:pt x="1408" y="3134"/>
                  </a:lnTo>
                  <a:lnTo>
                    <a:pt x="1412" y="3126"/>
                  </a:lnTo>
                  <a:lnTo>
                    <a:pt x="1452" y="3029"/>
                  </a:lnTo>
                  <a:lnTo>
                    <a:pt x="1455" y="3021"/>
                  </a:lnTo>
                  <a:lnTo>
                    <a:pt x="1499" y="2926"/>
                  </a:lnTo>
                  <a:lnTo>
                    <a:pt x="1503" y="2917"/>
                  </a:lnTo>
                  <a:lnTo>
                    <a:pt x="1550" y="2824"/>
                  </a:lnTo>
                  <a:lnTo>
                    <a:pt x="1555" y="2816"/>
                  </a:lnTo>
                  <a:lnTo>
                    <a:pt x="1605" y="2724"/>
                  </a:lnTo>
                  <a:lnTo>
                    <a:pt x="1610" y="2716"/>
                  </a:lnTo>
                  <a:lnTo>
                    <a:pt x="1664" y="2626"/>
                  </a:lnTo>
                  <a:lnTo>
                    <a:pt x="1669" y="2618"/>
                  </a:lnTo>
                  <a:lnTo>
                    <a:pt x="1726" y="2531"/>
                  </a:lnTo>
                  <a:lnTo>
                    <a:pt x="1731" y="2523"/>
                  </a:lnTo>
                  <a:lnTo>
                    <a:pt x="1792" y="2438"/>
                  </a:lnTo>
                  <a:lnTo>
                    <a:pt x="1797" y="2430"/>
                  </a:lnTo>
                  <a:lnTo>
                    <a:pt x="1861" y="2348"/>
                  </a:lnTo>
                  <a:lnTo>
                    <a:pt x="1866" y="2340"/>
                  </a:lnTo>
                  <a:lnTo>
                    <a:pt x="1933" y="2260"/>
                  </a:lnTo>
                  <a:lnTo>
                    <a:pt x="1939" y="2253"/>
                  </a:lnTo>
                  <a:lnTo>
                    <a:pt x="2008" y="2175"/>
                  </a:lnTo>
                  <a:lnTo>
                    <a:pt x="2015" y="2169"/>
                  </a:lnTo>
                  <a:lnTo>
                    <a:pt x="2087" y="2094"/>
                  </a:lnTo>
                  <a:lnTo>
                    <a:pt x="2094" y="2087"/>
                  </a:lnTo>
                  <a:lnTo>
                    <a:pt x="2169" y="2015"/>
                  </a:lnTo>
                  <a:lnTo>
                    <a:pt x="2175" y="2008"/>
                  </a:lnTo>
                  <a:lnTo>
                    <a:pt x="2253" y="1939"/>
                  </a:lnTo>
                  <a:lnTo>
                    <a:pt x="2260" y="1933"/>
                  </a:lnTo>
                  <a:lnTo>
                    <a:pt x="2340" y="1866"/>
                  </a:lnTo>
                  <a:lnTo>
                    <a:pt x="2348" y="1861"/>
                  </a:lnTo>
                  <a:lnTo>
                    <a:pt x="2430" y="1797"/>
                  </a:lnTo>
                  <a:lnTo>
                    <a:pt x="2438" y="1792"/>
                  </a:lnTo>
                  <a:lnTo>
                    <a:pt x="2523" y="1731"/>
                  </a:lnTo>
                  <a:lnTo>
                    <a:pt x="2531" y="1726"/>
                  </a:lnTo>
                  <a:lnTo>
                    <a:pt x="2618" y="1669"/>
                  </a:lnTo>
                  <a:lnTo>
                    <a:pt x="2626" y="1664"/>
                  </a:lnTo>
                  <a:lnTo>
                    <a:pt x="2716" y="1610"/>
                  </a:lnTo>
                  <a:lnTo>
                    <a:pt x="2724" y="1605"/>
                  </a:lnTo>
                  <a:lnTo>
                    <a:pt x="2816" y="1555"/>
                  </a:lnTo>
                  <a:lnTo>
                    <a:pt x="2824" y="1550"/>
                  </a:lnTo>
                  <a:lnTo>
                    <a:pt x="2917" y="1503"/>
                  </a:lnTo>
                  <a:lnTo>
                    <a:pt x="2926" y="1499"/>
                  </a:lnTo>
                  <a:lnTo>
                    <a:pt x="3021" y="1455"/>
                  </a:lnTo>
                  <a:lnTo>
                    <a:pt x="3029" y="1452"/>
                  </a:lnTo>
                  <a:lnTo>
                    <a:pt x="3126" y="1412"/>
                  </a:lnTo>
                  <a:lnTo>
                    <a:pt x="3134" y="1408"/>
                  </a:lnTo>
                  <a:lnTo>
                    <a:pt x="3232" y="1372"/>
                  </a:lnTo>
                  <a:lnTo>
                    <a:pt x="3241" y="1369"/>
                  </a:lnTo>
                  <a:lnTo>
                    <a:pt x="3340" y="1336"/>
                  </a:lnTo>
                  <a:lnTo>
                    <a:pt x="3348" y="1334"/>
                  </a:lnTo>
                  <a:lnTo>
                    <a:pt x="3448" y="1305"/>
                  </a:lnTo>
                  <a:lnTo>
                    <a:pt x="3457" y="1302"/>
                  </a:lnTo>
                  <a:lnTo>
                    <a:pt x="3558" y="1277"/>
                  </a:lnTo>
                  <a:lnTo>
                    <a:pt x="3567" y="1275"/>
                  </a:lnTo>
                  <a:lnTo>
                    <a:pt x="3669" y="1254"/>
                  </a:lnTo>
                  <a:lnTo>
                    <a:pt x="3678" y="1252"/>
                  </a:lnTo>
                  <a:lnTo>
                    <a:pt x="3781" y="1235"/>
                  </a:lnTo>
                  <a:lnTo>
                    <a:pt x="3790" y="1233"/>
                  </a:lnTo>
                  <a:lnTo>
                    <a:pt x="3893" y="1220"/>
                  </a:lnTo>
                  <a:lnTo>
                    <a:pt x="3903" y="1219"/>
                  </a:lnTo>
                  <a:lnTo>
                    <a:pt x="4007" y="1209"/>
                  </a:lnTo>
                  <a:lnTo>
                    <a:pt x="4016" y="1208"/>
                  </a:lnTo>
                  <a:lnTo>
                    <a:pt x="4120" y="1202"/>
                  </a:lnTo>
                  <a:lnTo>
                    <a:pt x="4130" y="1202"/>
                  </a:lnTo>
                  <a:lnTo>
                    <a:pt x="4234" y="1200"/>
                  </a:lnTo>
                  <a:lnTo>
                    <a:pt x="4244" y="1200"/>
                  </a:lnTo>
                  <a:lnTo>
                    <a:pt x="4349" y="1202"/>
                  </a:lnTo>
                  <a:lnTo>
                    <a:pt x="4358" y="1202"/>
                  </a:lnTo>
                  <a:lnTo>
                    <a:pt x="4462" y="1208"/>
                  </a:lnTo>
                  <a:lnTo>
                    <a:pt x="4472" y="1209"/>
                  </a:lnTo>
                  <a:lnTo>
                    <a:pt x="4576" y="1219"/>
                  </a:lnTo>
                  <a:lnTo>
                    <a:pt x="4585" y="1220"/>
                  </a:lnTo>
                  <a:lnTo>
                    <a:pt x="4688" y="1233"/>
                  </a:lnTo>
                  <a:lnTo>
                    <a:pt x="4698" y="1235"/>
                  </a:lnTo>
                  <a:lnTo>
                    <a:pt x="4800" y="1252"/>
                  </a:lnTo>
                  <a:lnTo>
                    <a:pt x="4809" y="1254"/>
                  </a:lnTo>
                  <a:lnTo>
                    <a:pt x="4911" y="1275"/>
                  </a:lnTo>
                  <a:lnTo>
                    <a:pt x="4920" y="1277"/>
                  </a:lnTo>
                  <a:lnTo>
                    <a:pt x="5021" y="1302"/>
                  </a:lnTo>
                  <a:lnTo>
                    <a:pt x="5030" y="1305"/>
                  </a:lnTo>
                  <a:lnTo>
                    <a:pt x="5130" y="1334"/>
                  </a:lnTo>
                  <a:lnTo>
                    <a:pt x="5139" y="1336"/>
                  </a:lnTo>
                  <a:lnTo>
                    <a:pt x="5238" y="1369"/>
                  </a:lnTo>
                  <a:lnTo>
                    <a:pt x="5247" y="1372"/>
                  </a:lnTo>
                  <a:lnTo>
                    <a:pt x="5345" y="1408"/>
                  </a:lnTo>
                  <a:lnTo>
                    <a:pt x="5353" y="1412"/>
                  </a:lnTo>
                  <a:lnTo>
                    <a:pt x="5450" y="1452"/>
                  </a:lnTo>
                  <a:lnTo>
                    <a:pt x="5458" y="1455"/>
                  </a:lnTo>
                  <a:lnTo>
                    <a:pt x="5553" y="1499"/>
                  </a:lnTo>
                  <a:lnTo>
                    <a:pt x="5562" y="1503"/>
                  </a:lnTo>
                  <a:lnTo>
                    <a:pt x="5655" y="1550"/>
                  </a:lnTo>
                  <a:lnTo>
                    <a:pt x="5663" y="1555"/>
                  </a:lnTo>
                  <a:lnTo>
                    <a:pt x="5755" y="1605"/>
                  </a:lnTo>
                  <a:lnTo>
                    <a:pt x="5763" y="1610"/>
                  </a:lnTo>
                  <a:lnTo>
                    <a:pt x="5853" y="1664"/>
                  </a:lnTo>
                  <a:lnTo>
                    <a:pt x="5861" y="1669"/>
                  </a:lnTo>
                  <a:lnTo>
                    <a:pt x="5948" y="1726"/>
                  </a:lnTo>
                  <a:lnTo>
                    <a:pt x="5956" y="1731"/>
                  </a:lnTo>
                  <a:lnTo>
                    <a:pt x="6041" y="1792"/>
                  </a:lnTo>
                  <a:lnTo>
                    <a:pt x="6049" y="1797"/>
                  </a:lnTo>
                  <a:lnTo>
                    <a:pt x="6131" y="1861"/>
                  </a:lnTo>
                  <a:lnTo>
                    <a:pt x="6139" y="1866"/>
                  </a:lnTo>
                  <a:lnTo>
                    <a:pt x="6219" y="1933"/>
                  </a:lnTo>
                  <a:lnTo>
                    <a:pt x="6226" y="1939"/>
                  </a:lnTo>
                  <a:lnTo>
                    <a:pt x="6303" y="2008"/>
                  </a:lnTo>
                  <a:lnTo>
                    <a:pt x="6310" y="2015"/>
                  </a:lnTo>
                  <a:lnTo>
                    <a:pt x="6385" y="2087"/>
                  </a:lnTo>
                  <a:lnTo>
                    <a:pt x="6392" y="2094"/>
                  </a:lnTo>
                  <a:lnTo>
                    <a:pt x="6464" y="2169"/>
                  </a:lnTo>
                  <a:lnTo>
                    <a:pt x="6470" y="2175"/>
                  </a:lnTo>
                  <a:lnTo>
                    <a:pt x="6540" y="2253"/>
                  </a:lnTo>
                  <a:lnTo>
                    <a:pt x="6546" y="2260"/>
                  </a:lnTo>
                  <a:lnTo>
                    <a:pt x="6612" y="2340"/>
                  </a:lnTo>
                  <a:lnTo>
                    <a:pt x="6618" y="2348"/>
                  </a:lnTo>
                  <a:lnTo>
                    <a:pt x="6681" y="2430"/>
                  </a:lnTo>
                  <a:lnTo>
                    <a:pt x="6687" y="2438"/>
                  </a:lnTo>
                  <a:lnTo>
                    <a:pt x="6747" y="2523"/>
                  </a:lnTo>
                  <a:lnTo>
                    <a:pt x="6753" y="2531"/>
                  </a:lnTo>
                  <a:lnTo>
                    <a:pt x="6810" y="2618"/>
                  </a:lnTo>
                  <a:lnTo>
                    <a:pt x="6815" y="2626"/>
                  </a:lnTo>
                  <a:lnTo>
                    <a:pt x="6869" y="2716"/>
                  </a:lnTo>
                  <a:lnTo>
                    <a:pt x="6874" y="2724"/>
                  </a:lnTo>
                  <a:lnTo>
                    <a:pt x="6924" y="2816"/>
                  </a:lnTo>
                  <a:lnTo>
                    <a:pt x="6929" y="2824"/>
                  </a:lnTo>
                  <a:lnTo>
                    <a:pt x="6976" y="2917"/>
                  </a:lnTo>
                  <a:lnTo>
                    <a:pt x="6980" y="2926"/>
                  </a:lnTo>
                  <a:lnTo>
                    <a:pt x="7024" y="3021"/>
                  </a:lnTo>
                  <a:lnTo>
                    <a:pt x="7027" y="3029"/>
                  </a:lnTo>
                  <a:lnTo>
                    <a:pt x="7067" y="3126"/>
                  </a:lnTo>
                  <a:lnTo>
                    <a:pt x="7071" y="3134"/>
                  </a:lnTo>
                  <a:lnTo>
                    <a:pt x="7107" y="3232"/>
                  </a:lnTo>
                  <a:lnTo>
                    <a:pt x="7110" y="3241"/>
                  </a:lnTo>
                  <a:lnTo>
                    <a:pt x="7143" y="3340"/>
                  </a:lnTo>
                  <a:lnTo>
                    <a:pt x="7145" y="3348"/>
                  </a:lnTo>
                  <a:lnTo>
                    <a:pt x="7174" y="3448"/>
                  </a:lnTo>
                  <a:lnTo>
                    <a:pt x="7177" y="3457"/>
                  </a:lnTo>
                  <a:lnTo>
                    <a:pt x="7202" y="3558"/>
                  </a:lnTo>
                  <a:lnTo>
                    <a:pt x="7204" y="3567"/>
                  </a:lnTo>
                  <a:lnTo>
                    <a:pt x="7225" y="3669"/>
                  </a:lnTo>
                  <a:lnTo>
                    <a:pt x="7227" y="3678"/>
                  </a:lnTo>
                  <a:lnTo>
                    <a:pt x="7244" y="3781"/>
                  </a:lnTo>
                  <a:lnTo>
                    <a:pt x="7246" y="3790"/>
                  </a:lnTo>
                  <a:lnTo>
                    <a:pt x="7259" y="3893"/>
                  </a:lnTo>
                  <a:lnTo>
                    <a:pt x="7260" y="3903"/>
                  </a:lnTo>
                  <a:lnTo>
                    <a:pt x="7270" y="4007"/>
                  </a:lnTo>
                  <a:lnTo>
                    <a:pt x="7271" y="4016"/>
                  </a:lnTo>
                  <a:lnTo>
                    <a:pt x="7277" y="4120"/>
                  </a:lnTo>
                  <a:lnTo>
                    <a:pt x="7277" y="4130"/>
                  </a:lnTo>
                  <a:close/>
                  <a:moveTo>
                    <a:pt x="6777" y="4334"/>
                  </a:moveTo>
                  <a:lnTo>
                    <a:pt x="6779" y="4239"/>
                  </a:lnTo>
                  <a:lnTo>
                    <a:pt x="6777" y="4144"/>
                  </a:lnTo>
                  <a:lnTo>
                    <a:pt x="6772" y="4049"/>
                  </a:lnTo>
                  <a:lnTo>
                    <a:pt x="6763" y="3954"/>
                  </a:lnTo>
                  <a:lnTo>
                    <a:pt x="6750" y="3860"/>
                  </a:lnTo>
                  <a:lnTo>
                    <a:pt x="6735" y="3767"/>
                  </a:lnTo>
                  <a:lnTo>
                    <a:pt x="6715" y="3674"/>
                  </a:lnTo>
                  <a:lnTo>
                    <a:pt x="6692" y="3582"/>
                  </a:lnTo>
                  <a:lnTo>
                    <a:pt x="6666" y="3491"/>
                  </a:lnTo>
                  <a:lnTo>
                    <a:pt x="6637" y="3401"/>
                  </a:lnTo>
                  <a:lnTo>
                    <a:pt x="6604" y="3313"/>
                  </a:lnTo>
                  <a:lnTo>
                    <a:pt x="6567" y="3225"/>
                  </a:lnTo>
                  <a:lnTo>
                    <a:pt x="6528" y="3139"/>
                  </a:lnTo>
                  <a:lnTo>
                    <a:pt x="6485" y="3054"/>
                  </a:lnTo>
                  <a:lnTo>
                    <a:pt x="6438" y="2970"/>
                  </a:lnTo>
                  <a:lnTo>
                    <a:pt x="6389" y="2888"/>
                  </a:lnTo>
                  <a:lnTo>
                    <a:pt x="6337" y="2809"/>
                  </a:lnTo>
                  <a:lnTo>
                    <a:pt x="6282" y="2731"/>
                  </a:lnTo>
                  <a:lnTo>
                    <a:pt x="6224" y="2656"/>
                  </a:lnTo>
                  <a:lnTo>
                    <a:pt x="6164" y="2583"/>
                  </a:lnTo>
                  <a:lnTo>
                    <a:pt x="6100" y="2512"/>
                  </a:lnTo>
                  <a:lnTo>
                    <a:pt x="6035" y="2444"/>
                  </a:lnTo>
                  <a:lnTo>
                    <a:pt x="5967" y="2378"/>
                  </a:lnTo>
                  <a:lnTo>
                    <a:pt x="5896" y="2315"/>
                  </a:lnTo>
                  <a:lnTo>
                    <a:pt x="5823" y="2254"/>
                  </a:lnTo>
                  <a:lnTo>
                    <a:pt x="5748" y="2197"/>
                  </a:lnTo>
                  <a:lnTo>
                    <a:pt x="5670" y="2142"/>
                  </a:lnTo>
                  <a:lnTo>
                    <a:pt x="5591" y="2090"/>
                  </a:lnTo>
                  <a:lnTo>
                    <a:pt x="5509" y="2041"/>
                  </a:lnTo>
                  <a:lnTo>
                    <a:pt x="5425" y="1994"/>
                  </a:lnTo>
                  <a:lnTo>
                    <a:pt x="5340" y="1951"/>
                  </a:lnTo>
                  <a:lnTo>
                    <a:pt x="5254" y="1912"/>
                  </a:lnTo>
                  <a:lnTo>
                    <a:pt x="5166" y="1875"/>
                  </a:lnTo>
                  <a:lnTo>
                    <a:pt x="5077" y="1842"/>
                  </a:lnTo>
                  <a:lnTo>
                    <a:pt x="4988" y="1813"/>
                  </a:lnTo>
                  <a:lnTo>
                    <a:pt x="4896" y="1787"/>
                  </a:lnTo>
                  <a:lnTo>
                    <a:pt x="4805" y="1764"/>
                  </a:lnTo>
                  <a:lnTo>
                    <a:pt x="4712" y="1744"/>
                  </a:lnTo>
                  <a:lnTo>
                    <a:pt x="4618" y="1729"/>
                  </a:lnTo>
                  <a:lnTo>
                    <a:pt x="4524" y="1716"/>
                  </a:lnTo>
                  <a:lnTo>
                    <a:pt x="4430" y="1707"/>
                  </a:lnTo>
                  <a:lnTo>
                    <a:pt x="4334" y="1702"/>
                  </a:lnTo>
                  <a:lnTo>
                    <a:pt x="4239" y="1700"/>
                  </a:lnTo>
                  <a:lnTo>
                    <a:pt x="4144" y="1702"/>
                  </a:lnTo>
                  <a:lnTo>
                    <a:pt x="4049" y="1707"/>
                  </a:lnTo>
                  <a:lnTo>
                    <a:pt x="3954" y="1716"/>
                  </a:lnTo>
                  <a:lnTo>
                    <a:pt x="3860" y="1729"/>
                  </a:lnTo>
                  <a:lnTo>
                    <a:pt x="3767" y="1744"/>
                  </a:lnTo>
                  <a:lnTo>
                    <a:pt x="3674" y="1764"/>
                  </a:lnTo>
                  <a:lnTo>
                    <a:pt x="3582" y="1787"/>
                  </a:lnTo>
                  <a:lnTo>
                    <a:pt x="3491" y="1813"/>
                  </a:lnTo>
                  <a:lnTo>
                    <a:pt x="3401" y="1842"/>
                  </a:lnTo>
                  <a:lnTo>
                    <a:pt x="3313" y="1875"/>
                  </a:lnTo>
                  <a:lnTo>
                    <a:pt x="3225" y="1912"/>
                  </a:lnTo>
                  <a:lnTo>
                    <a:pt x="3139" y="1951"/>
                  </a:lnTo>
                  <a:lnTo>
                    <a:pt x="3054" y="1994"/>
                  </a:lnTo>
                  <a:lnTo>
                    <a:pt x="2970" y="2041"/>
                  </a:lnTo>
                  <a:lnTo>
                    <a:pt x="2888" y="2090"/>
                  </a:lnTo>
                  <a:lnTo>
                    <a:pt x="2808" y="2142"/>
                  </a:lnTo>
                  <a:lnTo>
                    <a:pt x="2731" y="2197"/>
                  </a:lnTo>
                  <a:lnTo>
                    <a:pt x="2656" y="2254"/>
                  </a:lnTo>
                  <a:lnTo>
                    <a:pt x="2583" y="2315"/>
                  </a:lnTo>
                  <a:lnTo>
                    <a:pt x="2512" y="2378"/>
                  </a:lnTo>
                  <a:lnTo>
                    <a:pt x="2444" y="2444"/>
                  </a:lnTo>
                  <a:lnTo>
                    <a:pt x="2378" y="2512"/>
                  </a:lnTo>
                  <a:lnTo>
                    <a:pt x="2315" y="2583"/>
                  </a:lnTo>
                  <a:lnTo>
                    <a:pt x="2254" y="2656"/>
                  </a:lnTo>
                  <a:lnTo>
                    <a:pt x="2197" y="2731"/>
                  </a:lnTo>
                  <a:lnTo>
                    <a:pt x="2142" y="2808"/>
                  </a:lnTo>
                  <a:lnTo>
                    <a:pt x="2090" y="2888"/>
                  </a:lnTo>
                  <a:lnTo>
                    <a:pt x="2041" y="2970"/>
                  </a:lnTo>
                  <a:lnTo>
                    <a:pt x="1994" y="3054"/>
                  </a:lnTo>
                  <a:lnTo>
                    <a:pt x="1951" y="3139"/>
                  </a:lnTo>
                  <a:lnTo>
                    <a:pt x="1912" y="3225"/>
                  </a:lnTo>
                  <a:lnTo>
                    <a:pt x="1875" y="3313"/>
                  </a:lnTo>
                  <a:lnTo>
                    <a:pt x="1842" y="3401"/>
                  </a:lnTo>
                  <a:lnTo>
                    <a:pt x="1813" y="3491"/>
                  </a:lnTo>
                  <a:lnTo>
                    <a:pt x="1787" y="3582"/>
                  </a:lnTo>
                  <a:lnTo>
                    <a:pt x="1764" y="3674"/>
                  </a:lnTo>
                  <a:lnTo>
                    <a:pt x="1744" y="3767"/>
                  </a:lnTo>
                  <a:lnTo>
                    <a:pt x="1729" y="3860"/>
                  </a:lnTo>
                  <a:lnTo>
                    <a:pt x="1716" y="3954"/>
                  </a:lnTo>
                  <a:lnTo>
                    <a:pt x="1707" y="4049"/>
                  </a:lnTo>
                  <a:lnTo>
                    <a:pt x="1702" y="4144"/>
                  </a:lnTo>
                  <a:lnTo>
                    <a:pt x="1700" y="4239"/>
                  </a:lnTo>
                  <a:lnTo>
                    <a:pt x="1702" y="4334"/>
                  </a:lnTo>
                  <a:lnTo>
                    <a:pt x="1707" y="4430"/>
                  </a:lnTo>
                  <a:lnTo>
                    <a:pt x="1716" y="4524"/>
                  </a:lnTo>
                  <a:lnTo>
                    <a:pt x="1729" y="4618"/>
                  </a:lnTo>
                  <a:lnTo>
                    <a:pt x="1744" y="4712"/>
                  </a:lnTo>
                  <a:lnTo>
                    <a:pt x="1764" y="4805"/>
                  </a:lnTo>
                  <a:lnTo>
                    <a:pt x="1787" y="4896"/>
                  </a:lnTo>
                  <a:lnTo>
                    <a:pt x="1813" y="4988"/>
                  </a:lnTo>
                  <a:lnTo>
                    <a:pt x="1842" y="5077"/>
                  </a:lnTo>
                  <a:lnTo>
                    <a:pt x="1875" y="5166"/>
                  </a:lnTo>
                  <a:lnTo>
                    <a:pt x="1912" y="5254"/>
                  </a:lnTo>
                  <a:lnTo>
                    <a:pt x="1951" y="5340"/>
                  </a:lnTo>
                  <a:lnTo>
                    <a:pt x="1994" y="5425"/>
                  </a:lnTo>
                  <a:lnTo>
                    <a:pt x="2041" y="5509"/>
                  </a:lnTo>
                  <a:lnTo>
                    <a:pt x="2090" y="5591"/>
                  </a:lnTo>
                  <a:lnTo>
                    <a:pt x="2142" y="5670"/>
                  </a:lnTo>
                  <a:lnTo>
                    <a:pt x="2197" y="5748"/>
                  </a:lnTo>
                  <a:lnTo>
                    <a:pt x="2254" y="5823"/>
                  </a:lnTo>
                  <a:lnTo>
                    <a:pt x="2315" y="5896"/>
                  </a:lnTo>
                  <a:lnTo>
                    <a:pt x="2378" y="5967"/>
                  </a:lnTo>
                  <a:lnTo>
                    <a:pt x="2444" y="6035"/>
                  </a:lnTo>
                  <a:lnTo>
                    <a:pt x="2512" y="6100"/>
                  </a:lnTo>
                  <a:lnTo>
                    <a:pt x="2583" y="6164"/>
                  </a:lnTo>
                  <a:lnTo>
                    <a:pt x="2656" y="6224"/>
                  </a:lnTo>
                  <a:lnTo>
                    <a:pt x="2731" y="6282"/>
                  </a:lnTo>
                  <a:lnTo>
                    <a:pt x="2809" y="6337"/>
                  </a:lnTo>
                  <a:lnTo>
                    <a:pt x="2888" y="6389"/>
                  </a:lnTo>
                  <a:lnTo>
                    <a:pt x="2970" y="6438"/>
                  </a:lnTo>
                  <a:lnTo>
                    <a:pt x="3054" y="6485"/>
                  </a:lnTo>
                  <a:lnTo>
                    <a:pt x="3139" y="6528"/>
                  </a:lnTo>
                  <a:lnTo>
                    <a:pt x="3225" y="6567"/>
                  </a:lnTo>
                  <a:lnTo>
                    <a:pt x="3313" y="6604"/>
                  </a:lnTo>
                  <a:lnTo>
                    <a:pt x="3401" y="6637"/>
                  </a:lnTo>
                  <a:lnTo>
                    <a:pt x="3491" y="6666"/>
                  </a:lnTo>
                  <a:lnTo>
                    <a:pt x="3582" y="6692"/>
                  </a:lnTo>
                  <a:lnTo>
                    <a:pt x="3674" y="6715"/>
                  </a:lnTo>
                  <a:lnTo>
                    <a:pt x="3767" y="6735"/>
                  </a:lnTo>
                  <a:lnTo>
                    <a:pt x="3860" y="6750"/>
                  </a:lnTo>
                  <a:lnTo>
                    <a:pt x="3954" y="6763"/>
                  </a:lnTo>
                  <a:lnTo>
                    <a:pt x="4049" y="6772"/>
                  </a:lnTo>
                  <a:lnTo>
                    <a:pt x="4144" y="6777"/>
                  </a:lnTo>
                  <a:lnTo>
                    <a:pt x="4239" y="6779"/>
                  </a:lnTo>
                  <a:lnTo>
                    <a:pt x="4334" y="6777"/>
                  </a:lnTo>
                  <a:lnTo>
                    <a:pt x="4430" y="6772"/>
                  </a:lnTo>
                  <a:lnTo>
                    <a:pt x="4524" y="6763"/>
                  </a:lnTo>
                  <a:lnTo>
                    <a:pt x="4618" y="6750"/>
                  </a:lnTo>
                  <a:lnTo>
                    <a:pt x="4712" y="6735"/>
                  </a:lnTo>
                  <a:lnTo>
                    <a:pt x="4805" y="6715"/>
                  </a:lnTo>
                  <a:lnTo>
                    <a:pt x="4896" y="6692"/>
                  </a:lnTo>
                  <a:lnTo>
                    <a:pt x="4988" y="6666"/>
                  </a:lnTo>
                  <a:lnTo>
                    <a:pt x="5077" y="6637"/>
                  </a:lnTo>
                  <a:lnTo>
                    <a:pt x="5166" y="6604"/>
                  </a:lnTo>
                  <a:lnTo>
                    <a:pt x="5254" y="6567"/>
                  </a:lnTo>
                  <a:lnTo>
                    <a:pt x="5340" y="6528"/>
                  </a:lnTo>
                  <a:lnTo>
                    <a:pt x="5425" y="6485"/>
                  </a:lnTo>
                  <a:lnTo>
                    <a:pt x="5509" y="6438"/>
                  </a:lnTo>
                  <a:lnTo>
                    <a:pt x="5591" y="6389"/>
                  </a:lnTo>
                  <a:lnTo>
                    <a:pt x="5670" y="6337"/>
                  </a:lnTo>
                  <a:lnTo>
                    <a:pt x="5748" y="6282"/>
                  </a:lnTo>
                  <a:lnTo>
                    <a:pt x="5823" y="6224"/>
                  </a:lnTo>
                  <a:lnTo>
                    <a:pt x="5896" y="6164"/>
                  </a:lnTo>
                  <a:lnTo>
                    <a:pt x="5957" y="6109"/>
                  </a:lnTo>
                  <a:lnTo>
                    <a:pt x="5965" y="6093"/>
                  </a:lnTo>
                  <a:lnTo>
                    <a:pt x="5990" y="6055"/>
                  </a:lnTo>
                  <a:lnTo>
                    <a:pt x="6021" y="6021"/>
                  </a:lnTo>
                  <a:lnTo>
                    <a:pt x="6055" y="5990"/>
                  </a:lnTo>
                  <a:lnTo>
                    <a:pt x="6093" y="5965"/>
                  </a:lnTo>
                  <a:lnTo>
                    <a:pt x="6109" y="5957"/>
                  </a:lnTo>
                  <a:lnTo>
                    <a:pt x="6164" y="5896"/>
                  </a:lnTo>
                  <a:lnTo>
                    <a:pt x="6224" y="5823"/>
                  </a:lnTo>
                  <a:lnTo>
                    <a:pt x="6282" y="5748"/>
                  </a:lnTo>
                  <a:lnTo>
                    <a:pt x="6337" y="5670"/>
                  </a:lnTo>
                  <a:lnTo>
                    <a:pt x="6389" y="5591"/>
                  </a:lnTo>
                  <a:lnTo>
                    <a:pt x="6438" y="5509"/>
                  </a:lnTo>
                  <a:lnTo>
                    <a:pt x="6485" y="5425"/>
                  </a:lnTo>
                  <a:lnTo>
                    <a:pt x="6528" y="5340"/>
                  </a:lnTo>
                  <a:lnTo>
                    <a:pt x="6567" y="5254"/>
                  </a:lnTo>
                  <a:lnTo>
                    <a:pt x="6604" y="5166"/>
                  </a:lnTo>
                  <a:lnTo>
                    <a:pt x="6637" y="5077"/>
                  </a:lnTo>
                  <a:lnTo>
                    <a:pt x="6666" y="4988"/>
                  </a:lnTo>
                  <a:lnTo>
                    <a:pt x="6692" y="4896"/>
                  </a:lnTo>
                  <a:lnTo>
                    <a:pt x="6715" y="4805"/>
                  </a:lnTo>
                  <a:lnTo>
                    <a:pt x="6735" y="4712"/>
                  </a:lnTo>
                  <a:lnTo>
                    <a:pt x="6750" y="4618"/>
                  </a:lnTo>
                  <a:lnTo>
                    <a:pt x="6763" y="4524"/>
                  </a:lnTo>
                  <a:lnTo>
                    <a:pt x="6772" y="4430"/>
                  </a:lnTo>
                  <a:lnTo>
                    <a:pt x="6777" y="433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54" name="Oval 53">
            <a:extLst>
              <a:ext uri="{FF2B5EF4-FFF2-40B4-BE49-F238E27FC236}">
                <a16:creationId xmlns:a16="http://schemas.microsoft.com/office/drawing/2014/main" id="{C18A0E7A-82EC-4150-9595-44A30A59BC4D}"/>
              </a:ext>
            </a:extLst>
          </p:cNvPr>
          <p:cNvSpPr/>
          <p:nvPr/>
        </p:nvSpPr>
        <p:spPr>
          <a:xfrm>
            <a:off x="6853920" y="3531426"/>
            <a:ext cx="572630" cy="57263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pSp>
        <p:nvGrpSpPr>
          <p:cNvPr id="65" name="Graphic 54"/>
          <p:cNvGrpSpPr/>
          <p:nvPr/>
        </p:nvGrpSpPr>
        <p:grpSpPr>
          <a:xfrm>
            <a:off x="6948034" y="3625540"/>
            <a:ext cx="384400" cy="384400"/>
            <a:chOff x="6359457" y="1760585"/>
            <a:chExt cx="633600" cy="633600"/>
          </a:xfrm>
        </p:grpSpPr>
        <p:sp>
          <p:nvSpPr>
            <p:cNvPr id="66" name="Accent"/>
            <p:cNvSpPr/>
            <p:nvPr/>
          </p:nvSpPr>
          <p:spPr>
            <a:xfrm>
              <a:off x="6359457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068" y="3540"/>
                  </a:moveTo>
                  <a:lnTo>
                    <a:pt x="7068" y="3563"/>
                  </a:lnTo>
                  <a:lnTo>
                    <a:pt x="7066" y="3586"/>
                  </a:lnTo>
                  <a:lnTo>
                    <a:pt x="7064" y="3608"/>
                  </a:lnTo>
                  <a:lnTo>
                    <a:pt x="7061" y="3631"/>
                  </a:lnTo>
                  <a:lnTo>
                    <a:pt x="7057" y="3653"/>
                  </a:lnTo>
                  <a:lnTo>
                    <a:pt x="7053" y="3676"/>
                  </a:lnTo>
                  <a:lnTo>
                    <a:pt x="7047" y="3698"/>
                  </a:lnTo>
                  <a:lnTo>
                    <a:pt x="7041" y="3719"/>
                  </a:lnTo>
                  <a:lnTo>
                    <a:pt x="7034" y="3741"/>
                  </a:lnTo>
                  <a:lnTo>
                    <a:pt x="7026" y="3762"/>
                  </a:lnTo>
                  <a:lnTo>
                    <a:pt x="7018" y="3783"/>
                  </a:lnTo>
                  <a:lnTo>
                    <a:pt x="7008" y="3804"/>
                  </a:lnTo>
                  <a:lnTo>
                    <a:pt x="6998" y="3824"/>
                  </a:lnTo>
                  <a:lnTo>
                    <a:pt x="6987" y="3844"/>
                  </a:lnTo>
                  <a:lnTo>
                    <a:pt x="6975" y="3864"/>
                  </a:lnTo>
                  <a:lnTo>
                    <a:pt x="6963" y="3883"/>
                  </a:lnTo>
                  <a:lnTo>
                    <a:pt x="6949" y="3901"/>
                  </a:lnTo>
                  <a:lnTo>
                    <a:pt x="6935" y="3919"/>
                  </a:lnTo>
                  <a:lnTo>
                    <a:pt x="6921" y="3937"/>
                  </a:lnTo>
                  <a:lnTo>
                    <a:pt x="6906" y="3954"/>
                  </a:lnTo>
                  <a:lnTo>
                    <a:pt x="6890" y="3970"/>
                  </a:lnTo>
                  <a:lnTo>
                    <a:pt x="6874" y="3986"/>
                  </a:lnTo>
                  <a:lnTo>
                    <a:pt x="6857" y="4001"/>
                  </a:lnTo>
                  <a:lnTo>
                    <a:pt x="6839" y="4015"/>
                  </a:lnTo>
                  <a:lnTo>
                    <a:pt x="6821" y="4029"/>
                  </a:lnTo>
                  <a:lnTo>
                    <a:pt x="6803" y="4043"/>
                  </a:lnTo>
                  <a:lnTo>
                    <a:pt x="6784" y="4055"/>
                  </a:lnTo>
                  <a:lnTo>
                    <a:pt x="6764" y="4067"/>
                  </a:lnTo>
                  <a:lnTo>
                    <a:pt x="6744" y="4078"/>
                  </a:lnTo>
                  <a:lnTo>
                    <a:pt x="6724" y="4088"/>
                  </a:lnTo>
                  <a:lnTo>
                    <a:pt x="6703" y="4098"/>
                  </a:lnTo>
                  <a:lnTo>
                    <a:pt x="6682" y="4106"/>
                  </a:lnTo>
                  <a:lnTo>
                    <a:pt x="6661" y="4114"/>
                  </a:lnTo>
                  <a:lnTo>
                    <a:pt x="6639" y="4121"/>
                  </a:lnTo>
                  <a:lnTo>
                    <a:pt x="6618" y="4127"/>
                  </a:lnTo>
                  <a:lnTo>
                    <a:pt x="6596" y="4133"/>
                  </a:lnTo>
                  <a:lnTo>
                    <a:pt x="6573" y="4137"/>
                  </a:lnTo>
                  <a:lnTo>
                    <a:pt x="6551" y="4141"/>
                  </a:lnTo>
                  <a:lnTo>
                    <a:pt x="6528" y="4144"/>
                  </a:lnTo>
                  <a:lnTo>
                    <a:pt x="6506" y="4146"/>
                  </a:lnTo>
                  <a:lnTo>
                    <a:pt x="6483" y="4148"/>
                  </a:lnTo>
                  <a:lnTo>
                    <a:pt x="6460" y="4148"/>
                  </a:lnTo>
                  <a:lnTo>
                    <a:pt x="6437" y="4148"/>
                  </a:lnTo>
                  <a:lnTo>
                    <a:pt x="6414" y="4146"/>
                  </a:lnTo>
                  <a:lnTo>
                    <a:pt x="6392" y="4144"/>
                  </a:lnTo>
                  <a:lnTo>
                    <a:pt x="6369" y="4141"/>
                  </a:lnTo>
                  <a:lnTo>
                    <a:pt x="6347" y="4137"/>
                  </a:lnTo>
                  <a:lnTo>
                    <a:pt x="6324" y="4133"/>
                  </a:lnTo>
                  <a:lnTo>
                    <a:pt x="6302" y="4127"/>
                  </a:lnTo>
                  <a:lnTo>
                    <a:pt x="6281" y="4121"/>
                  </a:lnTo>
                  <a:lnTo>
                    <a:pt x="6259" y="4114"/>
                  </a:lnTo>
                  <a:lnTo>
                    <a:pt x="6238" y="4106"/>
                  </a:lnTo>
                  <a:lnTo>
                    <a:pt x="6217" y="4098"/>
                  </a:lnTo>
                  <a:lnTo>
                    <a:pt x="6196" y="4088"/>
                  </a:lnTo>
                  <a:lnTo>
                    <a:pt x="6176" y="4078"/>
                  </a:lnTo>
                  <a:lnTo>
                    <a:pt x="6156" y="4067"/>
                  </a:lnTo>
                  <a:lnTo>
                    <a:pt x="6136" y="4055"/>
                  </a:lnTo>
                  <a:lnTo>
                    <a:pt x="6117" y="4043"/>
                  </a:lnTo>
                  <a:lnTo>
                    <a:pt x="6099" y="4029"/>
                  </a:lnTo>
                  <a:lnTo>
                    <a:pt x="6081" y="4015"/>
                  </a:lnTo>
                  <a:lnTo>
                    <a:pt x="6063" y="4001"/>
                  </a:lnTo>
                  <a:lnTo>
                    <a:pt x="6046" y="3986"/>
                  </a:lnTo>
                  <a:lnTo>
                    <a:pt x="6030" y="3970"/>
                  </a:lnTo>
                  <a:lnTo>
                    <a:pt x="6014" y="3954"/>
                  </a:lnTo>
                  <a:lnTo>
                    <a:pt x="5999" y="3937"/>
                  </a:lnTo>
                  <a:lnTo>
                    <a:pt x="5985" y="3919"/>
                  </a:lnTo>
                  <a:lnTo>
                    <a:pt x="5971" y="3901"/>
                  </a:lnTo>
                  <a:lnTo>
                    <a:pt x="5957" y="3883"/>
                  </a:lnTo>
                  <a:lnTo>
                    <a:pt x="5945" y="3864"/>
                  </a:lnTo>
                  <a:lnTo>
                    <a:pt x="5933" y="3844"/>
                  </a:lnTo>
                  <a:lnTo>
                    <a:pt x="5922" y="3824"/>
                  </a:lnTo>
                  <a:lnTo>
                    <a:pt x="5912" y="3804"/>
                  </a:lnTo>
                  <a:lnTo>
                    <a:pt x="5902" y="3783"/>
                  </a:lnTo>
                  <a:lnTo>
                    <a:pt x="5894" y="3762"/>
                  </a:lnTo>
                  <a:lnTo>
                    <a:pt x="5886" y="3741"/>
                  </a:lnTo>
                  <a:lnTo>
                    <a:pt x="5879" y="3719"/>
                  </a:lnTo>
                  <a:lnTo>
                    <a:pt x="5873" y="3698"/>
                  </a:lnTo>
                  <a:lnTo>
                    <a:pt x="5867" y="3676"/>
                  </a:lnTo>
                  <a:lnTo>
                    <a:pt x="5863" y="3653"/>
                  </a:lnTo>
                  <a:lnTo>
                    <a:pt x="5859" y="3631"/>
                  </a:lnTo>
                  <a:lnTo>
                    <a:pt x="5856" y="3608"/>
                  </a:lnTo>
                  <a:lnTo>
                    <a:pt x="5854" y="3586"/>
                  </a:lnTo>
                  <a:lnTo>
                    <a:pt x="5852" y="3563"/>
                  </a:lnTo>
                  <a:lnTo>
                    <a:pt x="5852" y="3540"/>
                  </a:lnTo>
                  <a:lnTo>
                    <a:pt x="5852" y="3517"/>
                  </a:lnTo>
                  <a:lnTo>
                    <a:pt x="5854" y="3494"/>
                  </a:lnTo>
                  <a:lnTo>
                    <a:pt x="5856" y="3472"/>
                  </a:lnTo>
                  <a:lnTo>
                    <a:pt x="5859" y="3449"/>
                  </a:lnTo>
                  <a:lnTo>
                    <a:pt x="5863" y="3427"/>
                  </a:lnTo>
                  <a:lnTo>
                    <a:pt x="5867" y="3404"/>
                  </a:lnTo>
                  <a:lnTo>
                    <a:pt x="5873" y="3382"/>
                  </a:lnTo>
                  <a:lnTo>
                    <a:pt x="5879" y="3361"/>
                  </a:lnTo>
                  <a:lnTo>
                    <a:pt x="5886" y="3339"/>
                  </a:lnTo>
                  <a:lnTo>
                    <a:pt x="5894" y="3318"/>
                  </a:lnTo>
                  <a:lnTo>
                    <a:pt x="5902" y="3297"/>
                  </a:lnTo>
                  <a:lnTo>
                    <a:pt x="5912" y="3276"/>
                  </a:lnTo>
                  <a:lnTo>
                    <a:pt x="5922" y="3256"/>
                  </a:lnTo>
                  <a:lnTo>
                    <a:pt x="5933" y="3236"/>
                  </a:lnTo>
                  <a:lnTo>
                    <a:pt x="5945" y="3216"/>
                  </a:lnTo>
                  <a:lnTo>
                    <a:pt x="5957" y="3197"/>
                  </a:lnTo>
                  <a:lnTo>
                    <a:pt x="5971" y="3179"/>
                  </a:lnTo>
                  <a:lnTo>
                    <a:pt x="5985" y="3161"/>
                  </a:lnTo>
                  <a:lnTo>
                    <a:pt x="5999" y="3143"/>
                  </a:lnTo>
                  <a:lnTo>
                    <a:pt x="6014" y="3126"/>
                  </a:lnTo>
                  <a:lnTo>
                    <a:pt x="6030" y="3110"/>
                  </a:lnTo>
                  <a:lnTo>
                    <a:pt x="6046" y="3094"/>
                  </a:lnTo>
                  <a:lnTo>
                    <a:pt x="6063" y="3079"/>
                  </a:lnTo>
                  <a:lnTo>
                    <a:pt x="6081" y="3065"/>
                  </a:lnTo>
                  <a:lnTo>
                    <a:pt x="6099" y="3051"/>
                  </a:lnTo>
                  <a:lnTo>
                    <a:pt x="6117" y="3037"/>
                  </a:lnTo>
                  <a:lnTo>
                    <a:pt x="6136" y="3025"/>
                  </a:lnTo>
                  <a:lnTo>
                    <a:pt x="6156" y="3013"/>
                  </a:lnTo>
                  <a:lnTo>
                    <a:pt x="6176" y="3002"/>
                  </a:lnTo>
                  <a:lnTo>
                    <a:pt x="6196" y="2992"/>
                  </a:lnTo>
                  <a:lnTo>
                    <a:pt x="6217" y="2982"/>
                  </a:lnTo>
                  <a:lnTo>
                    <a:pt x="6238" y="2974"/>
                  </a:lnTo>
                  <a:lnTo>
                    <a:pt x="6259" y="2966"/>
                  </a:lnTo>
                  <a:lnTo>
                    <a:pt x="6281" y="2959"/>
                  </a:lnTo>
                  <a:lnTo>
                    <a:pt x="6302" y="2953"/>
                  </a:lnTo>
                  <a:lnTo>
                    <a:pt x="6324" y="2947"/>
                  </a:lnTo>
                  <a:lnTo>
                    <a:pt x="6347" y="2943"/>
                  </a:lnTo>
                  <a:lnTo>
                    <a:pt x="6369" y="2939"/>
                  </a:lnTo>
                  <a:lnTo>
                    <a:pt x="6392" y="2936"/>
                  </a:lnTo>
                  <a:lnTo>
                    <a:pt x="6414" y="2934"/>
                  </a:lnTo>
                  <a:lnTo>
                    <a:pt x="6437" y="2932"/>
                  </a:lnTo>
                  <a:lnTo>
                    <a:pt x="6460" y="2932"/>
                  </a:lnTo>
                  <a:lnTo>
                    <a:pt x="6483" y="2932"/>
                  </a:lnTo>
                  <a:lnTo>
                    <a:pt x="6506" y="2934"/>
                  </a:lnTo>
                  <a:lnTo>
                    <a:pt x="6528" y="2936"/>
                  </a:lnTo>
                  <a:lnTo>
                    <a:pt x="6551" y="2939"/>
                  </a:lnTo>
                  <a:lnTo>
                    <a:pt x="6573" y="2943"/>
                  </a:lnTo>
                  <a:lnTo>
                    <a:pt x="6596" y="2947"/>
                  </a:lnTo>
                  <a:lnTo>
                    <a:pt x="6618" y="2953"/>
                  </a:lnTo>
                  <a:lnTo>
                    <a:pt x="6639" y="2959"/>
                  </a:lnTo>
                  <a:lnTo>
                    <a:pt x="6661" y="2966"/>
                  </a:lnTo>
                  <a:lnTo>
                    <a:pt x="6682" y="2974"/>
                  </a:lnTo>
                  <a:lnTo>
                    <a:pt x="6703" y="2982"/>
                  </a:lnTo>
                  <a:lnTo>
                    <a:pt x="6724" y="2992"/>
                  </a:lnTo>
                  <a:lnTo>
                    <a:pt x="6744" y="3002"/>
                  </a:lnTo>
                  <a:lnTo>
                    <a:pt x="6764" y="3013"/>
                  </a:lnTo>
                  <a:lnTo>
                    <a:pt x="6784" y="3025"/>
                  </a:lnTo>
                  <a:lnTo>
                    <a:pt x="6803" y="3037"/>
                  </a:lnTo>
                  <a:lnTo>
                    <a:pt x="6821" y="3051"/>
                  </a:lnTo>
                  <a:lnTo>
                    <a:pt x="6839" y="3065"/>
                  </a:lnTo>
                  <a:lnTo>
                    <a:pt x="6857" y="3079"/>
                  </a:lnTo>
                  <a:lnTo>
                    <a:pt x="6874" y="3094"/>
                  </a:lnTo>
                  <a:lnTo>
                    <a:pt x="6890" y="3110"/>
                  </a:lnTo>
                  <a:lnTo>
                    <a:pt x="6906" y="3126"/>
                  </a:lnTo>
                  <a:lnTo>
                    <a:pt x="6921" y="3143"/>
                  </a:lnTo>
                  <a:lnTo>
                    <a:pt x="6935" y="3161"/>
                  </a:lnTo>
                  <a:lnTo>
                    <a:pt x="6949" y="3179"/>
                  </a:lnTo>
                  <a:lnTo>
                    <a:pt x="6963" y="3197"/>
                  </a:lnTo>
                  <a:lnTo>
                    <a:pt x="6975" y="3216"/>
                  </a:lnTo>
                  <a:lnTo>
                    <a:pt x="6987" y="3236"/>
                  </a:lnTo>
                  <a:lnTo>
                    <a:pt x="6998" y="3256"/>
                  </a:lnTo>
                  <a:lnTo>
                    <a:pt x="7008" y="3276"/>
                  </a:lnTo>
                  <a:lnTo>
                    <a:pt x="7018" y="3297"/>
                  </a:lnTo>
                  <a:lnTo>
                    <a:pt x="7026" y="3318"/>
                  </a:lnTo>
                  <a:lnTo>
                    <a:pt x="7034" y="3339"/>
                  </a:lnTo>
                  <a:lnTo>
                    <a:pt x="7041" y="3361"/>
                  </a:lnTo>
                  <a:lnTo>
                    <a:pt x="7047" y="3382"/>
                  </a:lnTo>
                  <a:lnTo>
                    <a:pt x="7053" y="3404"/>
                  </a:lnTo>
                  <a:lnTo>
                    <a:pt x="7057" y="3427"/>
                  </a:lnTo>
                  <a:lnTo>
                    <a:pt x="7061" y="3449"/>
                  </a:lnTo>
                  <a:lnTo>
                    <a:pt x="7064" y="3472"/>
                  </a:lnTo>
                  <a:lnTo>
                    <a:pt x="7066" y="3494"/>
                  </a:lnTo>
                  <a:lnTo>
                    <a:pt x="7068" y="3517"/>
                  </a:lnTo>
                  <a:lnTo>
                    <a:pt x="7068" y="354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67" name="Outline"/>
            <p:cNvSpPr/>
            <p:nvPr/>
          </p:nvSpPr>
          <p:spPr>
            <a:xfrm>
              <a:off x="6359457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889" y="4712"/>
                  </a:moveTo>
                  <a:lnTo>
                    <a:pt x="8897" y="4849"/>
                  </a:lnTo>
                  <a:lnTo>
                    <a:pt x="8897" y="4858"/>
                  </a:lnTo>
                  <a:lnTo>
                    <a:pt x="8900" y="4995"/>
                  </a:lnTo>
                  <a:lnTo>
                    <a:pt x="8900" y="4999"/>
                  </a:lnTo>
                  <a:lnTo>
                    <a:pt x="8900" y="5000"/>
                  </a:lnTo>
                  <a:lnTo>
                    <a:pt x="8900" y="5001"/>
                  </a:lnTo>
                  <a:lnTo>
                    <a:pt x="8900" y="5005"/>
                  </a:lnTo>
                  <a:lnTo>
                    <a:pt x="8897" y="5142"/>
                  </a:lnTo>
                  <a:lnTo>
                    <a:pt x="8897" y="5151"/>
                  </a:lnTo>
                  <a:lnTo>
                    <a:pt x="8889" y="5288"/>
                  </a:lnTo>
                  <a:lnTo>
                    <a:pt x="8889" y="5297"/>
                  </a:lnTo>
                  <a:lnTo>
                    <a:pt x="8876" y="5433"/>
                  </a:lnTo>
                  <a:lnTo>
                    <a:pt x="8875" y="5443"/>
                  </a:lnTo>
                  <a:lnTo>
                    <a:pt x="8857" y="5578"/>
                  </a:lnTo>
                  <a:lnTo>
                    <a:pt x="8855" y="5587"/>
                  </a:lnTo>
                  <a:lnTo>
                    <a:pt x="8833" y="5721"/>
                  </a:lnTo>
                  <a:lnTo>
                    <a:pt x="8831" y="5731"/>
                  </a:lnTo>
                  <a:lnTo>
                    <a:pt x="8803" y="5864"/>
                  </a:lnTo>
                  <a:lnTo>
                    <a:pt x="8801" y="5873"/>
                  </a:lnTo>
                  <a:lnTo>
                    <a:pt x="8768" y="6005"/>
                  </a:lnTo>
                  <a:lnTo>
                    <a:pt x="8766" y="6014"/>
                  </a:lnTo>
                  <a:lnTo>
                    <a:pt x="8728" y="6145"/>
                  </a:lnTo>
                  <a:lnTo>
                    <a:pt x="8725" y="6154"/>
                  </a:lnTo>
                  <a:lnTo>
                    <a:pt x="8683" y="6283"/>
                  </a:lnTo>
                  <a:lnTo>
                    <a:pt x="8680" y="6292"/>
                  </a:lnTo>
                  <a:lnTo>
                    <a:pt x="8632" y="6420"/>
                  </a:lnTo>
                  <a:lnTo>
                    <a:pt x="8629" y="6428"/>
                  </a:lnTo>
                  <a:lnTo>
                    <a:pt x="8577" y="6554"/>
                  </a:lnTo>
                  <a:lnTo>
                    <a:pt x="8573" y="6563"/>
                  </a:lnTo>
                  <a:lnTo>
                    <a:pt x="8516" y="6687"/>
                  </a:lnTo>
                  <a:lnTo>
                    <a:pt x="8512" y="6695"/>
                  </a:lnTo>
                  <a:lnTo>
                    <a:pt x="8450" y="6818"/>
                  </a:lnTo>
                  <a:lnTo>
                    <a:pt x="8446" y="6826"/>
                  </a:lnTo>
                  <a:lnTo>
                    <a:pt x="8380" y="6946"/>
                  </a:lnTo>
                  <a:lnTo>
                    <a:pt x="8375" y="6954"/>
                  </a:lnTo>
                  <a:lnTo>
                    <a:pt x="8304" y="7071"/>
                  </a:lnTo>
                  <a:lnTo>
                    <a:pt x="8299" y="7079"/>
                  </a:lnTo>
                  <a:lnTo>
                    <a:pt x="8225" y="7194"/>
                  </a:lnTo>
                  <a:lnTo>
                    <a:pt x="8219" y="7202"/>
                  </a:lnTo>
                  <a:lnTo>
                    <a:pt x="8140" y="7313"/>
                  </a:lnTo>
                  <a:lnTo>
                    <a:pt x="8135" y="7321"/>
                  </a:lnTo>
                  <a:lnTo>
                    <a:pt x="8052" y="7429"/>
                  </a:lnTo>
                  <a:lnTo>
                    <a:pt x="8046" y="7436"/>
                  </a:lnTo>
                  <a:lnTo>
                    <a:pt x="7959" y="7541"/>
                  </a:lnTo>
                  <a:lnTo>
                    <a:pt x="7953" y="7548"/>
                  </a:lnTo>
                  <a:lnTo>
                    <a:pt x="7862" y="7650"/>
                  </a:lnTo>
                  <a:lnTo>
                    <a:pt x="7856" y="7657"/>
                  </a:lnTo>
                  <a:lnTo>
                    <a:pt x="7761" y="7755"/>
                  </a:lnTo>
                  <a:lnTo>
                    <a:pt x="7755" y="7761"/>
                  </a:lnTo>
                  <a:lnTo>
                    <a:pt x="7657" y="7856"/>
                  </a:lnTo>
                  <a:lnTo>
                    <a:pt x="7650" y="7862"/>
                  </a:lnTo>
                  <a:lnTo>
                    <a:pt x="7548" y="7953"/>
                  </a:lnTo>
                  <a:lnTo>
                    <a:pt x="7541" y="7959"/>
                  </a:lnTo>
                  <a:lnTo>
                    <a:pt x="7436" y="8046"/>
                  </a:lnTo>
                  <a:lnTo>
                    <a:pt x="7429" y="8052"/>
                  </a:lnTo>
                  <a:lnTo>
                    <a:pt x="7321" y="8135"/>
                  </a:lnTo>
                  <a:lnTo>
                    <a:pt x="7313" y="8140"/>
                  </a:lnTo>
                  <a:lnTo>
                    <a:pt x="7202" y="8219"/>
                  </a:lnTo>
                  <a:lnTo>
                    <a:pt x="7194" y="8225"/>
                  </a:lnTo>
                  <a:lnTo>
                    <a:pt x="7079" y="8299"/>
                  </a:lnTo>
                  <a:lnTo>
                    <a:pt x="7071" y="8304"/>
                  </a:lnTo>
                  <a:lnTo>
                    <a:pt x="6954" y="8375"/>
                  </a:lnTo>
                  <a:lnTo>
                    <a:pt x="6946" y="8380"/>
                  </a:lnTo>
                  <a:lnTo>
                    <a:pt x="6826" y="8446"/>
                  </a:lnTo>
                  <a:lnTo>
                    <a:pt x="6818" y="8450"/>
                  </a:lnTo>
                  <a:lnTo>
                    <a:pt x="6695" y="8512"/>
                  </a:lnTo>
                  <a:lnTo>
                    <a:pt x="6687" y="8516"/>
                  </a:lnTo>
                  <a:lnTo>
                    <a:pt x="6563" y="8573"/>
                  </a:lnTo>
                  <a:lnTo>
                    <a:pt x="6554" y="8577"/>
                  </a:lnTo>
                  <a:lnTo>
                    <a:pt x="6428" y="8629"/>
                  </a:lnTo>
                  <a:lnTo>
                    <a:pt x="6420" y="8632"/>
                  </a:lnTo>
                  <a:lnTo>
                    <a:pt x="6292" y="8680"/>
                  </a:lnTo>
                  <a:lnTo>
                    <a:pt x="6283" y="8683"/>
                  </a:lnTo>
                  <a:lnTo>
                    <a:pt x="6154" y="8725"/>
                  </a:lnTo>
                  <a:lnTo>
                    <a:pt x="6145" y="8728"/>
                  </a:lnTo>
                  <a:lnTo>
                    <a:pt x="6014" y="8766"/>
                  </a:lnTo>
                  <a:lnTo>
                    <a:pt x="6005" y="8768"/>
                  </a:lnTo>
                  <a:lnTo>
                    <a:pt x="5873" y="8801"/>
                  </a:lnTo>
                  <a:lnTo>
                    <a:pt x="5864" y="8803"/>
                  </a:lnTo>
                  <a:lnTo>
                    <a:pt x="5731" y="8831"/>
                  </a:lnTo>
                  <a:lnTo>
                    <a:pt x="5721" y="8833"/>
                  </a:lnTo>
                  <a:lnTo>
                    <a:pt x="5587" y="8855"/>
                  </a:lnTo>
                  <a:lnTo>
                    <a:pt x="5578" y="8857"/>
                  </a:lnTo>
                  <a:lnTo>
                    <a:pt x="5443" y="8875"/>
                  </a:lnTo>
                  <a:lnTo>
                    <a:pt x="5433" y="8876"/>
                  </a:lnTo>
                  <a:lnTo>
                    <a:pt x="5297" y="8889"/>
                  </a:lnTo>
                  <a:lnTo>
                    <a:pt x="5288" y="8889"/>
                  </a:lnTo>
                  <a:lnTo>
                    <a:pt x="5151" y="8897"/>
                  </a:lnTo>
                  <a:lnTo>
                    <a:pt x="5142" y="8897"/>
                  </a:lnTo>
                  <a:lnTo>
                    <a:pt x="5005" y="8900"/>
                  </a:lnTo>
                  <a:lnTo>
                    <a:pt x="4995" y="8900"/>
                  </a:lnTo>
                  <a:lnTo>
                    <a:pt x="4858" y="8897"/>
                  </a:lnTo>
                  <a:lnTo>
                    <a:pt x="4849" y="8897"/>
                  </a:lnTo>
                  <a:lnTo>
                    <a:pt x="4712" y="8889"/>
                  </a:lnTo>
                  <a:lnTo>
                    <a:pt x="4703" y="8889"/>
                  </a:lnTo>
                  <a:lnTo>
                    <a:pt x="4567" y="8876"/>
                  </a:lnTo>
                  <a:lnTo>
                    <a:pt x="4557" y="8875"/>
                  </a:lnTo>
                  <a:lnTo>
                    <a:pt x="4422" y="8857"/>
                  </a:lnTo>
                  <a:lnTo>
                    <a:pt x="4413" y="8855"/>
                  </a:lnTo>
                  <a:lnTo>
                    <a:pt x="4279" y="8833"/>
                  </a:lnTo>
                  <a:lnTo>
                    <a:pt x="4269" y="8831"/>
                  </a:lnTo>
                  <a:lnTo>
                    <a:pt x="4136" y="8803"/>
                  </a:lnTo>
                  <a:lnTo>
                    <a:pt x="4127" y="8801"/>
                  </a:lnTo>
                  <a:lnTo>
                    <a:pt x="3995" y="8768"/>
                  </a:lnTo>
                  <a:lnTo>
                    <a:pt x="3986" y="8766"/>
                  </a:lnTo>
                  <a:lnTo>
                    <a:pt x="3855" y="8728"/>
                  </a:lnTo>
                  <a:lnTo>
                    <a:pt x="3846" y="8725"/>
                  </a:lnTo>
                  <a:lnTo>
                    <a:pt x="3717" y="8683"/>
                  </a:lnTo>
                  <a:lnTo>
                    <a:pt x="3708" y="8680"/>
                  </a:lnTo>
                  <a:lnTo>
                    <a:pt x="3580" y="8632"/>
                  </a:lnTo>
                  <a:lnTo>
                    <a:pt x="3572" y="8629"/>
                  </a:lnTo>
                  <a:lnTo>
                    <a:pt x="3446" y="8577"/>
                  </a:lnTo>
                  <a:lnTo>
                    <a:pt x="3437" y="8573"/>
                  </a:lnTo>
                  <a:lnTo>
                    <a:pt x="3313" y="8516"/>
                  </a:lnTo>
                  <a:lnTo>
                    <a:pt x="3305" y="8512"/>
                  </a:lnTo>
                  <a:lnTo>
                    <a:pt x="3182" y="8450"/>
                  </a:lnTo>
                  <a:lnTo>
                    <a:pt x="3174" y="8446"/>
                  </a:lnTo>
                  <a:lnTo>
                    <a:pt x="3054" y="8380"/>
                  </a:lnTo>
                  <a:lnTo>
                    <a:pt x="3046" y="8375"/>
                  </a:lnTo>
                  <a:lnTo>
                    <a:pt x="2929" y="8304"/>
                  </a:lnTo>
                  <a:lnTo>
                    <a:pt x="2921" y="8299"/>
                  </a:lnTo>
                  <a:lnTo>
                    <a:pt x="2806" y="8225"/>
                  </a:lnTo>
                  <a:lnTo>
                    <a:pt x="2798" y="8219"/>
                  </a:lnTo>
                  <a:lnTo>
                    <a:pt x="2687" y="8140"/>
                  </a:lnTo>
                  <a:lnTo>
                    <a:pt x="2679" y="8135"/>
                  </a:lnTo>
                  <a:lnTo>
                    <a:pt x="2571" y="8052"/>
                  </a:lnTo>
                  <a:lnTo>
                    <a:pt x="2564" y="8046"/>
                  </a:lnTo>
                  <a:lnTo>
                    <a:pt x="2459" y="7959"/>
                  </a:lnTo>
                  <a:lnTo>
                    <a:pt x="2452" y="7953"/>
                  </a:lnTo>
                  <a:lnTo>
                    <a:pt x="2350" y="7862"/>
                  </a:lnTo>
                  <a:lnTo>
                    <a:pt x="2343" y="7856"/>
                  </a:lnTo>
                  <a:lnTo>
                    <a:pt x="2245" y="7761"/>
                  </a:lnTo>
                  <a:lnTo>
                    <a:pt x="2239" y="7755"/>
                  </a:lnTo>
                  <a:lnTo>
                    <a:pt x="2144" y="7657"/>
                  </a:lnTo>
                  <a:lnTo>
                    <a:pt x="2138" y="7650"/>
                  </a:lnTo>
                  <a:lnTo>
                    <a:pt x="2047" y="7548"/>
                  </a:lnTo>
                  <a:lnTo>
                    <a:pt x="2041" y="7541"/>
                  </a:lnTo>
                  <a:lnTo>
                    <a:pt x="1954" y="7436"/>
                  </a:lnTo>
                  <a:lnTo>
                    <a:pt x="1948" y="7429"/>
                  </a:lnTo>
                  <a:lnTo>
                    <a:pt x="1865" y="7321"/>
                  </a:lnTo>
                  <a:lnTo>
                    <a:pt x="1860" y="7313"/>
                  </a:lnTo>
                  <a:lnTo>
                    <a:pt x="1781" y="7202"/>
                  </a:lnTo>
                  <a:lnTo>
                    <a:pt x="1775" y="7194"/>
                  </a:lnTo>
                  <a:lnTo>
                    <a:pt x="1701" y="7079"/>
                  </a:lnTo>
                  <a:lnTo>
                    <a:pt x="1696" y="7071"/>
                  </a:lnTo>
                  <a:lnTo>
                    <a:pt x="1625" y="6954"/>
                  </a:lnTo>
                  <a:lnTo>
                    <a:pt x="1620" y="6946"/>
                  </a:lnTo>
                  <a:lnTo>
                    <a:pt x="1554" y="6826"/>
                  </a:lnTo>
                  <a:lnTo>
                    <a:pt x="1550" y="6818"/>
                  </a:lnTo>
                  <a:lnTo>
                    <a:pt x="1488" y="6695"/>
                  </a:lnTo>
                  <a:lnTo>
                    <a:pt x="1484" y="6687"/>
                  </a:lnTo>
                  <a:lnTo>
                    <a:pt x="1427" y="6563"/>
                  </a:lnTo>
                  <a:lnTo>
                    <a:pt x="1423" y="6554"/>
                  </a:lnTo>
                  <a:lnTo>
                    <a:pt x="1371" y="6428"/>
                  </a:lnTo>
                  <a:lnTo>
                    <a:pt x="1368" y="6420"/>
                  </a:lnTo>
                  <a:lnTo>
                    <a:pt x="1320" y="6292"/>
                  </a:lnTo>
                  <a:lnTo>
                    <a:pt x="1317" y="6283"/>
                  </a:lnTo>
                  <a:lnTo>
                    <a:pt x="1275" y="6154"/>
                  </a:lnTo>
                  <a:lnTo>
                    <a:pt x="1272" y="6145"/>
                  </a:lnTo>
                  <a:lnTo>
                    <a:pt x="1234" y="6014"/>
                  </a:lnTo>
                  <a:lnTo>
                    <a:pt x="1232" y="6005"/>
                  </a:lnTo>
                  <a:lnTo>
                    <a:pt x="1199" y="5873"/>
                  </a:lnTo>
                  <a:lnTo>
                    <a:pt x="1197" y="5864"/>
                  </a:lnTo>
                  <a:lnTo>
                    <a:pt x="1169" y="5731"/>
                  </a:lnTo>
                  <a:lnTo>
                    <a:pt x="1167" y="5721"/>
                  </a:lnTo>
                  <a:lnTo>
                    <a:pt x="1145" y="5587"/>
                  </a:lnTo>
                  <a:lnTo>
                    <a:pt x="1143" y="5578"/>
                  </a:lnTo>
                  <a:lnTo>
                    <a:pt x="1125" y="5443"/>
                  </a:lnTo>
                  <a:lnTo>
                    <a:pt x="1124" y="5433"/>
                  </a:lnTo>
                  <a:lnTo>
                    <a:pt x="1111" y="5297"/>
                  </a:lnTo>
                  <a:lnTo>
                    <a:pt x="1111" y="5288"/>
                  </a:lnTo>
                  <a:lnTo>
                    <a:pt x="1103" y="5151"/>
                  </a:lnTo>
                  <a:lnTo>
                    <a:pt x="1103" y="5142"/>
                  </a:lnTo>
                  <a:lnTo>
                    <a:pt x="1100" y="5005"/>
                  </a:lnTo>
                  <a:lnTo>
                    <a:pt x="1100" y="5001"/>
                  </a:lnTo>
                  <a:lnTo>
                    <a:pt x="1100" y="5000"/>
                  </a:lnTo>
                  <a:lnTo>
                    <a:pt x="1100" y="4999"/>
                  </a:lnTo>
                  <a:lnTo>
                    <a:pt x="1100" y="4995"/>
                  </a:lnTo>
                  <a:lnTo>
                    <a:pt x="1103" y="4858"/>
                  </a:lnTo>
                  <a:lnTo>
                    <a:pt x="1103" y="4849"/>
                  </a:lnTo>
                  <a:lnTo>
                    <a:pt x="1111" y="4712"/>
                  </a:lnTo>
                  <a:lnTo>
                    <a:pt x="1111" y="4703"/>
                  </a:lnTo>
                  <a:lnTo>
                    <a:pt x="1124" y="4567"/>
                  </a:lnTo>
                  <a:lnTo>
                    <a:pt x="1125" y="4557"/>
                  </a:lnTo>
                  <a:lnTo>
                    <a:pt x="1143" y="4422"/>
                  </a:lnTo>
                  <a:lnTo>
                    <a:pt x="1145" y="4413"/>
                  </a:lnTo>
                  <a:lnTo>
                    <a:pt x="1167" y="4279"/>
                  </a:lnTo>
                  <a:lnTo>
                    <a:pt x="1169" y="4269"/>
                  </a:lnTo>
                  <a:lnTo>
                    <a:pt x="1197" y="4136"/>
                  </a:lnTo>
                  <a:lnTo>
                    <a:pt x="1199" y="4127"/>
                  </a:lnTo>
                  <a:lnTo>
                    <a:pt x="1232" y="3995"/>
                  </a:lnTo>
                  <a:lnTo>
                    <a:pt x="1234" y="3986"/>
                  </a:lnTo>
                  <a:lnTo>
                    <a:pt x="1272" y="3855"/>
                  </a:lnTo>
                  <a:lnTo>
                    <a:pt x="1275" y="3846"/>
                  </a:lnTo>
                  <a:lnTo>
                    <a:pt x="1317" y="3717"/>
                  </a:lnTo>
                  <a:lnTo>
                    <a:pt x="1320" y="3708"/>
                  </a:lnTo>
                  <a:lnTo>
                    <a:pt x="1368" y="3580"/>
                  </a:lnTo>
                  <a:lnTo>
                    <a:pt x="1371" y="3572"/>
                  </a:lnTo>
                  <a:lnTo>
                    <a:pt x="1423" y="3446"/>
                  </a:lnTo>
                  <a:lnTo>
                    <a:pt x="1427" y="3437"/>
                  </a:lnTo>
                  <a:lnTo>
                    <a:pt x="1484" y="3313"/>
                  </a:lnTo>
                  <a:lnTo>
                    <a:pt x="1488" y="3305"/>
                  </a:lnTo>
                  <a:lnTo>
                    <a:pt x="1550" y="3182"/>
                  </a:lnTo>
                  <a:lnTo>
                    <a:pt x="1554" y="3174"/>
                  </a:lnTo>
                  <a:lnTo>
                    <a:pt x="1620" y="3054"/>
                  </a:lnTo>
                  <a:lnTo>
                    <a:pt x="1625" y="3046"/>
                  </a:lnTo>
                  <a:lnTo>
                    <a:pt x="1696" y="2929"/>
                  </a:lnTo>
                  <a:lnTo>
                    <a:pt x="1701" y="2921"/>
                  </a:lnTo>
                  <a:lnTo>
                    <a:pt x="1775" y="2806"/>
                  </a:lnTo>
                  <a:lnTo>
                    <a:pt x="1781" y="2798"/>
                  </a:lnTo>
                  <a:lnTo>
                    <a:pt x="1860" y="2687"/>
                  </a:lnTo>
                  <a:lnTo>
                    <a:pt x="1865" y="2679"/>
                  </a:lnTo>
                  <a:lnTo>
                    <a:pt x="1948" y="2571"/>
                  </a:lnTo>
                  <a:lnTo>
                    <a:pt x="1954" y="2564"/>
                  </a:lnTo>
                  <a:lnTo>
                    <a:pt x="2041" y="2459"/>
                  </a:lnTo>
                  <a:lnTo>
                    <a:pt x="2047" y="2452"/>
                  </a:lnTo>
                  <a:lnTo>
                    <a:pt x="2138" y="2350"/>
                  </a:lnTo>
                  <a:lnTo>
                    <a:pt x="2144" y="2343"/>
                  </a:lnTo>
                  <a:lnTo>
                    <a:pt x="2239" y="2245"/>
                  </a:lnTo>
                  <a:lnTo>
                    <a:pt x="2245" y="2239"/>
                  </a:lnTo>
                  <a:lnTo>
                    <a:pt x="2343" y="2144"/>
                  </a:lnTo>
                  <a:lnTo>
                    <a:pt x="2350" y="2138"/>
                  </a:lnTo>
                  <a:lnTo>
                    <a:pt x="2452" y="2047"/>
                  </a:lnTo>
                  <a:lnTo>
                    <a:pt x="2459" y="2041"/>
                  </a:lnTo>
                  <a:lnTo>
                    <a:pt x="2564" y="1954"/>
                  </a:lnTo>
                  <a:lnTo>
                    <a:pt x="2571" y="1948"/>
                  </a:lnTo>
                  <a:lnTo>
                    <a:pt x="2679" y="1865"/>
                  </a:lnTo>
                  <a:lnTo>
                    <a:pt x="2687" y="1860"/>
                  </a:lnTo>
                  <a:lnTo>
                    <a:pt x="2798" y="1781"/>
                  </a:lnTo>
                  <a:lnTo>
                    <a:pt x="2806" y="1775"/>
                  </a:lnTo>
                  <a:lnTo>
                    <a:pt x="2921" y="1701"/>
                  </a:lnTo>
                  <a:lnTo>
                    <a:pt x="2929" y="1696"/>
                  </a:lnTo>
                  <a:lnTo>
                    <a:pt x="3046" y="1625"/>
                  </a:lnTo>
                  <a:lnTo>
                    <a:pt x="3054" y="1620"/>
                  </a:lnTo>
                  <a:lnTo>
                    <a:pt x="3174" y="1554"/>
                  </a:lnTo>
                  <a:lnTo>
                    <a:pt x="3182" y="1550"/>
                  </a:lnTo>
                  <a:lnTo>
                    <a:pt x="3305" y="1488"/>
                  </a:lnTo>
                  <a:lnTo>
                    <a:pt x="3313" y="1484"/>
                  </a:lnTo>
                  <a:lnTo>
                    <a:pt x="3437" y="1427"/>
                  </a:lnTo>
                  <a:lnTo>
                    <a:pt x="3446" y="1423"/>
                  </a:lnTo>
                  <a:lnTo>
                    <a:pt x="3572" y="1371"/>
                  </a:lnTo>
                  <a:lnTo>
                    <a:pt x="3580" y="1368"/>
                  </a:lnTo>
                  <a:lnTo>
                    <a:pt x="3708" y="1320"/>
                  </a:lnTo>
                  <a:lnTo>
                    <a:pt x="3717" y="1317"/>
                  </a:lnTo>
                  <a:lnTo>
                    <a:pt x="3846" y="1275"/>
                  </a:lnTo>
                  <a:lnTo>
                    <a:pt x="3855" y="1272"/>
                  </a:lnTo>
                  <a:lnTo>
                    <a:pt x="3986" y="1234"/>
                  </a:lnTo>
                  <a:lnTo>
                    <a:pt x="3995" y="1232"/>
                  </a:lnTo>
                  <a:lnTo>
                    <a:pt x="4127" y="1199"/>
                  </a:lnTo>
                  <a:lnTo>
                    <a:pt x="4136" y="1197"/>
                  </a:lnTo>
                  <a:lnTo>
                    <a:pt x="4269" y="1169"/>
                  </a:lnTo>
                  <a:lnTo>
                    <a:pt x="4279" y="1167"/>
                  </a:lnTo>
                  <a:lnTo>
                    <a:pt x="4413" y="1145"/>
                  </a:lnTo>
                  <a:lnTo>
                    <a:pt x="4422" y="1143"/>
                  </a:lnTo>
                  <a:lnTo>
                    <a:pt x="4557" y="1125"/>
                  </a:lnTo>
                  <a:lnTo>
                    <a:pt x="4567" y="1124"/>
                  </a:lnTo>
                  <a:lnTo>
                    <a:pt x="4703" y="1111"/>
                  </a:lnTo>
                  <a:lnTo>
                    <a:pt x="4712" y="1111"/>
                  </a:lnTo>
                  <a:lnTo>
                    <a:pt x="4849" y="1103"/>
                  </a:lnTo>
                  <a:lnTo>
                    <a:pt x="4858" y="1103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142" y="1103"/>
                  </a:lnTo>
                  <a:lnTo>
                    <a:pt x="5151" y="1103"/>
                  </a:lnTo>
                  <a:lnTo>
                    <a:pt x="5288" y="1111"/>
                  </a:lnTo>
                  <a:lnTo>
                    <a:pt x="5297" y="1111"/>
                  </a:lnTo>
                  <a:lnTo>
                    <a:pt x="5433" y="1124"/>
                  </a:lnTo>
                  <a:lnTo>
                    <a:pt x="5443" y="1125"/>
                  </a:lnTo>
                  <a:lnTo>
                    <a:pt x="5578" y="1143"/>
                  </a:lnTo>
                  <a:lnTo>
                    <a:pt x="5587" y="1145"/>
                  </a:lnTo>
                  <a:lnTo>
                    <a:pt x="5721" y="1167"/>
                  </a:lnTo>
                  <a:lnTo>
                    <a:pt x="5731" y="1169"/>
                  </a:lnTo>
                  <a:lnTo>
                    <a:pt x="5864" y="1197"/>
                  </a:lnTo>
                  <a:lnTo>
                    <a:pt x="5873" y="1199"/>
                  </a:lnTo>
                  <a:lnTo>
                    <a:pt x="6005" y="1232"/>
                  </a:lnTo>
                  <a:lnTo>
                    <a:pt x="6014" y="1234"/>
                  </a:lnTo>
                  <a:lnTo>
                    <a:pt x="6145" y="1272"/>
                  </a:lnTo>
                  <a:lnTo>
                    <a:pt x="6154" y="1275"/>
                  </a:lnTo>
                  <a:lnTo>
                    <a:pt x="6283" y="1317"/>
                  </a:lnTo>
                  <a:lnTo>
                    <a:pt x="6292" y="1320"/>
                  </a:lnTo>
                  <a:lnTo>
                    <a:pt x="6420" y="1368"/>
                  </a:lnTo>
                  <a:lnTo>
                    <a:pt x="6428" y="1371"/>
                  </a:lnTo>
                  <a:lnTo>
                    <a:pt x="6554" y="1423"/>
                  </a:lnTo>
                  <a:lnTo>
                    <a:pt x="6563" y="1427"/>
                  </a:lnTo>
                  <a:lnTo>
                    <a:pt x="6687" y="1484"/>
                  </a:lnTo>
                  <a:lnTo>
                    <a:pt x="6695" y="1488"/>
                  </a:lnTo>
                  <a:lnTo>
                    <a:pt x="6818" y="1550"/>
                  </a:lnTo>
                  <a:lnTo>
                    <a:pt x="6826" y="1554"/>
                  </a:lnTo>
                  <a:lnTo>
                    <a:pt x="6946" y="1620"/>
                  </a:lnTo>
                  <a:lnTo>
                    <a:pt x="6954" y="1625"/>
                  </a:lnTo>
                  <a:lnTo>
                    <a:pt x="7071" y="1696"/>
                  </a:lnTo>
                  <a:lnTo>
                    <a:pt x="7079" y="1701"/>
                  </a:lnTo>
                  <a:lnTo>
                    <a:pt x="7194" y="1775"/>
                  </a:lnTo>
                  <a:lnTo>
                    <a:pt x="7202" y="1781"/>
                  </a:lnTo>
                  <a:lnTo>
                    <a:pt x="7313" y="1860"/>
                  </a:lnTo>
                  <a:lnTo>
                    <a:pt x="7321" y="1865"/>
                  </a:lnTo>
                  <a:lnTo>
                    <a:pt x="7429" y="1948"/>
                  </a:lnTo>
                  <a:lnTo>
                    <a:pt x="7436" y="1954"/>
                  </a:lnTo>
                  <a:lnTo>
                    <a:pt x="7541" y="2041"/>
                  </a:lnTo>
                  <a:lnTo>
                    <a:pt x="7548" y="2047"/>
                  </a:lnTo>
                  <a:lnTo>
                    <a:pt x="7650" y="2138"/>
                  </a:lnTo>
                  <a:lnTo>
                    <a:pt x="7657" y="2144"/>
                  </a:lnTo>
                  <a:lnTo>
                    <a:pt x="7755" y="2239"/>
                  </a:lnTo>
                  <a:lnTo>
                    <a:pt x="7761" y="2245"/>
                  </a:lnTo>
                  <a:lnTo>
                    <a:pt x="7856" y="2343"/>
                  </a:lnTo>
                  <a:lnTo>
                    <a:pt x="7862" y="2350"/>
                  </a:lnTo>
                  <a:lnTo>
                    <a:pt x="7953" y="2452"/>
                  </a:lnTo>
                  <a:lnTo>
                    <a:pt x="7959" y="2459"/>
                  </a:lnTo>
                  <a:lnTo>
                    <a:pt x="8046" y="2564"/>
                  </a:lnTo>
                  <a:lnTo>
                    <a:pt x="8052" y="2571"/>
                  </a:lnTo>
                  <a:lnTo>
                    <a:pt x="8135" y="2679"/>
                  </a:lnTo>
                  <a:lnTo>
                    <a:pt x="8140" y="2687"/>
                  </a:lnTo>
                  <a:lnTo>
                    <a:pt x="8219" y="2798"/>
                  </a:lnTo>
                  <a:lnTo>
                    <a:pt x="8225" y="2806"/>
                  </a:lnTo>
                  <a:lnTo>
                    <a:pt x="8299" y="2921"/>
                  </a:lnTo>
                  <a:lnTo>
                    <a:pt x="8304" y="2929"/>
                  </a:lnTo>
                  <a:lnTo>
                    <a:pt x="8375" y="3046"/>
                  </a:lnTo>
                  <a:lnTo>
                    <a:pt x="8380" y="3054"/>
                  </a:lnTo>
                  <a:lnTo>
                    <a:pt x="8446" y="3174"/>
                  </a:lnTo>
                  <a:lnTo>
                    <a:pt x="8450" y="3182"/>
                  </a:lnTo>
                  <a:lnTo>
                    <a:pt x="8512" y="3305"/>
                  </a:lnTo>
                  <a:lnTo>
                    <a:pt x="8516" y="3313"/>
                  </a:lnTo>
                  <a:lnTo>
                    <a:pt x="8573" y="3437"/>
                  </a:lnTo>
                  <a:lnTo>
                    <a:pt x="8577" y="3446"/>
                  </a:lnTo>
                  <a:lnTo>
                    <a:pt x="8629" y="3572"/>
                  </a:lnTo>
                  <a:lnTo>
                    <a:pt x="8632" y="3580"/>
                  </a:lnTo>
                  <a:lnTo>
                    <a:pt x="8680" y="3708"/>
                  </a:lnTo>
                  <a:lnTo>
                    <a:pt x="8683" y="3717"/>
                  </a:lnTo>
                  <a:lnTo>
                    <a:pt x="8725" y="3846"/>
                  </a:lnTo>
                  <a:lnTo>
                    <a:pt x="8728" y="3855"/>
                  </a:lnTo>
                  <a:lnTo>
                    <a:pt x="8766" y="3986"/>
                  </a:lnTo>
                  <a:lnTo>
                    <a:pt x="8768" y="3995"/>
                  </a:lnTo>
                  <a:lnTo>
                    <a:pt x="8801" y="4127"/>
                  </a:lnTo>
                  <a:lnTo>
                    <a:pt x="8803" y="4136"/>
                  </a:lnTo>
                  <a:lnTo>
                    <a:pt x="8831" y="4269"/>
                  </a:lnTo>
                  <a:lnTo>
                    <a:pt x="8833" y="4279"/>
                  </a:lnTo>
                  <a:lnTo>
                    <a:pt x="8855" y="4413"/>
                  </a:lnTo>
                  <a:lnTo>
                    <a:pt x="8857" y="4422"/>
                  </a:lnTo>
                  <a:lnTo>
                    <a:pt x="8875" y="4557"/>
                  </a:lnTo>
                  <a:lnTo>
                    <a:pt x="8876" y="4567"/>
                  </a:lnTo>
                  <a:lnTo>
                    <a:pt x="8889" y="4703"/>
                  </a:lnTo>
                  <a:lnTo>
                    <a:pt x="8889" y="4712"/>
                  </a:lnTo>
                  <a:close/>
                  <a:moveTo>
                    <a:pt x="8390" y="5255"/>
                  </a:moveTo>
                  <a:lnTo>
                    <a:pt x="8391" y="5250"/>
                  </a:lnTo>
                  <a:lnTo>
                    <a:pt x="6949" y="5250"/>
                  </a:lnTo>
                  <a:lnTo>
                    <a:pt x="6948" y="5280"/>
                  </a:lnTo>
                  <a:lnTo>
                    <a:pt x="6948" y="5285"/>
                  </a:lnTo>
                  <a:lnTo>
                    <a:pt x="6942" y="5421"/>
                  </a:lnTo>
                  <a:lnTo>
                    <a:pt x="6942" y="5425"/>
                  </a:lnTo>
                  <a:lnTo>
                    <a:pt x="6934" y="5560"/>
                  </a:lnTo>
                  <a:lnTo>
                    <a:pt x="6933" y="5565"/>
                  </a:lnTo>
                  <a:lnTo>
                    <a:pt x="6923" y="5699"/>
                  </a:lnTo>
                  <a:lnTo>
                    <a:pt x="6922" y="5704"/>
                  </a:lnTo>
                  <a:lnTo>
                    <a:pt x="6909" y="5837"/>
                  </a:lnTo>
                  <a:lnTo>
                    <a:pt x="6909" y="5841"/>
                  </a:lnTo>
                  <a:lnTo>
                    <a:pt x="6894" y="5973"/>
                  </a:lnTo>
                  <a:lnTo>
                    <a:pt x="6893" y="5978"/>
                  </a:lnTo>
                  <a:lnTo>
                    <a:pt x="6875" y="6109"/>
                  </a:lnTo>
                  <a:lnTo>
                    <a:pt x="6875" y="6113"/>
                  </a:lnTo>
                  <a:lnTo>
                    <a:pt x="6855" y="6243"/>
                  </a:lnTo>
                  <a:lnTo>
                    <a:pt x="6854" y="6247"/>
                  </a:lnTo>
                  <a:lnTo>
                    <a:pt x="6832" y="6375"/>
                  </a:lnTo>
                  <a:lnTo>
                    <a:pt x="6831" y="6380"/>
                  </a:lnTo>
                  <a:lnTo>
                    <a:pt x="6817" y="6453"/>
                  </a:lnTo>
                  <a:lnTo>
                    <a:pt x="7920" y="6453"/>
                  </a:lnTo>
                  <a:lnTo>
                    <a:pt x="7953" y="6455"/>
                  </a:lnTo>
                  <a:lnTo>
                    <a:pt x="7985" y="6462"/>
                  </a:lnTo>
                  <a:lnTo>
                    <a:pt x="8016" y="6472"/>
                  </a:lnTo>
                  <a:lnTo>
                    <a:pt x="8045" y="6486"/>
                  </a:lnTo>
                  <a:lnTo>
                    <a:pt x="8054" y="6493"/>
                  </a:lnTo>
                  <a:lnTo>
                    <a:pt x="8064" y="6474"/>
                  </a:lnTo>
                  <a:lnTo>
                    <a:pt x="8117" y="6359"/>
                  </a:lnTo>
                  <a:lnTo>
                    <a:pt x="8165" y="6241"/>
                  </a:lnTo>
                  <a:lnTo>
                    <a:pt x="8209" y="6122"/>
                  </a:lnTo>
                  <a:lnTo>
                    <a:pt x="8249" y="6002"/>
                  </a:lnTo>
                  <a:lnTo>
                    <a:pt x="8284" y="5880"/>
                  </a:lnTo>
                  <a:lnTo>
                    <a:pt x="8315" y="5757"/>
                  </a:lnTo>
                  <a:lnTo>
                    <a:pt x="8340" y="5633"/>
                  </a:lnTo>
                  <a:lnTo>
                    <a:pt x="8362" y="5508"/>
                  </a:lnTo>
                  <a:lnTo>
                    <a:pt x="8378" y="5382"/>
                  </a:lnTo>
                  <a:lnTo>
                    <a:pt x="8390" y="5255"/>
                  </a:lnTo>
                  <a:close/>
                  <a:moveTo>
                    <a:pt x="8016" y="3528"/>
                  </a:moveTo>
                  <a:lnTo>
                    <a:pt x="7985" y="3538"/>
                  </a:lnTo>
                  <a:lnTo>
                    <a:pt x="7953" y="3545"/>
                  </a:lnTo>
                  <a:lnTo>
                    <a:pt x="7920" y="3547"/>
                  </a:lnTo>
                  <a:lnTo>
                    <a:pt x="7218" y="3547"/>
                  </a:lnTo>
                  <a:lnTo>
                    <a:pt x="7218" y="3566"/>
                  </a:lnTo>
                  <a:lnTo>
                    <a:pt x="7217" y="3571"/>
                  </a:lnTo>
                  <a:lnTo>
                    <a:pt x="7216" y="3594"/>
                  </a:lnTo>
                  <a:lnTo>
                    <a:pt x="7216" y="3600"/>
                  </a:lnTo>
                  <a:lnTo>
                    <a:pt x="7214" y="3622"/>
                  </a:lnTo>
                  <a:lnTo>
                    <a:pt x="7213" y="3628"/>
                  </a:lnTo>
                  <a:lnTo>
                    <a:pt x="7210" y="3650"/>
                  </a:lnTo>
                  <a:lnTo>
                    <a:pt x="7209" y="3656"/>
                  </a:lnTo>
                  <a:lnTo>
                    <a:pt x="7205" y="3678"/>
                  </a:lnTo>
                  <a:lnTo>
                    <a:pt x="7204" y="3684"/>
                  </a:lnTo>
                  <a:lnTo>
                    <a:pt x="7200" y="3706"/>
                  </a:lnTo>
                  <a:lnTo>
                    <a:pt x="7198" y="3712"/>
                  </a:lnTo>
                  <a:lnTo>
                    <a:pt x="7193" y="3734"/>
                  </a:lnTo>
                  <a:lnTo>
                    <a:pt x="7192" y="3739"/>
                  </a:lnTo>
                  <a:lnTo>
                    <a:pt x="7185" y="3761"/>
                  </a:lnTo>
                  <a:lnTo>
                    <a:pt x="7184" y="3766"/>
                  </a:lnTo>
                  <a:lnTo>
                    <a:pt x="7177" y="3788"/>
                  </a:lnTo>
                  <a:lnTo>
                    <a:pt x="7175" y="3793"/>
                  </a:lnTo>
                  <a:lnTo>
                    <a:pt x="7167" y="3814"/>
                  </a:lnTo>
                  <a:lnTo>
                    <a:pt x="7165" y="3819"/>
                  </a:lnTo>
                  <a:lnTo>
                    <a:pt x="7156" y="3840"/>
                  </a:lnTo>
                  <a:lnTo>
                    <a:pt x="7154" y="3845"/>
                  </a:lnTo>
                  <a:lnTo>
                    <a:pt x="7145" y="3866"/>
                  </a:lnTo>
                  <a:lnTo>
                    <a:pt x="7142" y="3871"/>
                  </a:lnTo>
                  <a:lnTo>
                    <a:pt x="7132" y="3891"/>
                  </a:lnTo>
                  <a:lnTo>
                    <a:pt x="7129" y="3896"/>
                  </a:lnTo>
                  <a:lnTo>
                    <a:pt x="7118" y="3916"/>
                  </a:lnTo>
                  <a:lnTo>
                    <a:pt x="7115" y="3922"/>
                  </a:lnTo>
                  <a:lnTo>
                    <a:pt x="7103" y="3941"/>
                  </a:lnTo>
                  <a:lnTo>
                    <a:pt x="7100" y="3946"/>
                  </a:lnTo>
                  <a:lnTo>
                    <a:pt x="7088" y="3965"/>
                  </a:lnTo>
                  <a:lnTo>
                    <a:pt x="7085" y="3970"/>
                  </a:lnTo>
                  <a:lnTo>
                    <a:pt x="7072" y="3988"/>
                  </a:lnTo>
                  <a:lnTo>
                    <a:pt x="7068" y="3993"/>
                  </a:lnTo>
                  <a:lnTo>
                    <a:pt x="7054" y="4011"/>
                  </a:lnTo>
                  <a:lnTo>
                    <a:pt x="7051" y="4015"/>
                  </a:lnTo>
                  <a:lnTo>
                    <a:pt x="7036" y="4033"/>
                  </a:lnTo>
                  <a:lnTo>
                    <a:pt x="7033" y="4037"/>
                  </a:lnTo>
                  <a:lnTo>
                    <a:pt x="7018" y="4054"/>
                  </a:lnTo>
                  <a:lnTo>
                    <a:pt x="7014" y="4058"/>
                  </a:lnTo>
                  <a:lnTo>
                    <a:pt x="6998" y="4074"/>
                  </a:lnTo>
                  <a:lnTo>
                    <a:pt x="6994" y="4078"/>
                  </a:lnTo>
                  <a:lnTo>
                    <a:pt x="6978" y="4094"/>
                  </a:lnTo>
                  <a:lnTo>
                    <a:pt x="6974" y="4098"/>
                  </a:lnTo>
                  <a:lnTo>
                    <a:pt x="6957" y="4113"/>
                  </a:lnTo>
                  <a:lnTo>
                    <a:pt x="6953" y="4116"/>
                  </a:lnTo>
                  <a:lnTo>
                    <a:pt x="6935" y="4131"/>
                  </a:lnTo>
                  <a:lnTo>
                    <a:pt x="6931" y="4134"/>
                  </a:lnTo>
                  <a:lnTo>
                    <a:pt x="6913" y="4148"/>
                  </a:lnTo>
                  <a:lnTo>
                    <a:pt x="6908" y="4152"/>
                  </a:lnTo>
                  <a:lnTo>
                    <a:pt x="6908" y="4152"/>
                  </a:lnTo>
                  <a:lnTo>
                    <a:pt x="6909" y="4159"/>
                  </a:lnTo>
                  <a:lnTo>
                    <a:pt x="6909" y="4163"/>
                  </a:lnTo>
                  <a:lnTo>
                    <a:pt x="6922" y="4296"/>
                  </a:lnTo>
                  <a:lnTo>
                    <a:pt x="6923" y="4301"/>
                  </a:lnTo>
                  <a:lnTo>
                    <a:pt x="6933" y="4435"/>
                  </a:lnTo>
                  <a:lnTo>
                    <a:pt x="6934" y="4440"/>
                  </a:lnTo>
                  <a:lnTo>
                    <a:pt x="6942" y="4575"/>
                  </a:lnTo>
                  <a:lnTo>
                    <a:pt x="6942" y="4579"/>
                  </a:lnTo>
                  <a:lnTo>
                    <a:pt x="6948" y="4715"/>
                  </a:lnTo>
                  <a:lnTo>
                    <a:pt x="6948" y="4720"/>
                  </a:lnTo>
                  <a:lnTo>
                    <a:pt x="6949" y="4750"/>
                  </a:lnTo>
                  <a:lnTo>
                    <a:pt x="8391" y="4750"/>
                  </a:lnTo>
                  <a:lnTo>
                    <a:pt x="8390" y="4745"/>
                  </a:lnTo>
                  <a:lnTo>
                    <a:pt x="8378" y="4618"/>
                  </a:lnTo>
                  <a:lnTo>
                    <a:pt x="8362" y="4492"/>
                  </a:lnTo>
                  <a:lnTo>
                    <a:pt x="8340" y="4367"/>
                  </a:lnTo>
                  <a:lnTo>
                    <a:pt x="8315" y="4243"/>
                  </a:lnTo>
                  <a:lnTo>
                    <a:pt x="8284" y="4120"/>
                  </a:lnTo>
                  <a:lnTo>
                    <a:pt x="8249" y="3998"/>
                  </a:lnTo>
                  <a:lnTo>
                    <a:pt x="8209" y="3878"/>
                  </a:lnTo>
                  <a:lnTo>
                    <a:pt x="8165" y="3759"/>
                  </a:lnTo>
                  <a:lnTo>
                    <a:pt x="8117" y="3641"/>
                  </a:lnTo>
                  <a:lnTo>
                    <a:pt x="8064" y="3526"/>
                  </a:lnTo>
                  <a:lnTo>
                    <a:pt x="8054" y="3507"/>
                  </a:lnTo>
                  <a:lnTo>
                    <a:pt x="8045" y="3514"/>
                  </a:lnTo>
                  <a:lnTo>
                    <a:pt x="8016" y="3528"/>
                  </a:lnTo>
                  <a:close/>
                  <a:moveTo>
                    <a:pt x="7735" y="7020"/>
                  </a:moveTo>
                  <a:lnTo>
                    <a:pt x="7783" y="6953"/>
                  </a:lnTo>
                  <a:lnTo>
                    <a:pt x="6699" y="6953"/>
                  </a:lnTo>
                  <a:lnTo>
                    <a:pt x="6683" y="7010"/>
                  </a:lnTo>
                  <a:lnTo>
                    <a:pt x="6681" y="7015"/>
                  </a:lnTo>
                  <a:lnTo>
                    <a:pt x="6646" y="7130"/>
                  </a:lnTo>
                  <a:lnTo>
                    <a:pt x="6645" y="7135"/>
                  </a:lnTo>
                  <a:lnTo>
                    <a:pt x="6608" y="7247"/>
                  </a:lnTo>
                  <a:lnTo>
                    <a:pt x="6606" y="7253"/>
                  </a:lnTo>
                  <a:lnTo>
                    <a:pt x="6567" y="7361"/>
                  </a:lnTo>
                  <a:lnTo>
                    <a:pt x="6565" y="7367"/>
                  </a:lnTo>
                  <a:lnTo>
                    <a:pt x="6524" y="7472"/>
                  </a:lnTo>
                  <a:lnTo>
                    <a:pt x="6522" y="7478"/>
                  </a:lnTo>
                  <a:lnTo>
                    <a:pt x="6480" y="7579"/>
                  </a:lnTo>
                  <a:lnTo>
                    <a:pt x="6477" y="7586"/>
                  </a:lnTo>
                  <a:lnTo>
                    <a:pt x="6433" y="7684"/>
                  </a:lnTo>
                  <a:lnTo>
                    <a:pt x="6430" y="7690"/>
                  </a:lnTo>
                  <a:lnTo>
                    <a:pt x="6384" y="7785"/>
                  </a:lnTo>
                  <a:lnTo>
                    <a:pt x="6381" y="7791"/>
                  </a:lnTo>
                  <a:lnTo>
                    <a:pt x="6333" y="7882"/>
                  </a:lnTo>
                  <a:lnTo>
                    <a:pt x="6330" y="7889"/>
                  </a:lnTo>
                  <a:lnTo>
                    <a:pt x="6281" y="7976"/>
                  </a:lnTo>
                  <a:lnTo>
                    <a:pt x="6276" y="7983"/>
                  </a:lnTo>
                  <a:lnTo>
                    <a:pt x="6226" y="8066"/>
                  </a:lnTo>
                  <a:lnTo>
                    <a:pt x="6221" y="8074"/>
                  </a:lnTo>
                  <a:lnTo>
                    <a:pt x="6169" y="8153"/>
                  </a:lnTo>
                  <a:lnTo>
                    <a:pt x="6164" y="8160"/>
                  </a:lnTo>
                  <a:lnTo>
                    <a:pt x="6131" y="8206"/>
                  </a:lnTo>
                  <a:lnTo>
                    <a:pt x="6241" y="8165"/>
                  </a:lnTo>
                  <a:lnTo>
                    <a:pt x="6359" y="8117"/>
                  </a:lnTo>
                  <a:lnTo>
                    <a:pt x="6474" y="8064"/>
                  </a:lnTo>
                  <a:lnTo>
                    <a:pt x="6588" y="8006"/>
                  </a:lnTo>
                  <a:lnTo>
                    <a:pt x="6700" y="7944"/>
                  </a:lnTo>
                  <a:lnTo>
                    <a:pt x="6810" y="7879"/>
                  </a:lnTo>
                  <a:lnTo>
                    <a:pt x="6916" y="7809"/>
                  </a:lnTo>
                  <a:lnTo>
                    <a:pt x="7020" y="7735"/>
                  </a:lnTo>
                  <a:lnTo>
                    <a:pt x="7121" y="7658"/>
                  </a:lnTo>
                  <a:lnTo>
                    <a:pt x="7218" y="7577"/>
                  </a:lnTo>
                  <a:lnTo>
                    <a:pt x="7313" y="7492"/>
                  </a:lnTo>
                  <a:lnTo>
                    <a:pt x="7404" y="7404"/>
                  </a:lnTo>
                  <a:lnTo>
                    <a:pt x="7492" y="7313"/>
                  </a:lnTo>
                  <a:lnTo>
                    <a:pt x="7577" y="7218"/>
                  </a:lnTo>
                  <a:lnTo>
                    <a:pt x="7658" y="7121"/>
                  </a:lnTo>
                  <a:lnTo>
                    <a:pt x="7735" y="7020"/>
                  </a:lnTo>
                  <a:close/>
                  <a:moveTo>
                    <a:pt x="7033" y="3043"/>
                  </a:moveTo>
                  <a:lnTo>
                    <a:pt x="7036" y="3047"/>
                  </a:lnTo>
                  <a:lnTo>
                    <a:pt x="7783" y="3047"/>
                  </a:lnTo>
                  <a:lnTo>
                    <a:pt x="7735" y="2980"/>
                  </a:lnTo>
                  <a:lnTo>
                    <a:pt x="7658" y="2879"/>
                  </a:lnTo>
                  <a:lnTo>
                    <a:pt x="7577" y="2782"/>
                  </a:lnTo>
                  <a:lnTo>
                    <a:pt x="7492" y="2687"/>
                  </a:lnTo>
                  <a:lnTo>
                    <a:pt x="7404" y="2596"/>
                  </a:lnTo>
                  <a:lnTo>
                    <a:pt x="7313" y="2508"/>
                  </a:lnTo>
                  <a:lnTo>
                    <a:pt x="7218" y="2423"/>
                  </a:lnTo>
                  <a:lnTo>
                    <a:pt x="7121" y="2342"/>
                  </a:lnTo>
                  <a:lnTo>
                    <a:pt x="7020" y="2265"/>
                  </a:lnTo>
                  <a:lnTo>
                    <a:pt x="6916" y="2191"/>
                  </a:lnTo>
                  <a:lnTo>
                    <a:pt x="6810" y="2121"/>
                  </a:lnTo>
                  <a:lnTo>
                    <a:pt x="6700" y="2056"/>
                  </a:lnTo>
                  <a:lnTo>
                    <a:pt x="6588" y="1994"/>
                  </a:lnTo>
                  <a:lnTo>
                    <a:pt x="6474" y="1936"/>
                  </a:lnTo>
                  <a:lnTo>
                    <a:pt x="6359" y="1883"/>
                  </a:lnTo>
                  <a:lnTo>
                    <a:pt x="6241" y="1835"/>
                  </a:lnTo>
                  <a:lnTo>
                    <a:pt x="6131" y="1794"/>
                  </a:lnTo>
                  <a:lnTo>
                    <a:pt x="6164" y="1840"/>
                  </a:lnTo>
                  <a:lnTo>
                    <a:pt x="6169" y="1847"/>
                  </a:lnTo>
                  <a:lnTo>
                    <a:pt x="6221" y="1926"/>
                  </a:lnTo>
                  <a:lnTo>
                    <a:pt x="6226" y="1934"/>
                  </a:lnTo>
                  <a:lnTo>
                    <a:pt x="6276" y="2017"/>
                  </a:lnTo>
                  <a:lnTo>
                    <a:pt x="6281" y="2024"/>
                  </a:lnTo>
                  <a:lnTo>
                    <a:pt x="6330" y="2111"/>
                  </a:lnTo>
                  <a:lnTo>
                    <a:pt x="6333" y="2118"/>
                  </a:lnTo>
                  <a:lnTo>
                    <a:pt x="6381" y="2209"/>
                  </a:lnTo>
                  <a:lnTo>
                    <a:pt x="6384" y="2215"/>
                  </a:lnTo>
                  <a:lnTo>
                    <a:pt x="6430" y="2310"/>
                  </a:lnTo>
                  <a:lnTo>
                    <a:pt x="6433" y="2316"/>
                  </a:lnTo>
                  <a:lnTo>
                    <a:pt x="6477" y="2414"/>
                  </a:lnTo>
                  <a:lnTo>
                    <a:pt x="6480" y="2421"/>
                  </a:lnTo>
                  <a:lnTo>
                    <a:pt x="6522" y="2522"/>
                  </a:lnTo>
                  <a:lnTo>
                    <a:pt x="6524" y="2528"/>
                  </a:lnTo>
                  <a:lnTo>
                    <a:pt x="6565" y="2633"/>
                  </a:lnTo>
                  <a:lnTo>
                    <a:pt x="6567" y="2639"/>
                  </a:lnTo>
                  <a:lnTo>
                    <a:pt x="6606" y="2747"/>
                  </a:lnTo>
                  <a:lnTo>
                    <a:pt x="6608" y="2753"/>
                  </a:lnTo>
                  <a:lnTo>
                    <a:pt x="6623" y="2800"/>
                  </a:lnTo>
                  <a:lnTo>
                    <a:pt x="6626" y="2800"/>
                  </a:lnTo>
                  <a:lnTo>
                    <a:pt x="6632" y="2802"/>
                  </a:lnTo>
                  <a:lnTo>
                    <a:pt x="6654" y="2807"/>
                  </a:lnTo>
                  <a:lnTo>
                    <a:pt x="6659" y="2808"/>
                  </a:lnTo>
                  <a:lnTo>
                    <a:pt x="6681" y="2815"/>
                  </a:lnTo>
                  <a:lnTo>
                    <a:pt x="6686" y="2816"/>
                  </a:lnTo>
                  <a:lnTo>
                    <a:pt x="6708" y="2823"/>
                  </a:lnTo>
                  <a:lnTo>
                    <a:pt x="6713" y="2825"/>
                  </a:lnTo>
                  <a:lnTo>
                    <a:pt x="6734" y="2833"/>
                  </a:lnTo>
                  <a:lnTo>
                    <a:pt x="6739" y="2835"/>
                  </a:lnTo>
                  <a:lnTo>
                    <a:pt x="6760" y="2844"/>
                  </a:lnTo>
                  <a:lnTo>
                    <a:pt x="6765" y="2846"/>
                  </a:lnTo>
                  <a:lnTo>
                    <a:pt x="6786" y="2855"/>
                  </a:lnTo>
                  <a:lnTo>
                    <a:pt x="6791" y="2858"/>
                  </a:lnTo>
                  <a:lnTo>
                    <a:pt x="6811" y="2868"/>
                  </a:lnTo>
                  <a:lnTo>
                    <a:pt x="6816" y="2871"/>
                  </a:lnTo>
                  <a:lnTo>
                    <a:pt x="6836" y="2882"/>
                  </a:lnTo>
                  <a:lnTo>
                    <a:pt x="6842" y="2885"/>
                  </a:lnTo>
                  <a:lnTo>
                    <a:pt x="6861" y="2897"/>
                  </a:lnTo>
                  <a:lnTo>
                    <a:pt x="6866" y="2900"/>
                  </a:lnTo>
                  <a:lnTo>
                    <a:pt x="6885" y="2912"/>
                  </a:lnTo>
                  <a:lnTo>
                    <a:pt x="6890" y="2915"/>
                  </a:lnTo>
                  <a:lnTo>
                    <a:pt x="6908" y="2928"/>
                  </a:lnTo>
                  <a:lnTo>
                    <a:pt x="6913" y="2932"/>
                  </a:lnTo>
                  <a:lnTo>
                    <a:pt x="6931" y="2946"/>
                  </a:lnTo>
                  <a:lnTo>
                    <a:pt x="6935" y="2949"/>
                  </a:lnTo>
                  <a:lnTo>
                    <a:pt x="6953" y="2964"/>
                  </a:lnTo>
                  <a:lnTo>
                    <a:pt x="6957" y="2967"/>
                  </a:lnTo>
                  <a:lnTo>
                    <a:pt x="6974" y="2982"/>
                  </a:lnTo>
                  <a:lnTo>
                    <a:pt x="6978" y="2986"/>
                  </a:lnTo>
                  <a:lnTo>
                    <a:pt x="6994" y="3002"/>
                  </a:lnTo>
                  <a:lnTo>
                    <a:pt x="6998" y="3006"/>
                  </a:lnTo>
                  <a:lnTo>
                    <a:pt x="7014" y="3022"/>
                  </a:lnTo>
                  <a:lnTo>
                    <a:pt x="7018" y="3026"/>
                  </a:lnTo>
                  <a:lnTo>
                    <a:pt x="7033" y="3043"/>
                  </a:lnTo>
                  <a:close/>
                  <a:moveTo>
                    <a:pt x="6918" y="3557"/>
                  </a:moveTo>
                  <a:lnTo>
                    <a:pt x="6918" y="3547"/>
                  </a:lnTo>
                  <a:lnTo>
                    <a:pt x="6817" y="3547"/>
                  </a:lnTo>
                  <a:lnTo>
                    <a:pt x="6831" y="3620"/>
                  </a:lnTo>
                  <a:lnTo>
                    <a:pt x="6832" y="3625"/>
                  </a:lnTo>
                  <a:lnTo>
                    <a:pt x="6854" y="3753"/>
                  </a:lnTo>
                  <a:lnTo>
                    <a:pt x="6855" y="3757"/>
                  </a:lnTo>
                  <a:lnTo>
                    <a:pt x="6857" y="3769"/>
                  </a:lnTo>
                  <a:lnTo>
                    <a:pt x="6857" y="3769"/>
                  </a:lnTo>
                  <a:lnTo>
                    <a:pt x="6865" y="3754"/>
                  </a:lnTo>
                  <a:lnTo>
                    <a:pt x="6873" y="3739"/>
                  </a:lnTo>
                  <a:lnTo>
                    <a:pt x="6880" y="3723"/>
                  </a:lnTo>
                  <a:lnTo>
                    <a:pt x="6886" y="3708"/>
                  </a:lnTo>
                  <a:lnTo>
                    <a:pt x="6892" y="3692"/>
                  </a:lnTo>
                  <a:lnTo>
                    <a:pt x="6898" y="3675"/>
                  </a:lnTo>
                  <a:lnTo>
                    <a:pt x="6902" y="3659"/>
                  </a:lnTo>
                  <a:lnTo>
                    <a:pt x="6907" y="3642"/>
                  </a:lnTo>
                  <a:lnTo>
                    <a:pt x="6910" y="3626"/>
                  </a:lnTo>
                  <a:lnTo>
                    <a:pt x="6913" y="3609"/>
                  </a:lnTo>
                  <a:lnTo>
                    <a:pt x="6915" y="3592"/>
                  </a:lnTo>
                  <a:lnTo>
                    <a:pt x="6917" y="3575"/>
                  </a:lnTo>
                  <a:lnTo>
                    <a:pt x="6918" y="3557"/>
                  </a:lnTo>
                  <a:close/>
                  <a:moveTo>
                    <a:pt x="6443" y="5397"/>
                  </a:moveTo>
                  <a:lnTo>
                    <a:pt x="6448" y="5265"/>
                  </a:lnTo>
                  <a:lnTo>
                    <a:pt x="6449" y="5250"/>
                  </a:lnTo>
                  <a:lnTo>
                    <a:pt x="3551" y="5250"/>
                  </a:lnTo>
                  <a:lnTo>
                    <a:pt x="3552" y="5265"/>
                  </a:lnTo>
                  <a:lnTo>
                    <a:pt x="3557" y="5397"/>
                  </a:lnTo>
                  <a:lnTo>
                    <a:pt x="3565" y="5528"/>
                  </a:lnTo>
                  <a:lnTo>
                    <a:pt x="3576" y="5657"/>
                  </a:lnTo>
                  <a:lnTo>
                    <a:pt x="3588" y="5786"/>
                  </a:lnTo>
                  <a:lnTo>
                    <a:pt x="3603" y="5914"/>
                  </a:lnTo>
                  <a:lnTo>
                    <a:pt x="3620" y="6040"/>
                  </a:lnTo>
                  <a:lnTo>
                    <a:pt x="3639" y="6165"/>
                  </a:lnTo>
                  <a:lnTo>
                    <a:pt x="3660" y="6288"/>
                  </a:lnTo>
                  <a:lnTo>
                    <a:pt x="3684" y="6409"/>
                  </a:lnTo>
                  <a:lnTo>
                    <a:pt x="3693" y="6453"/>
                  </a:lnTo>
                  <a:lnTo>
                    <a:pt x="6307" y="6453"/>
                  </a:lnTo>
                  <a:lnTo>
                    <a:pt x="6316" y="6409"/>
                  </a:lnTo>
                  <a:lnTo>
                    <a:pt x="6340" y="6288"/>
                  </a:lnTo>
                  <a:lnTo>
                    <a:pt x="6361" y="6165"/>
                  </a:lnTo>
                  <a:lnTo>
                    <a:pt x="6380" y="6040"/>
                  </a:lnTo>
                  <a:lnTo>
                    <a:pt x="6397" y="5914"/>
                  </a:lnTo>
                  <a:lnTo>
                    <a:pt x="6412" y="5786"/>
                  </a:lnTo>
                  <a:lnTo>
                    <a:pt x="6424" y="5657"/>
                  </a:lnTo>
                  <a:lnTo>
                    <a:pt x="6435" y="5528"/>
                  </a:lnTo>
                  <a:lnTo>
                    <a:pt x="6443" y="5397"/>
                  </a:lnTo>
                  <a:close/>
                  <a:moveTo>
                    <a:pt x="5702" y="3547"/>
                  </a:moveTo>
                  <a:lnTo>
                    <a:pt x="3693" y="3547"/>
                  </a:lnTo>
                  <a:lnTo>
                    <a:pt x="3684" y="3591"/>
                  </a:lnTo>
                  <a:lnTo>
                    <a:pt x="3660" y="3712"/>
                  </a:lnTo>
                  <a:lnTo>
                    <a:pt x="3639" y="3835"/>
                  </a:lnTo>
                  <a:lnTo>
                    <a:pt x="3620" y="3960"/>
                  </a:lnTo>
                  <a:lnTo>
                    <a:pt x="3603" y="4086"/>
                  </a:lnTo>
                  <a:lnTo>
                    <a:pt x="3588" y="4214"/>
                  </a:lnTo>
                  <a:lnTo>
                    <a:pt x="3576" y="4343"/>
                  </a:lnTo>
                  <a:lnTo>
                    <a:pt x="3565" y="4472"/>
                  </a:lnTo>
                  <a:lnTo>
                    <a:pt x="3557" y="4603"/>
                  </a:lnTo>
                  <a:lnTo>
                    <a:pt x="3552" y="4735"/>
                  </a:lnTo>
                  <a:lnTo>
                    <a:pt x="3551" y="4750"/>
                  </a:lnTo>
                  <a:lnTo>
                    <a:pt x="6449" y="4750"/>
                  </a:lnTo>
                  <a:lnTo>
                    <a:pt x="6448" y="4735"/>
                  </a:lnTo>
                  <a:lnTo>
                    <a:pt x="6443" y="4603"/>
                  </a:lnTo>
                  <a:lnTo>
                    <a:pt x="6435" y="4472"/>
                  </a:lnTo>
                  <a:lnTo>
                    <a:pt x="6424" y="4343"/>
                  </a:lnTo>
                  <a:lnTo>
                    <a:pt x="6420" y="4297"/>
                  </a:lnTo>
                  <a:lnTo>
                    <a:pt x="6406" y="4296"/>
                  </a:lnTo>
                  <a:lnTo>
                    <a:pt x="6400" y="4296"/>
                  </a:lnTo>
                  <a:lnTo>
                    <a:pt x="6378" y="4294"/>
                  </a:lnTo>
                  <a:lnTo>
                    <a:pt x="6372" y="4293"/>
                  </a:lnTo>
                  <a:lnTo>
                    <a:pt x="6350" y="4290"/>
                  </a:lnTo>
                  <a:lnTo>
                    <a:pt x="6344" y="4289"/>
                  </a:lnTo>
                  <a:lnTo>
                    <a:pt x="6322" y="4285"/>
                  </a:lnTo>
                  <a:lnTo>
                    <a:pt x="6316" y="4284"/>
                  </a:lnTo>
                  <a:lnTo>
                    <a:pt x="6294" y="4280"/>
                  </a:lnTo>
                  <a:lnTo>
                    <a:pt x="6288" y="4278"/>
                  </a:lnTo>
                  <a:lnTo>
                    <a:pt x="6266" y="4273"/>
                  </a:lnTo>
                  <a:lnTo>
                    <a:pt x="6261" y="4272"/>
                  </a:lnTo>
                  <a:lnTo>
                    <a:pt x="6239" y="4265"/>
                  </a:lnTo>
                  <a:lnTo>
                    <a:pt x="6234" y="4264"/>
                  </a:lnTo>
                  <a:lnTo>
                    <a:pt x="6212" y="4257"/>
                  </a:lnTo>
                  <a:lnTo>
                    <a:pt x="6207" y="4255"/>
                  </a:lnTo>
                  <a:lnTo>
                    <a:pt x="6186" y="4247"/>
                  </a:lnTo>
                  <a:lnTo>
                    <a:pt x="6181" y="4245"/>
                  </a:lnTo>
                  <a:lnTo>
                    <a:pt x="6160" y="4236"/>
                  </a:lnTo>
                  <a:lnTo>
                    <a:pt x="6155" y="4234"/>
                  </a:lnTo>
                  <a:lnTo>
                    <a:pt x="6134" y="4225"/>
                  </a:lnTo>
                  <a:lnTo>
                    <a:pt x="6129" y="4222"/>
                  </a:lnTo>
                  <a:lnTo>
                    <a:pt x="6109" y="4212"/>
                  </a:lnTo>
                  <a:lnTo>
                    <a:pt x="6104" y="4209"/>
                  </a:lnTo>
                  <a:lnTo>
                    <a:pt x="6084" y="4198"/>
                  </a:lnTo>
                  <a:lnTo>
                    <a:pt x="6078" y="4195"/>
                  </a:lnTo>
                  <a:lnTo>
                    <a:pt x="6059" y="4183"/>
                  </a:lnTo>
                  <a:lnTo>
                    <a:pt x="6054" y="4180"/>
                  </a:lnTo>
                  <a:lnTo>
                    <a:pt x="6035" y="4168"/>
                  </a:lnTo>
                  <a:lnTo>
                    <a:pt x="6030" y="4165"/>
                  </a:lnTo>
                  <a:lnTo>
                    <a:pt x="6012" y="4152"/>
                  </a:lnTo>
                  <a:lnTo>
                    <a:pt x="6007" y="4148"/>
                  </a:lnTo>
                  <a:lnTo>
                    <a:pt x="5989" y="4134"/>
                  </a:lnTo>
                  <a:lnTo>
                    <a:pt x="5985" y="4131"/>
                  </a:lnTo>
                  <a:lnTo>
                    <a:pt x="5967" y="4116"/>
                  </a:lnTo>
                  <a:lnTo>
                    <a:pt x="5963" y="4113"/>
                  </a:lnTo>
                  <a:lnTo>
                    <a:pt x="5946" y="4098"/>
                  </a:lnTo>
                  <a:lnTo>
                    <a:pt x="5942" y="4094"/>
                  </a:lnTo>
                  <a:lnTo>
                    <a:pt x="5926" y="4078"/>
                  </a:lnTo>
                  <a:lnTo>
                    <a:pt x="5922" y="4074"/>
                  </a:lnTo>
                  <a:lnTo>
                    <a:pt x="5906" y="4058"/>
                  </a:lnTo>
                  <a:lnTo>
                    <a:pt x="5902" y="4054"/>
                  </a:lnTo>
                  <a:lnTo>
                    <a:pt x="5887" y="4037"/>
                  </a:lnTo>
                  <a:lnTo>
                    <a:pt x="5884" y="4033"/>
                  </a:lnTo>
                  <a:lnTo>
                    <a:pt x="5869" y="4015"/>
                  </a:lnTo>
                  <a:lnTo>
                    <a:pt x="5866" y="4011"/>
                  </a:lnTo>
                  <a:lnTo>
                    <a:pt x="5852" y="3993"/>
                  </a:lnTo>
                  <a:lnTo>
                    <a:pt x="5848" y="3988"/>
                  </a:lnTo>
                  <a:lnTo>
                    <a:pt x="5835" y="3970"/>
                  </a:lnTo>
                  <a:lnTo>
                    <a:pt x="5832" y="3965"/>
                  </a:lnTo>
                  <a:lnTo>
                    <a:pt x="5820" y="3946"/>
                  </a:lnTo>
                  <a:lnTo>
                    <a:pt x="5817" y="3941"/>
                  </a:lnTo>
                  <a:lnTo>
                    <a:pt x="5805" y="3922"/>
                  </a:lnTo>
                  <a:lnTo>
                    <a:pt x="5802" y="3916"/>
                  </a:lnTo>
                  <a:lnTo>
                    <a:pt x="5791" y="3896"/>
                  </a:lnTo>
                  <a:lnTo>
                    <a:pt x="5788" y="3891"/>
                  </a:lnTo>
                  <a:lnTo>
                    <a:pt x="5778" y="3871"/>
                  </a:lnTo>
                  <a:lnTo>
                    <a:pt x="5775" y="3866"/>
                  </a:lnTo>
                  <a:lnTo>
                    <a:pt x="5766" y="3845"/>
                  </a:lnTo>
                  <a:lnTo>
                    <a:pt x="5764" y="3840"/>
                  </a:lnTo>
                  <a:lnTo>
                    <a:pt x="5755" y="3819"/>
                  </a:lnTo>
                  <a:lnTo>
                    <a:pt x="5753" y="3814"/>
                  </a:lnTo>
                  <a:lnTo>
                    <a:pt x="5745" y="3793"/>
                  </a:lnTo>
                  <a:lnTo>
                    <a:pt x="5743" y="3788"/>
                  </a:lnTo>
                  <a:lnTo>
                    <a:pt x="5736" y="3766"/>
                  </a:lnTo>
                  <a:lnTo>
                    <a:pt x="5735" y="3761"/>
                  </a:lnTo>
                  <a:lnTo>
                    <a:pt x="5728" y="3739"/>
                  </a:lnTo>
                  <a:lnTo>
                    <a:pt x="5727" y="3734"/>
                  </a:lnTo>
                  <a:lnTo>
                    <a:pt x="5722" y="3712"/>
                  </a:lnTo>
                  <a:lnTo>
                    <a:pt x="5720" y="3706"/>
                  </a:lnTo>
                  <a:lnTo>
                    <a:pt x="5716" y="3684"/>
                  </a:lnTo>
                  <a:lnTo>
                    <a:pt x="5715" y="3678"/>
                  </a:lnTo>
                  <a:lnTo>
                    <a:pt x="5711" y="3656"/>
                  </a:lnTo>
                  <a:lnTo>
                    <a:pt x="5710" y="3650"/>
                  </a:lnTo>
                  <a:lnTo>
                    <a:pt x="5707" y="3628"/>
                  </a:lnTo>
                  <a:lnTo>
                    <a:pt x="5706" y="3622"/>
                  </a:lnTo>
                  <a:lnTo>
                    <a:pt x="5704" y="3600"/>
                  </a:lnTo>
                  <a:lnTo>
                    <a:pt x="5704" y="3594"/>
                  </a:lnTo>
                  <a:lnTo>
                    <a:pt x="5703" y="3571"/>
                  </a:lnTo>
                  <a:lnTo>
                    <a:pt x="5702" y="3566"/>
                  </a:lnTo>
                  <a:lnTo>
                    <a:pt x="5702" y="3547"/>
                  </a:lnTo>
                  <a:close/>
                  <a:moveTo>
                    <a:pt x="6374" y="3990"/>
                  </a:moveTo>
                  <a:lnTo>
                    <a:pt x="6384" y="3992"/>
                  </a:lnTo>
                  <a:lnTo>
                    <a:pt x="6380" y="3960"/>
                  </a:lnTo>
                  <a:lnTo>
                    <a:pt x="6361" y="3835"/>
                  </a:lnTo>
                  <a:lnTo>
                    <a:pt x="6340" y="3712"/>
                  </a:lnTo>
                  <a:lnTo>
                    <a:pt x="6316" y="3591"/>
                  </a:lnTo>
                  <a:lnTo>
                    <a:pt x="6307" y="3547"/>
                  </a:lnTo>
                  <a:lnTo>
                    <a:pt x="6002" y="3547"/>
                  </a:lnTo>
                  <a:lnTo>
                    <a:pt x="6002" y="3557"/>
                  </a:lnTo>
                  <a:lnTo>
                    <a:pt x="6003" y="3575"/>
                  </a:lnTo>
                  <a:lnTo>
                    <a:pt x="6005" y="3592"/>
                  </a:lnTo>
                  <a:lnTo>
                    <a:pt x="6007" y="3609"/>
                  </a:lnTo>
                  <a:lnTo>
                    <a:pt x="6010" y="3626"/>
                  </a:lnTo>
                  <a:lnTo>
                    <a:pt x="6013" y="3642"/>
                  </a:lnTo>
                  <a:lnTo>
                    <a:pt x="6018" y="3659"/>
                  </a:lnTo>
                  <a:lnTo>
                    <a:pt x="6022" y="3675"/>
                  </a:lnTo>
                  <a:lnTo>
                    <a:pt x="6028" y="3692"/>
                  </a:lnTo>
                  <a:lnTo>
                    <a:pt x="6034" y="3708"/>
                  </a:lnTo>
                  <a:lnTo>
                    <a:pt x="6040" y="3723"/>
                  </a:lnTo>
                  <a:lnTo>
                    <a:pt x="6047" y="3739"/>
                  </a:lnTo>
                  <a:lnTo>
                    <a:pt x="6055" y="3754"/>
                  </a:lnTo>
                  <a:lnTo>
                    <a:pt x="6063" y="3769"/>
                  </a:lnTo>
                  <a:lnTo>
                    <a:pt x="6072" y="3784"/>
                  </a:lnTo>
                  <a:lnTo>
                    <a:pt x="6081" y="3798"/>
                  </a:lnTo>
                  <a:lnTo>
                    <a:pt x="6091" y="3812"/>
                  </a:lnTo>
                  <a:lnTo>
                    <a:pt x="6102" y="3826"/>
                  </a:lnTo>
                  <a:lnTo>
                    <a:pt x="6113" y="3839"/>
                  </a:lnTo>
                  <a:lnTo>
                    <a:pt x="6124" y="3852"/>
                  </a:lnTo>
                  <a:lnTo>
                    <a:pt x="6136" y="3864"/>
                  </a:lnTo>
                  <a:lnTo>
                    <a:pt x="6148" y="3876"/>
                  </a:lnTo>
                  <a:lnTo>
                    <a:pt x="6161" y="3887"/>
                  </a:lnTo>
                  <a:lnTo>
                    <a:pt x="6174" y="3898"/>
                  </a:lnTo>
                  <a:lnTo>
                    <a:pt x="6188" y="3909"/>
                  </a:lnTo>
                  <a:lnTo>
                    <a:pt x="6202" y="3919"/>
                  </a:lnTo>
                  <a:lnTo>
                    <a:pt x="6216" y="3928"/>
                  </a:lnTo>
                  <a:lnTo>
                    <a:pt x="6231" y="3937"/>
                  </a:lnTo>
                  <a:lnTo>
                    <a:pt x="6246" y="3945"/>
                  </a:lnTo>
                  <a:lnTo>
                    <a:pt x="6261" y="3953"/>
                  </a:lnTo>
                  <a:lnTo>
                    <a:pt x="6277" y="3960"/>
                  </a:lnTo>
                  <a:lnTo>
                    <a:pt x="6292" y="3966"/>
                  </a:lnTo>
                  <a:lnTo>
                    <a:pt x="6308" y="3972"/>
                  </a:lnTo>
                  <a:lnTo>
                    <a:pt x="6325" y="3978"/>
                  </a:lnTo>
                  <a:lnTo>
                    <a:pt x="6341" y="3982"/>
                  </a:lnTo>
                  <a:lnTo>
                    <a:pt x="6358" y="3987"/>
                  </a:lnTo>
                  <a:lnTo>
                    <a:pt x="6374" y="3990"/>
                  </a:lnTo>
                  <a:close/>
                  <a:moveTo>
                    <a:pt x="6134" y="7087"/>
                  </a:moveTo>
                  <a:lnTo>
                    <a:pt x="6169" y="6981"/>
                  </a:lnTo>
                  <a:lnTo>
                    <a:pt x="6178" y="6953"/>
                  </a:lnTo>
                  <a:lnTo>
                    <a:pt x="3822" y="6953"/>
                  </a:lnTo>
                  <a:lnTo>
                    <a:pt x="3831" y="6981"/>
                  </a:lnTo>
                  <a:lnTo>
                    <a:pt x="3866" y="7087"/>
                  </a:lnTo>
                  <a:lnTo>
                    <a:pt x="3903" y="7189"/>
                  </a:lnTo>
                  <a:lnTo>
                    <a:pt x="3941" y="7288"/>
                  </a:lnTo>
                  <a:lnTo>
                    <a:pt x="3981" y="7384"/>
                  </a:lnTo>
                  <a:lnTo>
                    <a:pt x="4022" y="7475"/>
                  </a:lnTo>
                  <a:lnTo>
                    <a:pt x="4064" y="7563"/>
                  </a:lnTo>
                  <a:lnTo>
                    <a:pt x="4108" y="7647"/>
                  </a:lnTo>
                  <a:lnTo>
                    <a:pt x="4153" y="7727"/>
                  </a:lnTo>
                  <a:lnTo>
                    <a:pt x="4199" y="7803"/>
                  </a:lnTo>
                  <a:lnTo>
                    <a:pt x="4246" y="7874"/>
                  </a:lnTo>
                  <a:lnTo>
                    <a:pt x="4294" y="7941"/>
                  </a:lnTo>
                  <a:lnTo>
                    <a:pt x="4342" y="8004"/>
                  </a:lnTo>
                  <a:lnTo>
                    <a:pt x="4391" y="8062"/>
                  </a:lnTo>
                  <a:lnTo>
                    <a:pt x="4440" y="8115"/>
                  </a:lnTo>
                  <a:lnTo>
                    <a:pt x="4490" y="8163"/>
                  </a:lnTo>
                  <a:lnTo>
                    <a:pt x="4539" y="8206"/>
                  </a:lnTo>
                  <a:lnTo>
                    <a:pt x="4587" y="8245"/>
                  </a:lnTo>
                  <a:lnTo>
                    <a:pt x="4636" y="8279"/>
                  </a:lnTo>
                  <a:lnTo>
                    <a:pt x="4683" y="8309"/>
                  </a:lnTo>
                  <a:lnTo>
                    <a:pt x="4731" y="8334"/>
                  </a:lnTo>
                  <a:lnTo>
                    <a:pt x="4777" y="8354"/>
                  </a:lnTo>
                  <a:lnTo>
                    <a:pt x="4823" y="8371"/>
                  </a:lnTo>
                  <a:lnTo>
                    <a:pt x="4868" y="8384"/>
                  </a:lnTo>
                  <a:lnTo>
                    <a:pt x="4912" y="8393"/>
                  </a:lnTo>
                  <a:lnTo>
                    <a:pt x="4956" y="8398"/>
                  </a:lnTo>
                  <a:lnTo>
                    <a:pt x="5000" y="8400"/>
                  </a:lnTo>
                  <a:lnTo>
                    <a:pt x="5044" y="8398"/>
                  </a:lnTo>
                  <a:lnTo>
                    <a:pt x="5088" y="8393"/>
                  </a:lnTo>
                  <a:lnTo>
                    <a:pt x="5132" y="8384"/>
                  </a:lnTo>
                  <a:lnTo>
                    <a:pt x="5177" y="8371"/>
                  </a:lnTo>
                  <a:lnTo>
                    <a:pt x="5223" y="8354"/>
                  </a:lnTo>
                  <a:lnTo>
                    <a:pt x="5269" y="8334"/>
                  </a:lnTo>
                  <a:lnTo>
                    <a:pt x="5317" y="8309"/>
                  </a:lnTo>
                  <a:lnTo>
                    <a:pt x="5364" y="8279"/>
                  </a:lnTo>
                  <a:lnTo>
                    <a:pt x="5413" y="8245"/>
                  </a:lnTo>
                  <a:lnTo>
                    <a:pt x="5461" y="8206"/>
                  </a:lnTo>
                  <a:lnTo>
                    <a:pt x="5510" y="8163"/>
                  </a:lnTo>
                  <a:lnTo>
                    <a:pt x="5560" y="8115"/>
                  </a:lnTo>
                  <a:lnTo>
                    <a:pt x="5609" y="8062"/>
                  </a:lnTo>
                  <a:lnTo>
                    <a:pt x="5658" y="8004"/>
                  </a:lnTo>
                  <a:lnTo>
                    <a:pt x="5706" y="7941"/>
                  </a:lnTo>
                  <a:lnTo>
                    <a:pt x="5754" y="7874"/>
                  </a:lnTo>
                  <a:lnTo>
                    <a:pt x="5801" y="7803"/>
                  </a:lnTo>
                  <a:lnTo>
                    <a:pt x="5847" y="7727"/>
                  </a:lnTo>
                  <a:lnTo>
                    <a:pt x="5892" y="7647"/>
                  </a:lnTo>
                  <a:lnTo>
                    <a:pt x="5936" y="7563"/>
                  </a:lnTo>
                  <a:lnTo>
                    <a:pt x="5978" y="7475"/>
                  </a:lnTo>
                  <a:lnTo>
                    <a:pt x="6019" y="7384"/>
                  </a:lnTo>
                  <a:lnTo>
                    <a:pt x="6059" y="7288"/>
                  </a:lnTo>
                  <a:lnTo>
                    <a:pt x="6097" y="7189"/>
                  </a:lnTo>
                  <a:lnTo>
                    <a:pt x="6134" y="7087"/>
                  </a:lnTo>
                  <a:close/>
                  <a:moveTo>
                    <a:pt x="6109" y="2868"/>
                  </a:moveTo>
                  <a:lnTo>
                    <a:pt x="6116" y="2864"/>
                  </a:lnTo>
                  <a:lnTo>
                    <a:pt x="6097" y="2811"/>
                  </a:lnTo>
                  <a:lnTo>
                    <a:pt x="6059" y="2712"/>
                  </a:lnTo>
                  <a:lnTo>
                    <a:pt x="6019" y="2616"/>
                  </a:lnTo>
                  <a:lnTo>
                    <a:pt x="5978" y="2525"/>
                  </a:lnTo>
                  <a:lnTo>
                    <a:pt x="5936" y="2437"/>
                  </a:lnTo>
                  <a:lnTo>
                    <a:pt x="5892" y="2353"/>
                  </a:lnTo>
                  <a:lnTo>
                    <a:pt x="5847" y="2273"/>
                  </a:lnTo>
                  <a:lnTo>
                    <a:pt x="5801" y="2197"/>
                  </a:lnTo>
                  <a:lnTo>
                    <a:pt x="5754" y="2126"/>
                  </a:lnTo>
                  <a:lnTo>
                    <a:pt x="5706" y="2059"/>
                  </a:lnTo>
                  <a:lnTo>
                    <a:pt x="5658" y="1996"/>
                  </a:lnTo>
                  <a:lnTo>
                    <a:pt x="5609" y="1938"/>
                  </a:lnTo>
                  <a:lnTo>
                    <a:pt x="5560" y="1885"/>
                  </a:lnTo>
                  <a:lnTo>
                    <a:pt x="5510" y="1837"/>
                  </a:lnTo>
                  <a:lnTo>
                    <a:pt x="5461" y="1794"/>
                  </a:lnTo>
                  <a:lnTo>
                    <a:pt x="5413" y="1755"/>
                  </a:lnTo>
                  <a:lnTo>
                    <a:pt x="5364" y="1721"/>
                  </a:lnTo>
                  <a:lnTo>
                    <a:pt x="5317" y="1691"/>
                  </a:lnTo>
                  <a:lnTo>
                    <a:pt x="5269" y="1666"/>
                  </a:lnTo>
                  <a:lnTo>
                    <a:pt x="5223" y="1646"/>
                  </a:lnTo>
                  <a:lnTo>
                    <a:pt x="5177" y="1629"/>
                  </a:lnTo>
                  <a:lnTo>
                    <a:pt x="5132" y="1616"/>
                  </a:lnTo>
                  <a:lnTo>
                    <a:pt x="5088" y="1607"/>
                  </a:lnTo>
                  <a:lnTo>
                    <a:pt x="5044" y="1602"/>
                  </a:lnTo>
                  <a:lnTo>
                    <a:pt x="5000" y="1600"/>
                  </a:lnTo>
                  <a:lnTo>
                    <a:pt x="4956" y="1602"/>
                  </a:lnTo>
                  <a:lnTo>
                    <a:pt x="4912" y="1607"/>
                  </a:lnTo>
                  <a:lnTo>
                    <a:pt x="4868" y="1616"/>
                  </a:lnTo>
                  <a:lnTo>
                    <a:pt x="4823" y="1629"/>
                  </a:lnTo>
                  <a:lnTo>
                    <a:pt x="4777" y="1646"/>
                  </a:lnTo>
                  <a:lnTo>
                    <a:pt x="4731" y="1666"/>
                  </a:lnTo>
                  <a:lnTo>
                    <a:pt x="4683" y="1691"/>
                  </a:lnTo>
                  <a:lnTo>
                    <a:pt x="4636" y="1721"/>
                  </a:lnTo>
                  <a:lnTo>
                    <a:pt x="4587" y="1755"/>
                  </a:lnTo>
                  <a:lnTo>
                    <a:pt x="4539" y="1794"/>
                  </a:lnTo>
                  <a:lnTo>
                    <a:pt x="4490" y="1837"/>
                  </a:lnTo>
                  <a:lnTo>
                    <a:pt x="4440" y="1885"/>
                  </a:lnTo>
                  <a:lnTo>
                    <a:pt x="4391" y="1938"/>
                  </a:lnTo>
                  <a:lnTo>
                    <a:pt x="4342" y="1996"/>
                  </a:lnTo>
                  <a:lnTo>
                    <a:pt x="4294" y="2059"/>
                  </a:lnTo>
                  <a:lnTo>
                    <a:pt x="4246" y="2126"/>
                  </a:lnTo>
                  <a:lnTo>
                    <a:pt x="4199" y="2197"/>
                  </a:lnTo>
                  <a:lnTo>
                    <a:pt x="4153" y="2273"/>
                  </a:lnTo>
                  <a:lnTo>
                    <a:pt x="4108" y="2353"/>
                  </a:lnTo>
                  <a:lnTo>
                    <a:pt x="4064" y="2437"/>
                  </a:lnTo>
                  <a:lnTo>
                    <a:pt x="4022" y="2525"/>
                  </a:lnTo>
                  <a:lnTo>
                    <a:pt x="3981" y="2616"/>
                  </a:lnTo>
                  <a:lnTo>
                    <a:pt x="3941" y="2712"/>
                  </a:lnTo>
                  <a:lnTo>
                    <a:pt x="3903" y="2811"/>
                  </a:lnTo>
                  <a:lnTo>
                    <a:pt x="3866" y="2913"/>
                  </a:lnTo>
                  <a:lnTo>
                    <a:pt x="3831" y="3019"/>
                  </a:lnTo>
                  <a:lnTo>
                    <a:pt x="3822" y="3047"/>
                  </a:lnTo>
                  <a:lnTo>
                    <a:pt x="5884" y="3047"/>
                  </a:lnTo>
                  <a:lnTo>
                    <a:pt x="5887" y="3043"/>
                  </a:lnTo>
                  <a:lnTo>
                    <a:pt x="5902" y="3026"/>
                  </a:lnTo>
                  <a:lnTo>
                    <a:pt x="5906" y="3022"/>
                  </a:lnTo>
                  <a:lnTo>
                    <a:pt x="5922" y="3006"/>
                  </a:lnTo>
                  <a:lnTo>
                    <a:pt x="5926" y="3002"/>
                  </a:lnTo>
                  <a:lnTo>
                    <a:pt x="5942" y="2986"/>
                  </a:lnTo>
                  <a:lnTo>
                    <a:pt x="5946" y="2982"/>
                  </a:lnTo>
                  <a:lnTo>
                    <a:pt x="5963" y="2967"/>
                  </a:lnTo>
                  <a:lnTo>
                    <a:pt x="5967" y="2964"/>
                  </a:lnTo>
                  <a:lnTo>
                    <a:pt x="5985" y="2949"/>
                  </a:lnTo>
                  <a:lnTo>
                    <a:pt x="5989" y="2946"/>
                  </a:lnTo>
                  <a:lnTo>
                    <a:pt x="6007" y="2932"/>
                  </a:lnTo>
                  <a:lnTo>
                    <a:pt x="6012" y="2928"/>
                  </a:lnTo>
                  <a:lnTo>
                    <a:pt x="6030" y="2915"/>
                  </a:lnTo>
                  <a:lnTo>
                    <a:pt x="6035" y="2912"/>
                  </a:lnTo>
                  <a:lnTo>
                    <a:pt x="6054" y="2900"/>
                  </a:lnTo>
                  <a:lnTo>
                    <a:pt x="6059" y="2897"/>
                  </a:lnTo>
                  <a:lnTo>
                    <a:pt x="6078" y="2885"/>
                  </a:lnTo>
                  <a:lnTo>
                    <a:pt x="6084" y="2882"/>
                  </a:lnTo>
                  <a:lnTo>
                    <a:pt x="6104" y="2871"/>
                  </a:lnTo>
                  <a:lnTo>
                    <a:pt x="6109" y="2868"/>
                  </a:lnTo>
                  <a:close/>
                  <a:moveTo>
                    <a:pt x="2217" y="3047"/>
                  </a:moveTo>
                  <a:lnTo>
                    <a:pt x="3301" y="3047"/>
                  </a:lnTo>
                  <a:lnTo>
                    <a:pt x="3317" y="2990"/>
                  </a:lnTo>
                  <a:lnTo>
                    <a:pt x="3319" y="2985"/>
                  </a:lnTo>
                  <a:lnTo>
                    <a:pt x="3354" y="2870"/>
                  </a:lnTo>
                  <a:lnTo>
                    <a:pt x="3355" y="2865"/>
                  </a:lnTo>
                  <a:lnTo>
                    <a:pt x="3392" y="2753"/>
                  </a:lnTo>
                  <a:lnTo>
                    <a:pt x="3394" y="2747"/>
                  </a:lnTo>
                  <a:lnTo>
                    <a:pt x="3433" y="2639"/>
                  </a:lnTo>
                  <a:lnTo>
                    <a:pt x="3435" y="2633"/>
                  </a:lnTo>
                  <a:lnTo>
                    <a:pt x="3476" y="2528"/>
                  </a:lnTo>
                  <a:lnTo>
                    <a:pt x="3478" y="2522"/>
                  </a:lnTo>
                  <a:lnTo>
                    <a:pt x="3520" y="2421"/>
                  </a:lnTo>
                  <a:lnTo>
                    <a:pt x="3523" y="2414"/>
                  </a:lnTo>
                  <a:lnTo>
                    <a:pt x="3567" y="2316"/>
                  </a:lnTo>
                  <a:lnTo>
                    <a:pt x="3570" y="2310"/>
                  </a:lnTo>
                  <a:lnTo>
                    <a:pt x="3616" y="2215"/>
                  </a:lnTo>
                  <a:lnTo>
                    <a:pt x="3619" y="2209"/>
                  </a:lnTo>
                  <a:lnTo>
                    <a:pt x="3667" y="2118"/>
                  </a:lnTo>
                  <a:lnTo>
                    <a:pt x="3670" y="2111"/>
                  </a:lnTo>
                  <a:lnTo>
                    <a:pt x="3719" y="2024"/>
                  </a:lnTo>
                  <a:lnTo>
                    <a:pt x="3724" y="2017"/>
                  </a:lnTo>
                  <a:lnTo>
                    <a:pt x="3774" y="1934"/>
                  </a:lnTo>
                  <a:lnTo>
                    <a:pt x="3779" y="1926"/>
                  </a:lnTo>
                  <a:lnTo>
                    <a:pt x="3831" y="1847"/>
                  </a:lnTo>
                  <a:lnTo>
                    <a:pt x="3836" y="1840"/>
                  </a:lnTo>
                  <a:lnTo>
                    <a:pt x="3869" y="1794"/>
                  </a:lnTo>
                  <a:lnTo>
                    <a:pt x="3759" y="1835"/>
                  </a:lnTo>
                  <a:lnTo>
                    <a:pt x="3641" y="1883"/>
                  </a:lnTo>
                  <a:lnTo>
                    <a:pt x="3526" y="1936"/>
                  </a:lnTo>
                  <a:lnTo>
                    <a:pt x="3412" y="1994"/>
                  </a:lnTo>
                  <a:lnTo>
                    <a:pt x="3300" y="2056"/>
                  </a:lnTo>
                  <a:lnTo>
                    <a:pt x="3190" y="2121"/>
                  </a:lnTo>
                  <a:lnTo>
                    <a:pt x="3084" y="2191"/>
                  </a:lnTo>
                  <a:lnTo>
                    <a:pt x="2980" y="2265"/>
                  </a:lnTo>
                  <a:lnTo>
                    <a:pt x="2879" y="2342"/>
                  </a:lnTo>
                  <a:lnTo>
                    <a:pt x="2782" y="2423"/>
                  </a:lnTo>
                  <a:lnTo>
                    <a:pt x="2687" y="2508"/>
                  </a:lnTo>
                  <a:lnTo>
                    <a:pt x="2596" y="2596"/>
                  </a:lnTo>
                  <a:lnTo>
                    <a:pt x="2508" y="2687"/>
                  </a:lnTo>
                  <a:lnTo>
                    <a:pt x="2423" y="2782"/>
                  </a:lnTo>
                  <a:lnTo>
                    <a:pt x="2342" y="2879"/>
                  </a:lnTo>
                  <a:lnTo>
                    <a:pt x="2265" y="2980"/>
                  </a:lnTo>
                  <a:lnTo>
                    <a:pt x="2217" y="3047"/>
                  </a:lnTo>
                  <a:close/>
                  <a:moveTo>
                    <a:pt x="3759" y="8165"/>
                  </a:moveTo>
                  <a:lnTo>
                    <a:pt x="3869" y="8206"/>
                  </a:lnTo>
                  <a:lnTo>
                    <a:pt x="3836" y="8160"/>
                  </a:lnTo>
                  <a:lnTo>
                    <a:pt x="3831" y="8153"/>
                  </a:lnTo>
                  <a:lnTo>
                    <a:pt x="3779" y="8074"/>
                  </a:lnTo>
                  <a:lnTo>
                    <a:pt x="3774" y="8066"/>
                  </a:lnTo>
                  <a:lnTo>
                    <a:pt x="3724" y="7983"/>
                  </a:lnTo>
                  <a:lnTo>
                    <a:pt x="3719" y="7976"/>
                  </a:lnTo>
                  <a:lnTo>
                    <a:pt x="3670" y="7889"/>
                  </a:lnTo>
                  <a:lnTo>
                    <a:pt x="3667" y="7882"/>
                  </a:lnTo>
                  <a:lnTo>
                    <a:pt x="3619" y="7791"/>
                  </a:lnTo>
                  <a:lnTo>
                    <a:pt x="3616" y="7785"/>
                  </a:lnTo>
                  <a:lnTo>
                    <a:pt x="3570" y="7690"/>
                  </a:lnTo>
                  <a:lnTo>
                    <a:pt x="3567" y="7684"/>
                  </a:lnTo>
                  <a:lnTo>
                    <a:pt x="3523" y="7586"/>
                  </a:lnTo>
                  <a:lnTo>
                    <a:pt x="3520" y="7579"/>
                  </a:lnTo>
                  <a:lnTo>
                    <a:pt x="3478" y="7478"/>
                  </a:lnTo>
                  <a:lnTo>
                    <a:pt x="3476" y="7472"/>
                  </a:lnTo>
                  <a:lnTo>
                    <a:pt x="3435" y="7367"/>
                  </a:lnTo>
                  <a:lnTo>
                    <a:pt x="3433" y="7361"/>
                  </a:lnTo>
                  <a:lnTo>
                    <a:pt x="3394" y="7253"/>
                  </a:lnTo>
                  <a:lnTo>
                    <a:pt x="3392" y="7247"/>
                  </a:lnTo>
                  <a:lnTo>
                    <a:pt x="3355" y="7135"/>
                  </a:lnTo>
                  <a:lnTo>
                    <a:pt x="3354" y="7130"/>
                  </a:lnTo>
                  <a:lnTo>
                    <a:pt x="3319" y="7015"/>
                  </a:lnTo>
                  <a:lnTo>
                    <a:pt x="3317" y="7010"/>
                  </a:lnTo>
                  <a:lnTo>
                    <a:pt x="3301" y="6953"/>
                  </a:lnTo>
                  <a:lnTo>
                    <a:pt x="2217" y="6953"/>
                  </a:lnTo>
                  <a:lnTo>
                    <a:pt x="2265" y="7020"/>
                  </a:lnTo>
                  <a:lnTo>
                    <a:pt x="2342" y="7121"/>
                  </a:lnTo>
                  <a:lnTo>
                    <a:pt x="2423" y="7218"/>
                  </a:lnTo>
                  <a:lnTo>
                    <a:pt x="2508" y="7313"/>
                  </a:lnTo>
                  <a:lnTo>
                    <a:pt x="2596" y="7404"/>
                  </a:lnTo>
                  <a:lnTo>
                    <a:pt x="2687" y="7492"/>
                  </a:lnTo>
                  <a:lnTo>
                    <a:pt x="2782" y="7577"/>
                  </a:lnTo>
                  <a:lnTo>
                    <a:pt x="2879" y="7658"/>
                  </a:lnTo>
                  <a:lnTo>
                    <a:pt x="2980" y="7735"/>
                  </a:lnTo>
                  <a:lnTo>
                    <a:pt x="3084" y="7809"/>
                  </a:lnTo>
                  <a:lnTo>
                    <a:pt x="3190" y="7879"/>
                  </a:lnTo>
                  <a:lnTo>
                    <a:pt x="3300" y="7944"/>
                  </a:lnTo>
                  <a:lnTo>
                    <a:pt x="3412" y="8006"/>
                  </a:lnTo>
                  <a:lnTo>
                    <a:pt x="3526" y="8064"/>
                  </a:lnTo>
                  <a:lnTo>
                    <a:pt x="3641" y="8117"/>
                  </a:lnTo>
                  <a:lnTo>
                    <a:pt x="3759" y="8165"/>
                  </a:lnTo>
                  <a:close/>
                  <a:moveTo>
                    <a:pt x="1610" y="4745"/>
                  </a:moveTo>
                  <a:lnTo>
                    <a:pt x="1609" y="4750"/>
                  </a:lnTo>
                  <a:lnTo>
                    <a:pt x="3051" y="4750"/>
                  </a:lnTo>
                  <a:lnTo>
                    <a:pt x="3052" y="4720"/>
                  </a:lnTo>
                  <a:lnTo>
                    <a:pt x="3052" y="4715"/>
                  </a:lnTo>
                  <a:lnTo>
                    <a:pt x="3058" y="4579"/>
                  </a:lnTo>
                  <a:lnTo>
                    <a:pt x="3058" y="4575"/>
                  </a:lnTo>
                  <a:lnTo>
                    <a:pt x="3066" y="4440"/>
                  </a:lnTo>
                  <a:lnTo>
                    <a:pt x="3067" y="4435"/>
                  </a:lnTo>
                  <a:lnTo>
                    <a:pt x="3077" y="4301"/>
                  </a:lnTo>
                  <a:lnTo>
                    <a:pt x="3078" y="4296"/>
                  </a:lnTo>
                  <a:lnTo>
                    <a:pt x="3091" y="4163"/>
                  </a:lnTo>
                  <a:lnTo>
                    <a:pt x="3091" y="4159"/>
                  </a:lnTo>
                  <a:lnTo>
                    <a:pt x="3106" y="4027"/>
                  </a:lnTo>
                  <a:lnTo>
                    <a:pt x="3107" y="4022"/>
                  </a:lnTo>
                  <a:lnTo>
                    <a:pt x="3125" y="3891"/>
                  </a:lnTo>
                  <a:lnTo>
                    <a:pt x="3125" y="3887"/>
                  </a:lnTo>
                  <a:lnTo>
                    <a:pt x="3145" y="3757"/>
                  </a:lnTo>
                  <a:lnTo>
                    <a:pt x="3146" y="3753"/>
                  </a:lnTo>
                  <a:lnTo>
                    <a:pt x="3168" y="3625"/>
                  </a:lnTo>
                  <a:lnTo>
                    <a:pt x="3169" y="3620"/>
                  </a:lnTo>
                  <a:lnTo>
                    <a:pt x="3183" y="3547"/>
                  </a:lnTo>
                  <a:lnTo>
                    <a:pt x="2080" y="3547"/>
                  </a:lnTo>
                  <a:lnTo>
                    <a:pt x="2047" y="3545"/>
                  </a:lnTo>
                  <a:lnTo>
                    <a:pt x="2015" y="3538"/>
                  </a:lnTo>
                  <a:lnTo>
                    <a:pt x="1984" y="3528"/>
                  </a:lnTo>
                  <a:lnTo>
                    <a:pt x="1955" y="3514"/>
                  </a:lnTo>
                  <a:lnTo>
                    <a:pt x="1946" y="3507"/>
                  </a:lnTo>
                  <a:lnTo>
                    <a:pt x="1936" y="3526"/>
                  </a:lnTo>
                  <a:lnTo>
                    <a:pt x="1883" y="3641"/>
                  </a:lnTo>
                  <a:lnTo>
                    <a:pt x="1835" y="3759"/>
                  </a:lnTo>
                  <a:lnTo>
                    <a:pt x="1791" y="3878"/>
                  </a:lnTo>
                  <a:lnTo>
                    <a:pt x="1751" y="3998"/>
                  </a:lnTo>
                  <a:lnTo>
                    <a:pt x="1716" y="4120"/>
                  </a:lnTo>
                  <a:lnTo>
                    <a:pt x="1685" y="4243"/>
                  </a:lnTo>
                  <a:lnTo>
                    <a:pt x="1660" y="4367"/>
                  </a:lnTo>
                  <a:lnTo>
                    <a:pt x="1638" y="4492"/>
                  </a:lnTo>
                  <a:lnTo>
                    <a:pt x="1622" y="4618"/>
                  </a:lnTo>
                  <a:lnTo>
                    <a:pt x="1610" y="4745"/>
                  </a:lnTo>
                  <a:close/>
                  <a:moveTo>
                    <a:pt x="1936" y="6474"/>
                  </a:moveTo>
                  <a:lnTo>
                    <a:pt x="1946" y="6493"/>
                  </a:lnTo>
                  <a:lnTo>
                    <a:pt x="1955" y="6486"/>
                  </a:lnTo>
                  <a:lnTo>
                    <a:pt x="1984" y="6472"/>
                  </a:lnTo>
                  <a:lnTo>
                    <a:pt x="2015" y="6462"/>
                  </a:lnTo>
                  <a:lnTo>
                    <a:pt x="2047" y="6455"/>
                  </a:lnTo>
                  <a:lnTo>
                    <a:pt x="2080" y="6453"/>
                  </a:lnTo>
                  <a:lnTo>
                    <a:pt x="3183" y="6453"/>
                  </a:lnTo>
                  <a:lnTo>
                    <a:pt x="3169" y="6380"/>
                  </a:lnTo>
                  <a:lnTo>
                    <a:pt x="3168" y="6375"/>
                  </a:lnTo>
                  <a:lnTo>
                    <a:pt x="3146" y="6247"/>
                  </a:lnTo>
                  <a:lnTo>
                    <a:pt x="3145" y="6243"/>
                  </a:lnTo>
                  <a:lnTo>
                    <a:pt x="3125" y="6113"/>
                  </a:lnTo>
                  <a:lnTo>
                    <a:pt x="3125" y="6109"/>
                  </a:lnTo>
                  <a:lnTo>
                    <a:pt x="3107" y="5978"/>
                  </a:lnTo>
                  <a:lnTo>
                    <a:pt x="3106" y="5973"/>
                  </a:lnTo>
                  <a:lnTo>
                    <a:pt x="3091" y="5841"/>
                  </a:lnTo>
                  <a:lnTo>
                    <a:pt x="3091" y="5837"/>
                  </a:lnTo>
                  <a:lnTo>
                    <a:pt x="3078" y="5704"/>
                  </a:lnTo>
                  <a:lnTo>
                    <a:pt x="3077" y="5699"/>
                  </a:lnTo>
                  <a:lnTo>
                    <a:pt x="3067" y="5565"/>
                  </a:lnTo>
                  <a:lnTo>
                    <a:pt x="3066" y="5560"/>
                  </a:lnTo>
                  <a:lnTo>
                    <a:pt x="3058" y="5425"/>
                  </a:lnTo>
                  <a:lnTo>
                    <a:pt x="3058" y="5421"/>
                  </a:lnTo>
                  <a:lnTo>
                    <a:pt x="3052" y="5285"/>
                  </a:lnTo>
                  <a:lnTo>
                    <a:pt x="3052" y="5280"/>
                  </a:lnTo>
                  <a:lnTo>
                    <a:pt x="3051" y="5250"/>
                  </a:lnTo>
                  <a:lnTo>
                    <a:pt x="1609" y="5250"/>
                  </a:lnTo>
                  <a:lnTo>
                    <a:pt x="1610" y="5255"/>
                  </a:lnTo>
                  <a:lnTo>
                    <a:pt x="1622" y="5382"/>
                  </a:lnTo>
                  <a:lnTo>
                    <a:pt x="1638" y="5508"/>
                  </a:lnTo>
                  <a:lnTo>
                    <a:pt x="1660" y="5633"/>
                  </a:lnTo>
                  <a:lnTo>
                    <a:pt x="1685" y="5757"/>
                  </a:lnTo>
                  <a:lnTo>
                    <a:pt x="1716" y="5880"/>
                  </a:lnTo>
                  <a:lnTo>
                    <a:pt x="1751" y="6002"/>
                  </a:lnTo>
                  <a:lnTo>
                    <a:pt x="1791" y="6122"/>
                  </a:lnTo>
                  <a:lnTo>
                    <a:pt x="1835" y="6241"/>
                  </a:lnTo>
                  <a:lnTo>
                    <a:pt x="1883" y="6359"/>
                  </a:lnTo>
                  <a:lnTo>
                    <a:pt x="1936" y="647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57" name="Oval 56">
            <a:extLst>
              <a:ext uri="{FF2B5EF4-FFF2-40B4-BE49-F238E27FC236}">
                <a16:creationId xmlns:a16="http://schemas.microsoft.com/office/drawing/2014/main" id="{4DC57AE1-9E6B-46FD-98B8-A74C4408159B}"/>
              </a:ext>
            </a:extLst>
          </p:cNvPr>
          <p:cNvSpPr/>
          <p:nvPr/>
        </p:nvSpPr>
        <p:spPr>
          <a:xfrm>
            <a:off x="6853920" y="4391461"/>
            <a:ext cx="572630" cy="57263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pSp>
        <p:nvGrpSpPr>
          <p:cNvPr id="68" name="Graphic 57"/>
          <p:cNvGrpSpPr/>
          <p:nvPr/>
        </p:nvGrpSpPr>
        <p:grpSpPr>
          <a:xfrm>
            <a:off x="6948034" y="4485575"/>
            <a:ext cx="384400" cy="384400"/>
            <a:chOff x="5227152" y="3558673"/>
            <a:chExt cx="633600" cy="633600"/>
          </a:xfrm>
        </p:grpSpPr>
        <p:sp>
          <p:nvSpPr>
            <p:cNvPr id="69" name="Accent"/>
            <p:cNvSpPr/>
            <p:nvPr/>
          </p:nvSpPr>
          <p:spPr>
            <a:xfrm>
              <a:off x="5227152" y="3558673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3589" y="4436"/>
                  </a:moveTo>
                  <a:lnTo>
                    <a:pt x="3589" y="3025"/>
                  </a:lnTo>
                  <a:lnTo>
                    <a:pt x="5000" y="2461"/>
                  </a:lnTo>
                  <a:lnTo>
                    <a:pt x="6411" y="3025"/>
                  </a:lnTo>
                  <a:lnTo>
                    <a:pt x="6411" y="4436"/>
                  </a:lnTo>
                  <a:lnTo>
                    <a:pt x="5150" y="4940"/>
                  </a:lnTo>
                  <a:lnTo>
                    <a:pt x="5150" y="5282"/>
                  </a:lnTo>
                  <a:lnTo>
                    <a:pt x="5149" y="5302"/>
                  </a:lnTo>
                  <a:lnTo>
                    <a:pt x="5145" y="5321"/>
                  </a:lnTo>
                  <a:lnTo>
                    <a:pt x="5139" y="5339"/>
                  </a:lnTo>
                  <a:lnTo>
                    <a:pt x="5130" y="5357"/>
                  </a:lnTo>
                  <a:lnTo>
                    <a:pt x="5119" y="5373"/>
                  </a:lnTo>
                  <a:lnTo>
                    <a:pt x="5106" y="5388"/>
                  </a:lnTo>
                  <a:lnTo>
                    <a:pt x="5091" y="5401"/>
                  </a:lnTo>
                  <a:lnTo>
                    <a:pt x="5075" y="5412"/>
                  </a:lnTo>
                  <a:lnTo>
                    <a:pt x="5057" y="5421"/>
                  </a:lnTo>
                  <a:lnTo>
                    <a:pt x="5039" y="5427"/>
                  </a:lnTo>
                  <a:lnTo>
                    <a:pt x="5020" y="5431"/>
                  </a:lnTo>
                  <a:lnTo>
                    <a:pt x="5000" y="5432"/>
                  </a:lnTo>
                  <a:lnTo>
                    <a:pt x="4980" y="5431"/>
                  </a:lnTo>
                  <a:lnTo>
                    <a:pt x="4961" y="5427"/>
                  </a:lnTo>
                  <a:lnTo>
                    <a:pt x="4943" y="5421"/>
                  </a:lnTo>
                  <a:lnTo>
                    <a:pt x="4925" y="5412"/>
                  </a:lnTo>
                  <a:lnTo>
                    <a:pt x="4909" y="5401"/>
                  </a:lnTo>
                  <a:lnTo>
                    <a:pt x="4894" y="5388"/>
                  </a:lnTo>
                  <a:lnTo>
                    <a:pt x="4881" y="5373"/>
                  </a:lnTo>
                  <a:lnTo>
                    <a:pt x="4870" y="5357"/>
                  </a:lnTo>
                  <a:lnTo>
                    <a:pt x="4861" y="5339"/>
                  </a:lnTo>
                  <a:lnTo>
                    <a:pt x="4855" y="5321"/>
                  </a:lnTo>
                  <a:lnTo>
                    <a:pt x="4851" y="5302"/>
                  </a:lnTo>
                  <a:lnTo>
                    <a:pt x="4850" y="5282"/>
                  </a:lnTo>
                  <a:lnTo>
                    <a:pt x="4850" y="4940"/>
                  </a:lnTo>
                  <a:lnTo>
                    <a:pt x="3589" y="44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70" name="Outline"/>
            <p:cNvSpPr/>
            <p:nvPr/>
          </p:nvSpPr>
          <p:spPr>
            <a:xfrm>
              <a:off x="5227152" y="3558673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886" y="9191"/>
                  </a:moveTo>
                  <a:lnTo>
                    <a:pt x="7854" y="9198"/>
                  </a:lnTo>
                  <a:lnTo>
                    <a:pt x="7821" y="9200"/>
                  </a:lnTo>
                  <a:lnTo>
                    <a:pt x="2179" y="9200"/>
                  </a:lnTo>
                  <a:lnTo>
                    <a:pt x="2146" y="9198"/>
                  </a:lnTo>
                  <a:lnTo>
                    <a:pt x="2114" y="9191"/>
                  </a:lnTo>
                  <a:lnTo>
                    <a:pt x="2083" y="9181"/>
                  </a:lnTo>
                  <a:lnTo>
                    <a:pt x="2054" y="9167"/>
                  </a:lnTo>
                  <a:lnTo>
                    <a:pt x="2027" y="9148"/>
                  </a:lnTo>
                  <a:lnTo>
                    <a:pt x="2002" y="9127"/>
                  </a:lnTo>
                  <a:lnTo>
                    <a:pt x="1981" y="9102"/>
                  </a:lnTo>
                  <a:lnTo>
                    <a:pt x="1962" y="9075"/>
                  </a:lnTo>
                  <a:lnTo>
                    <a:pt x="1948" y="9046"/>
                  </a:lnTo>
                  <a:lnTo>
                    <a:pt x="1938" y="9015"/>
                  </a:lnTo>
                  <a:lnTo>
                    <a:pt x="1931" y="8983"/>
                  </a:lnTo>
                  <a:lnTo>
                    <a:pt x="1929" y="8950"/>
                  </a:lnTo>
                  <a:lnTo>
                    <a:pt x="1931" y="8917"/>
                  </a:lnTo>
                  <a:lnTo>
                    <a:pt x="1938" y="8885"/>
                  </a:lnTo>
                  <a:lnTo>
                    <a:pt x="1948" y="8854"/>
                  </a:lnTo>
                  <a:lnTo>
                    <a:pt x="1962" y="8825"/>
                  </a:lnTo>
                  <a:lnTo>
                    <a:pt x="1981" y="8798"/>
                  </a:lnTo>
                  <a:lnTo>
                    <a:pt x="2002" y="8773"/>
                  </a:lnTo>
                  <a:lnTo>
                    <a:pt x="2027" y="8752"/>
                  </a:lnTo>
                  <a:lnTo>
                    <a:pt x="2054" y="8733"/>
                  </a:lnTo>
                  <a:lnTo>
                    <a:pt x="2083" y="8719"/>
                  </a:lnTo>
                  <a:lnTo>
                    <a:pt x="2114" y="8709"/>
                  </a:lnTo>
                  <a:lnTo>
                    <a:pt x="2146" y="8702"/>
                  </a:lnTo>
                  <a:lnTo>
                    <a:pt x="2179" y="8700"/>
                  </a:lnTo>
                  <a:lnTo>
                    <a:pt x="7821" y="8700"/>
                  </a:lnTo>
                  <a:lnTo>
                    <a:pt x="7854" y="8702"/>
                  </a:lnTo>
                  <a:lnTo>
                    <a:pt x="7886" y="8709"/>
                  </a:lnTo>
                  <a:lnTo>
                    <a:pt x="7917" y="8719"/>
                  </a:lnTo>
                  <a:lnTo>
                    <a:pt x="7946" y="8733"/>
                  </a:lnTo>
                  <a:lnTo>
                    <a:pt x="7973" y="8752"/>
                  </a:lnTo>
                  <a:lnTo>
                    <a:pt x="7998" y="8773"/>
                  </a:lnTo>
                  <a:lnTo>
                    <a:pt x="8019" y="8798"/>
                  </a:lnTo>
                  <a:lnTo>
                    <a:pt x="8038" y="8825"/>
                  </a:lnTo>
                  <a:lnTo>
                    <a:pt x="8052" y="8854"/>
                  </a:lnTo>
                  <a:lnTo>
                    <a:pt x="8062" y="8885"/>
                  </a:lnTo>
                  <a:lnTo>
                    <a:pt x="8069" y="8917"/>
                  </a:lnTo>
                  <a:lnTo>
                    <a:pt x="8071" y="8950"/>
                  </a:lnTo>
                  <a:lnTo>
                    <a:pt x="8069" y="8983"/>
                  </a:lnTo>
                  <a:lnTo>
                    <a:pt x="8062" y="9015"/>
                  </a:lnTo>
                  <a:lnTo>
                    <a:pt x="8052" y="9046"/>
                  </a:lnTo>
                  <a:lnTo>
                    <a:pt x="8038" y="9075"/>
                  </a:lnTo>
                  <a:lnTo>
                    <a:pt x="8019" y="9102"/>
                  </a:lnTo>
                  <a:lnTo>
                    <a:pt x="7998" y="9127"/>
                  </a:lnTo>
                  <a:lnTo>
                    <a:pt x="7973" y="9148"/>
                  </a:lnTo>
                  <a:lnTo>
                    <a:pt x="7946" y="9167"/>
                  </a:lnTo>
                  <a:lnTo>
                    <a:pt x="7917" y="9181"/>
                  </a:lnTo>
                  <a:lnTo>
                    <a:pt x="7886" y="9191"/>
                  </a:lnTo>
                  <a:close/>
                  <a:moveTo>
                    <a:pt x="4891" y="802"/>
                  </a:moveTo>
                  <a:lnTo>
                    <a:pt x="4900" y="802"/>
                  </a:lnTo>
                  <a:lnTo>
                    <a:pt x="4995" y="800"/>
                  </a:lnTo>
                  <a:lnTo>
                    <a:pt x="5005" y="800"/>
                  </a:lnTo>
                  <a:lnTo>
                    <a:pt x="5100" y="802"/>
                  </a:lnTo>
                  <a:lnTo>
                    <a:pt x="5109" y="802"/>
                  </a:lnTo>
                  <a:lnTo>
                    <a:pt x="5205" y="808"/>
                  </a:lnTo>
                  <a:lnTo>
                    <a:pt x="5214" y="808"/>
                  </a:lnTo>
                  <a:lnTo>
                    <a:pt x="5309" y="817"/>
                  </a:lnTo>
                  <a:lnTo>
                    <a:pt x="5318" y="818"/>
                  </a:lnTo>
                  <a:lnTo>
                    <a:pt x="5412" y="831"/>
                  </a:lnTo>
                  <a:lnTo>
                    <a:pt x="5421" y="832"/>
                  </a:lnTo>
                  <a:lnTo>
                    <a:pt x="5515" y="848"/>
                  </a:lnTo>
                  <a:lnTo>
                    <a:pt x="5524" y="850"/>
                  </a:lnTo>
                  <a:lnTo>
                    <a:pt x="5617" y="869"/>
                  </a:lnTo>
                  <a:lnTo>
                    <a:pt x="5626" y="871"/>
                  </a:lnTo>
                  <a:lnTo>
                    <a:pt x="5718" y="894"/>
                  </a:lnTo>
                  <a:lnTo>
                    <a:pt x="5727" y="896"/>
                  </a:lnTo>
                  <a:lnTo>
                    <a:pt x="5818" y="922"/>
                  </a:lnTo>
                  <a:lnTo>
                    <a:pt x="5827" y="925"/>
                  </a:lnTo>
                  <a:lnTo>
                    <a:pt x="5917" y="955"/>
                  </a:lnTo>
                  <a:lnTo>
                    <a:pt x="5925" y="958"/>
                  </a:lnTo>
                  <a:lnTo>
                    <a:pt x="6014" y="991"/>
                  </a:lnTo>
                  <a:lnTo>
                    <a:pt x="6023" y="994"/>
                  </a:lnTo>
                  <a:lnTo>
                    <a:pt x="6111" y="1030"/>
                  </a:lnTo>
                  <a:lnTo>
                    <a:pt x="6119" y="1034"/>
                  </a:lnTo>
                  <a:lnTo>
                    <a:pt x="6206" y="1074"/>
                  </a:lnTo>
                  <a:lnTo>
                    <a:pt x="6214" y="1078"/>
                  </a:lnTo>
                  <a:lnTo>
                    <a:pt x="6299" y="1121"/>
                  </a:lnTo>
                  <a:lnTo>
                    <a:pt x="6307" y="1125"/>
                  </a:lnTo>
                  <a:lnTo>
                    <a:pt x="6391" y="1171"/>
                  </a:lnTo>
                  <a:lnTo>
                    <a:pt x="6399" y="1176"/>
                  </a:lnTo>
                  <a:lnTo>
                    <a:pt x="6481" y="1225"/>
                  </a:lnTo>
                  <a:lnTo>
                    <a:pt x="6489" y="1230"/>
                  </a:lnTo>
                  <a:lnTo>
                    <a:pt x="6568" y="1282"/>
                  </a:lnTo>
                  <a:lnTo>
                    <a:pt x="6576" y="1288"/>
                  </a:lnTo>
                  <a:lnTo>
                    <a:pt x="6654" y="1343"/>
                  </a:lnTo>
                  <a:lnTo>
                    <a:pt x="6661" y="1348"/>
                  </a:lnTo>
                  <a:lnTo>
                    <a:pt x="6736" y="1406"/>
                  </a:lnTo>
                  <a:lnTo>
                    <a:pt x="6744" y="1412"/>
                  </a:lnTo>
                  <a:lnTo>
                    <a:pt x="6817" y="1473"/>
                  </a:lnTo>
                  <a:lnTo>
                    <a:pt x="6824" y="1479"/>
                  </a:lnTo>
                  <a:lnTo>
                    <a:pt x="6894" y="1542"/>
                  </a:lnTo>
                  <a:lnTo>
                    <a:pt x="6901" y="1548"/>
                  </a:lnTo>
                  <a:lnTo>
                    <a:pt x="6969" y="1614"/>
                  </a:lnTo>
                  <a:lnTo>
                    <a:pt x="6976" y="1621"/>
                  </a:lnTo>
                  <a:lnTo>
                    <a:pt x="7041" y="1689"/>
                  </a:lnTo>
                  <a:lnTo>
                    <a:pt x="7048" y="1696"/>
                  </a:lnTo>
                  <a:lnTo>
                    <a:pt x="7111" y="1766"/>
                  </a:lnTo>
                  <a:lnTo>
                    <a:pt x="7117" y="1773"/>
                  </a:lnTo>
                  <a:lnTo>
                    <a:pt x="7177" y="1846"/>
                  </a:lnTo>
                  <a:lnTo>
                    <a:pt x="7183" y="1854"/>
                  </a:lnTo>
                  <a:lnTo>
                    <a:pt x="7241" y="1929"/>
                  </a:lnTo>
                  <a:lnTo>
                    <a:pt x="7246" y="1936"/>
                  </a:lnTo>
                  <a:lnTo>
                    <a:pt x="7301" y="2014"/>
                  </a:lnTo>
                  <a:lnTo>
                    <a:pt x="7307" y="2022"/>
                  </a:lnTo>
                  <a:lnTo>
                    <a:pt x="7359" y="2101"/>
                  </a:lnTo>
                  <a:lnTo>
                    <a:pt x="7364" y="2109"/>
                  </a:lnTo>
                  <a:lnTo>
                    <a:pt x="7413" y="2191"/>
                  </a:lnTo>
                  <a:lnTo>
                    <a:pt x="7418" y="2199"/>
                  </a:lnTo>
                  <a:lnTo>
                    <a:pt x="7464" y="2283"/>
                  </a:lnTo>
                  <a:lnTo>
                    <a:pt x="7468" y="2291"/>
                  </a:lnTo>
                  <a:lnTo>
                    <a:pt x="7511" y="2376"/>
                  </a:lnTo>
                  <a:lnTo>
                    <a:pt x="7515" y="2384"/>
                  </a:lnTo>
                  <a:lnTo>
                    <a:pt x="7555" y="2471"/>
                  </a:lnTo>
                  <a:lnTo>
                    <a:pt x="7559" y="2479"/>
                  </a:lnTo>
                  <a:lnTo>
                    <a:pt x="7595" y="2567"/>
                  </a:lnTo>
                  <a:lnTo>
                    <a:pt x="7598" y="2576"/>
                  </a:lnTo>
                  <a:lnTo>
                    <a:pt x="7631" y="2665"/>
                  </a:lnTo>
                  <a:lnTo>
                    <a:pt x="7634" y="2673"/>
                  </a:lnTo>
                  <a:lnTo>
                    <a:pt x="7664" y="2763"/>
                  </a:lnTo>
                  <a:lnTo>
                    <a:pt x="7667" y="2772"/>
                  </a:lnTo>
                  <a:lnTo>
                    <a:pt x="7693" y="2863"/>
                  </a:lnTo>
                  <a:lnTo>
                    <a:pt x="7695" y="2872"/>
                  </a:lnTo>
                  <a:lnTo>
                    <a:pt x="7718" y="2964"/>
                  </a:lnTo>
                  <a:lnTo>
                    <a:pt x="7720" y="2973"/>
                  </a:lnTo>
                  <a:lnTo>
                    <a:pt x="7739" y="3066"/>
                  </a:lnTo>
                  <a:lnTo>
                    <a:pt x="7741" y="3075"/>
                  </a:lnTo>
                  <a:lnTo>
                    <a:pt x="7757" y="3168"/>
                  </a:lnTo>
                  <a:lnTo>
                    <a:pt x="7758" y="3178"/>
                  </a:lnTo>
                  <a:lnTo>
                    <a:pt x="7771" y="3272"/>
                  </a:lnTo>
                  <a:lnTo>
                    <a:pt x="7772" y="3281"/>
                  </a:lnTo>
                  <a:lnTo>
                    <a:pt x="7781" y="3375"/>
                  </a:lnTo>
                  <a:lnTo>
                    <a:pt x="7781" y="3385"/>
                  </a:lnTo>
                  <a:lnTo>
                    <a:pt x="7787" y="3480"/>
                  </a:lnTo>
                  <a:lnTo>
                    <a:pt x="7787" y="3489"/>
                  </a:lnTo>
                  <a:lnTo>
                    <a:pt x="7789" y="3584"/>
                  </a:lnTo>
                  <a:lnTo>
                    <a:pt x="7788" y="3612"/>
                  </a:lnTo>
                  <a:lnTo>
                    <a:pt x="7751" y="4013"/>
                  </a:lnTo>
                  <a:lnTo>
                    <a:pt x="7744" y="4051"/>
                  </a:lnTo>
                  <a:lnTo>
                    <a:pt x="7641" y="4462"/>
                  </a:lnTo>
                  <a:lnTo>
                    <a:pt x="7632" y="4490"/>
                  </a:lnTo>
                  <a:lnTo>
                    <a:pt x="7473" y="4906"/>
                  </a:lnTo>
                  <a:lnTo>
                    <a:pt x="7463" y="4927"/>
                  </a:lnTo>
                  <a:lnTo>
                    <a:pt x="7260" y="5340"/>
                  </a:lnTo>
                  <a:lnTo>
                    <a:pt x="7251" y="5356"/>
                  </a:lnTo>
                  <a:lnTo>
                    <a:pt x="7015" y="5761"/>
                  </a:lnTo>
                  <a:lnTo>
                    <a:pt x="7007" y="5773"/>
                  </a:lnTo>
                  <a:lnTo>
                    <a:pt x="6748" y="6163"/>
                  </a:lnTo>
                  <a:lnTo>
                    <a:pt x="6741" y="6173"/>
                  </a:lnTo>
                  <a:lnTo>
                    <a:pt x="6471" y="6541"/>
                  </a:lnTo>
                  <a:lnTo>
                    <a:pt x="6465" y="6548"/>
                  </a:lnTo>
                  <a:lnTo>
                    <a:pt x="6195" y="6888"/>
                  </a:lnTo>
                  <a:lnTo>
                    <a:pt x="6190" y="6895"/>
                  </a:lnTo>
                  <a:lnTo>
                    <a:pt x="5931" y="7200"/>
                  </a:lnTo>
                  <a:lnTo>
                    <a:pt x="5926" y="7205"/>
                  </a:lnTo>
                  <a:lnTo>
                    <a:pt x="5690" y="7470"/>
                  </a:lnTo>
                  <a:lnTo>
                    <a:pt x="5686" y="7474"/>
                  </a:lnTo>
                  <a:lnTo>
                    <a:pt x="5482" y="7691"/>
                  </a:lnTo>
                  <a:lnTo>
                    <a:pt x="5479" y="7694"/>
                  </a:lnTo>
                  <a:lnTo>
                    <a:pt x="5320" y="7857"/>
                  </a:lnTo>
                  <a:lnTo>
                    <a:pt x="5316" y="7861"/>
                  </a:lnTo>
                  <a:lnTo>
                    <a:pt x="5213" y="7963"/>
                  </a:lnTo>
                  <a:lnTo>
                    <a:pt x="5210" y="7965"/>
                  </a:lnTo>
                  <a:lnTo>
                    <a:pt x="5173" y="8001"/>
                  </a:lnTo>
                  <a:lnTo>
                    <a:pt x="5149" y="8022"/>
                  </a:lnTo>
                  <a:lnTo>
                    <a:pt x="5122" y="8039"/>
                  </a:lnTo>
                  <a:lnTo>
                    <a:pt x="5093" y="8053"/>
                  </a:lnTo>
                  <a:lnTo>
                    <a:pt x="5063" y="8063"/>
                  </a:lnTo>
                  <a:lnTo>
                    <a:pt x="5032" y="8069"/>
                  </a:lnTo>
                  <a:lnTo>
                    <a:pt x="5000" y="8071"/>
                  </a:lnTo>
                  <a:lnTo>
                    <a:pt x="4968" y="8069"/>
                  </a:lnTo>
                  <a:lnTo>
                    <a:pt x="4937" y="8063"/>
                  </a:lnTo>
                  <a:lnTo>
                    <a:pt x="4907" y="8053"/>
                  </a:lnTo>
                  <a:lnTo>
                    <a:pt x="4878" y="8039"/>
                  </a:lnTo>
                  <a:lnTo>
                    <a:pt x="4851" y="8022"/>
                  </a:lnTo>
                  <a:lnTo>
                    <a:pt x="4827" y="8001"/>
                  </a:lnTo>
                  <a:lnTo>
                    <a:pt x="4790" y="7965"/>
                  </a:lnTo>
                  <a:lnTo>
                    <a:pt x="4787" y="7963"/>
                  </a:lnTo>
                  <a:lnTo>
                    <a:pt x="4684" y="7861"/>
                  </a:lnTo>
                  <a:lnTo>
                    <a:pt x="4680" y="7857"/>
                  </a:lnTo>
                  <a:lnTo>
                    <a:pt x="4521" y="7694"/>
                  </a:lnTo>
                  <a:lnTo>
                    <a:pt x="4518" y="7691"/>
                  </a:lnTo>
                  <a:lnTo>
                    <a:pt x="4314" y="7474"/>
                  </a:lnTo>
                  <a:lnTo>
                    <a:pt x="4310" y="7470"/>
                  </a:lnTo>
                  <a:lnTo>
                    <a:pt x="4074" y="7205"/>
                  </a:lnTo>
                  <a:lnTo>
                    <a:pt x="4069" y="7200"/>
                  </a:lnTo>
                  <a:lnTo>
                    <a:pt x="3810" y="6895"/>
                  </a:lnTo>
                  <a:lnTo>
                    <a:pt x="3805" y="6888"/>
                  </a:lnTo>
                  <a:lnTo>
                    <a:pt x="3535" y="6548"/>
                  </a:lnTo>
                  <a:lnTo>
                    <a:pt x="3529" y="6541"/>
                  </a:lnTo>
                  <a:lnTo>
                    <a:pt x="3259" y="6173"/>
                  </a:lnTo>
                  <a:lnTo>
                    <a:pt x="3252" y="6163"/>
                  </a:lnTo>
                  <a:lnTo>
                    <a:pt x="2993" y="5773"/>
                  </a:lnTo>
                  <a:lnTo>
                    <a:pt x="2985" y="5761"/>
                  </a:lnTo>
                  <a:lnTo>
                    <a:pt x="2749" y="5356"/>
                  </a:lnTo>
                  <a:lnTo>
                    <a:pt x="2740" y="5340"/>
                  </a:lnTo>
                  <a:lnTo>
                    <a:pt x="2537" y="4927"/>
                  </a:lnTo>
                  <a:lnTo>
                    <a:pt x="2527" y="4906"/>
                  </a:lnTo>
                  <a:lnTo>
                    <a:pt x="2368" y="4490"/>
                  </a:lnTo>
                  <a:lnTo>
                    <a:pt x="2359" y="4462"/>
                  </a:lnTo>
                  <a:lnTo>
                    <a:pt x="2256" y="4051"/>
                  </a:lnTo>
                  <a:lnTo>
                    <a:pt x="2249" y="4013"/>
                  </a:lnTo>
                  <a:lnTo>
                    <a:pt x="2212" y="3612"/>
                  </a:lnTo>
                  <a:lnTo>
                    <a:pt x="2211" y="3584"/>
                  </a:lnTo>
                  <a:lnTo>
                    <a:pt x="2213" y="3489"/>
                  </a:lnTo>
                  <a:lnTo>
                    <a:pt x="2213" y="3480"/>
                  </a:lnTo>
                  <a:lnTo>
                    <a:pt x="2219" y="3385"/>
                  </a:lnTo>
                  <a:lnTo>
                    <a:pt x="2219" y="3375"/>
                  </a:lnTo>
                  <a:lnTo>
                    <a:pt x="2228" y="3281"/>
                  </a:lnTo>
                  <a:lnTo>
                    <a:pt x="2229" y="3272"/>
                  </a:lnTo>
                  <a:lnTo>
                    <a:pt x="2242" y="3178"/>
                  </a:lnTo>
                  <a:lnTo>
                    <a:pt x="2243" y="3168"/>
                  </a:lnTo>
                  <a:lnTo>
                    <a:pt x="2259" y="3075"/>
                  </a:lnTo>
                  <a:lnTo>
                    <a:pt x="2261" y="3066"/>
                  </a:lnTo>
                  <a:lnTo>
                    <a:pt x="2280" y="2973"/>
                  </a:lnTo>
                  <a:lnTo>
                    <a:pt x="2282" y="2964"/>
                  </a:lnTo>
                  <a:lnTo>
                    <a:pt x="2305" y="2872"/>
                  </a:lnTo>
                  <a:lnTo>
                    <a:pt x="2307" y="2863"/>
                  </a:lnTo>
                  <a:lnTo>
                    <a:pt x="2333" y="2772"/>
                  </a:lnTo>
                  <a:lnTo>
                    <a:pt x="2336" y="2763"/>
                  </a:lnTo>
                  <a:lnTo>
                    <a:pt x="2366" y="2673"/>
                  </a:lnTo>
                  <a:lnTo>
                    <a:pt x="2369" y="2665"/>
                  </a:lnTo>
                  <a:lnTo>
                    <a:pt x="2402" y="2576"/>
                  </a:lnTo>
                  <a:lnTo>
                    <a:pt x="2405" y="2567"/>
                  </a:lnTo>
                  <a:lnTo>
                    <a:pt x="2441" y="2479"/>
                  </a:lnTo>
                  <a:lnTo>
                    <a:pt x="2445" y="2471"/>
                  </a:lnTo>
                  <a:lnTo>
                    <a:pt x="2485" y="2384"/>
                  </a:lnTo>
                  <a:lnTo>
                    <a:pt x="2489" y="2376"/>
                  </a:lnTo>
                  <a:lnTo>
                    <a:pt x="2532" y="2291"/>
                  </a:lnTo>
                  <a:lnTo>
                    <a:pt x="2536" y="2283"/>
                  </a:lnTo>
                  <a:lnTo>
                    <a:pt x="2582" y="2199"/>
                  </a:lnTo>
                  <a:lnTo>
                    <a:pt x="2587" y="2191"/>
                  </a:lnTo>
                  <a:lnTo>
                    <a:pt x="2636" y="2109"/>
                  </a:lnTo>
                  <a:lnTo>
                    <a:pt x="2641" y="2101"/>
                  </a:lnTo>
                  <a:lnTo>
                    <a:pt x="2693" y="2022"/>
                  </a:lnTo>
                  <a:lnTo>
                    <a:pt x="2699" y="2014"/>
                  </a:lnTo>
                  <a:lnTo>
                    <a:pt x="2754" y="1936"/>
                  </a:lnTo>
                  <a:lnTo>
                    <a:pt x="2759" y="1929"/>
                  </a:lnTo>
                  <a:lnTo>
                    <a:pt x="2817" y="1854"/>
                  </a:lnTo>
                  <a:lnTo>
                    <a:pt x="2823" y="1846"/>
                  </a:lnTo>
                  <a:lnTo>
                    <a:pt x="2883" y="1773"/>
                  </a:lnTo>
                  <a:lnTo>
                    <a:pt x="2889" y="1766"/>
                  </a:lnTo>
                  <a:lnTo>
                    <a:pt x="2952" y="1696"/>
                  </a:lnTo>
                  <a:lnTo>
                    <a:pt x="2959" y="1689"/>
                  </a:lnTo>
                  <a:lnTo>
                    <a:pt x="3024" y="1621"/>
                  </a:lnTo>
                  <a:lnTo>
                    <a:pt x="3031" y="1614"/>
                  </a:lnTo>
                  <a:lnTo>
                    <a:pt x="3099" y="1548"/>
                  </a:lnTo>
                  <a:lnTo>
                    <a:pt x="3106" y="1542"/>
                  </a:lnTo>
                  <a:lnTo>
                    <a:pt x="3176" y="1479"/>
                  </a:lnTo>
                  <a:lnTo>
                    <a:pt x="3183" y="1473"/>
                  </a:lnTo>
                  <a:lnTo>
                    <a:pt x="3256" y="1412"/>
                  </a:lnTo>
                  <a:lnTo>
                    <a:pt x="3264" y="1406"/>
                  </a:lnTo>
                  <a:lnTo>
                    <a:pt x="3339" y="1348"/>
                  </a:lnTo>
                  <a:lnTo>
                    <a:pt x="3346" y="1343"/>
                  </a:lnTo>
                  <a:lnTo>
                    <a:pt x="3424" y="1288"/>
                  </a:lnTo>
                  <a:lnTo>
                    <a:pt x="3432" y="1282"/>
                  </a:lnTo>
                  <a:lnTo>
                    <a:pt x="3511" y="1230"/>
                  </a:lnTo>
                  <a:lnTo>
                    <a:pt x="3519" y="1225"/>
                  </a:lnTo>
                  <a:lnTo>
                    <a:pt x="3601" y="1176"/>
                  </a:lnTo>
                  <a:lnTo>
                    <a:pt x="3609" y="1171"/>
                  </a:lnTo>
                  <a:lnTo>
                    <a:pt x="3693" y="1125"/>
                  </a:lnTo>
                  <a:lnTo>
                    <a:pt x="3701" y="1121"/>
                  </a:lnTo>
                  <a:lnTo>
                    <a:pt x="3786" y="1078"/>
                  </a:lnTo>
                  <a:lnTo>
                    <a:pt x="3794" y="1074"/>
                  </a:lnTo>
                  <a:lnTo>
                    <a:pt x="3881" y="1034"/>
                  </a:lnTo>
                  <a:lnTo>
                    <a:pt x="3889" y="1030"/>
                  </a:lnTo>
                  <a:lnTo>
                    <a:pt x="3977" y="994"/>
                  </a:lnTo>
                  <a:lnTo>
                    <a:pt x="3986" y="991"/>
                  </a:lnTo>
                  <a:lnTo>
                    <a:pt x="4075" y="958"/>
                  </a:lnTo>
                  <a:lnTo>
                    <a:pt x="4083" y="955"/>
                  </a:lnTo>
                  <a:lnTo>
                    <a:pt x="4173" y="925"/>
                  </a:lnTo>
                  <a:lnTo>
                    <a:pt x="4182" y="922"/>
                  </a:lnTo>
                  <a:lnTo>
                    <a:pt x="4273" y="896"/>
                  </a:lnTo>
                  <a:lnTo>
                    <a:pt x="4282" y="894"/>
                  </a:lnTo>
                  <a:lnTo>
                    <a:pt x="4374" y="871"/>
                  </a:lnTo>
                  <a:lnTo>
                    <a:pt x="4383" y="869"/>
                  </a:lnTo>
                  <a:lnTo>
                    <a:pt x="4476" y="850"/>
                  </a:lnTo>
                  <a:lnTo>
                    <a:pt x="4485" y="848"/>
                  </a:lnTo>
                  <a:lnTo>
                    <a:pt x="4579" y="832"/>
                  </a:lnTo>
                  <a:lnTo>
                    <a:pt x="4588" y="831"/>
                  </a:lnTo>
                  <a:lnTo>
                    <a:pt x="4682" y="818"/>
                  </a:lnTo>
                  <a:lnTo>
                    <a:pt x="4691" y="817"/>
                  </a:lnTo>
                  <a:lnTo>
                    <a:pt x="4786" y="808"/>
                  </a:lnTo>
                  <a:lnTo>
                    <a:pt x="4795" y="808"/>
                  </a:lnTo>
                  <a:lnTo>
                    <a:pt x="4891" y="802"/>
                  </a:lnTo>
                  <a:close/>
                  <a:moveTo>
                    <a:pt x="5172" y="1306"/>
                  </a:moveTo>
                  <a:lnTo>
                    <a:pt x="5086" y="1302"/>
                  </a:lnTo>
                  <a:lnTo>
                    <a:pt x="5000" y="1300"/>
                  </a:lnTo>
                  <a:lnTo>
                    <a:pt x="4914" y="1302"/>
                  </a:lnTo>
                  <a:lnTo>
                    <a:pt x="4828" y="1306"/>
                  </a:lnTo>
                  <a:lnTo>
                    <a:pt x="4743" y="1314"/>
                  </a:lnTo>
                  <a:lnTo>
                    <a:pt x="4658" y="1326"/>
                  </a:lnTo>
                  <a:lnTo>
                    <a:pt x="4574" y="1340"/>
                  </a:lnTo>
                  <a:lnTo>
                    <a:pt x="4490" y="1357"/>
                  </a:lnTo>
                  <a:lnTo>
                    <a:pt x="4407" y="1378"/>
                  </a:lnTo>
                  <a:lnTo>
                    <a:pt x="4325" y="1402"/>
                  </a:lnTo>
                  <a:lnTo>
                    <a:pt x="4244" y="1428"/>
                  </a:lnTo>
                  <a:lnTo>
                    <a:pt x="4164" y="1458"/>
                  </a:lnTo>
                  <a:lnTo>
                    <a:pt x="4085" y="1491"/>
                  </a:lnTo>
                  <a:lnTo>
                    <a:pt x="4007" y="1526"/>
                  </a:lnTo>
                  <a:lnTo>
                    <a:pt x="3930" y="1565"/>
                  </a:lnTo>
                  <a:lnTo>
                    <a:pt x="3855" y="1607"/>
                  </a:lnTo>
                  <a:lnTo>
                    <a:pt x="3781" y="1651"/>
                  </a:lnTo>
                  <a:lnTo>
                    <a:pt x="3710" y="1698"/>
                  </a:lnTo>
                  <a:lnTo>
                    <a:pt x="3640" y="1748"/>
                  </a:lnTo>
                  <a:lnTo>
                    <a:pt x="3572" y="1800"/>
                  </a:lnTo>
                  <a:lnTo>
                    <a:pt x="3506" y="1854"/>
                  </a:lnTo>
                  <a:lnTo>
                    <a:pt x="3443" y="1911"/>
                  </a:lnTo>
                  <a:lnTo>
                    <a:pt x="3381" y="1971"/>
                  </a:lnTo>
                  <a:lnTo>
                    <a:pt x="3322" y="2032"/>
                  </a:lnTo>
                  <a:lnTo>
                    <a:pt x="3265" y="2096"/>
                  </a:lnTo>
                  <a:lnTo>
                    <a:pt x="3211" y="2162"/>
                  </a:lnTo>
                  <a:lnTo>
                    <a:pt x="3159" y="2230"/>
                  </a:lnTo>
                  <a:lnTo>
                    <a:pt x="3109" y="2300"/>
                  </a:lnTo>
                  <a:lnTo>
                    <a:pt x="3062" y="2371"/>
                  </a:lnTo>
                  <a:lnTo>
                    <a:pt x="3018" y="2445"/>
                  </a:lnTo>
                  <a:lnTo>
                    <a:pt x="2976" y="2520"/>
                  </a:lnTo>
                  <a:lnTo>
                    <a:pt x="2937" y="2597"/>
                  </a:lnTo>
                  <a:lnTo>
                    <a:pt x="2902" y="2675"/>
                  </a:lnTo>
                  <a:lnTo>
                    <a:pt x="2869" y="2754"/>
                  </a:lnTo>
                  <a:lnTo>
                    <a:pt x="2839" y="2834"/>
                  </a:lnTo>
                  <a:lnTo>
                    <a:pt x="2813" y="2915"/>
                  </a:lnTo>
                  <a:lnTo>
                    <a:pt x="2789" y="2997"/>
                  </a:lnTo>
                  <a:lnTo>
                    <a:pt x="2768" y="3080"/>
                  </a:lnTo>
                  <a:lnTo>
                    <a:pt x="2751" y="3163"/>
                  </a:lnTo>
                  <a:lnTo>
                    <a:pt x="2737" y="3248"/>
                  </a:lnTo>
                  <a:lnTo>
                    <a:pt x="2725" y="3332"/>
                  </a:lnTo>
                  <a:lnTo>
                    <a:pt x="2717" y="3418"/>
                  </a:lnTo>
                  <a:lnTo>
                    <a:pt x="2713" y="3503"/>
                  </a:lnTo>
                  <a:lnTo>
                    <a:pt x="2711" y="3580"/>
                  </a:lnTo>
                  <a:lnTo>
                    <a:pt x="2745" y="3947"/>
                  </a:lnTo>
                  <a:lnTo>
                    <a:pt x="2840" y="4325"/>
                  </a:lnTo>
                  <a:lnTo>
                    <a:pt x="2990" y="4716"/>
                  </a:lnTo>
                  <a:lnTo>
                    <a:pt x="3185" y="5112"/>
                  </a:lnTo>
                  <a:lnTo>
                    <a:pt x="3413" y="5502"/>
                  </a:lnTo>
                  <a:lnTo>
                    <a:pt x="3665" y="5881"/>
                  </a:lnTo>
                  <a:lnTo>
                    <a:pt x="3929" y="6241"/>
                  </a:lnTo>
                  <a:lnTo>
                    <a:pt x="4194" y="6574"/>
                  </a:lnTo>
                  <a:lnTo>
                    <a:pt x="4448" y="6874"/>
                  </a:lnTo>
                  <a:lnTo>
                    <a:pt x="4681" y="7134"/>
                  </a:lnTo>
                  <a:lnTo>
                    <a:pt x="4881" y="7347"/>
                  </a:lnTo>
                  <a:lnTo>
                    <a:pt x="5000" y="7469"/>
                  </a:lnTo>
                  <a:lnTo>
                    <a:pt x="5119" y="7347"/>
                  </a:lnTo>
                  <a:lnTo>
                    <a:pt x="5319" y="7134"/>
                  </a:lnTo>
                  <a:lnTo>
                    <a:pt x="5552" y="6874"/>
                  </a:lnTo>
                  <a:lnTo>
                    <a:pt x="5806" y="6574"/>
                  </a:lnTo>
                  <a:lnTo>
                    <a:pt x="6071" y="6241"/>
                  </a:lnTo>
                  <a:lnTo>
                    <a:pt x="6335" y="5881"/>
                  </a:lnTo>
                  <a:lnTo>
                    <a:pt x="6587" y="5502"/>
                  </a:lnTo>
                  <a:lnTo>
                    <a:pt x="6815" y="5112"/>
                  </a:lnTo>
                  <a:lnTo>
                    <a:pt x="7010" y="4716"/>
                  </a:lnTo>
                  <a:lnTo>
                    <a:pt x="7160" y="4325"/>
                  </a:lnTo>
                  <a:lnTo>
                    <a:pt x="7255" y="3947"/>
                  </a:lnTo>
                  <a:lnTo>
                    <a:pt x="7289" y="3580"/>
                  </a:lnTo>
                  <a:lnTo>
                    <a:pt x="7287" y="3503"/>
                  </a:lnTo>
                  <a:lnTo>
                    <a:pt x="7283" y="3418"/>
                  </a:lnTo>
                  <a:lnTo>
                    <a:pt x="7275" y="3332"/>
                  </a:lnTo>
                  <a:lnTo>
                    <a:pt x="7263" y="3248"/>
                  </a:lnTo>
                  <a:lnTo>
                    <a:pt x="7249" y="3163"/>
                  </a:lnTo>
                  <a:lnTo>
                    <a:pt x="7232" y="3080"/>
                  </a:lnTo>
                  <a:lnTo>
                    <a:pt x="7211" y="2997"/>
                  </a:lnTo>
                  <a:lnTo>
                    <a:pt x="7187" y="2915"/>
                  </a:lnTo>
                  <a:lnTo>
                    <a:pt x="7161" y="2834"/>
                  </a:lnTo>
                  <a:lnTo>
                    <a:pt x="7131" y="2754"/>
                  </a:lnTo>
                  <a:lnTo>
                    <a:pt x="7098" y="2675"/>
                  </a:lnTo>
                  <a:lnTo>
                    <a:pt x="7063" y="2597"/>
                  </a:lnTo>
                  <a:lnTo>
                    <a:pt x="7024" y="2520"/>
                  </a:lnTo>
                  <a:lnTo>
                    <a:pt x="6982" y="2445"/>
                  </a:lnTo>
                  <a:lnTo>
                    <a:pt x="6938" y="2371"/>
                  </a:lnTo>
                  <a:lnTo>
                    <a:pt x="6891" y="2300"/>
                  </a:lnTo>
                  <a:lnTo>
                    <a:pt x="6841" y="2230"/>
                  </a:lnTo>
                  <a:lnTo>
                    <a:pt x="6789" y="2162"/>
                  </a:lnTo>
                  <a:lnTo>
                    <a:pt x="6735" y="2096"/>
                  </a:lnTo>
                  <a:lnTo>
                    <a:pt x="6678" y="2032"/>
                  </a:lnTo>
                  <a:lnTo>
                    <a:pt x="6619" y="1971"/>
                  </a:lnTo>
                  <a:lnTo>
                    <a:pt x="6557" y="1911"/>
                  </a:lnTo>
                  <a:lnTo>
                    <a:pt x="6494" y="1854"/>
                  </a:lnTo>
                  <a:lnTo>
                    <a:pt x="6428" y="1800"/>
                  </a:lnTo>
                  <a:lnTo>
                    <a:pt x="6360" y="1748"/>
                  </a:lnTo>
                  <a:lnTo>
                    <a:pt x="6290" y="1698"/>
                  </a:lnTo>
                  <a:lnTo>
                    <a:pt x="6219" y="1651"/>
                  </a:lnTo>
                  <a:lnTo>
                    <a:pt x="6145" y="1607"/>
                  </a:lnTo>
                  <a:lnTo>
                    <a:pt x="6070" y="1565"/>
                  </a:lnTo>
                  <a:lnTo>
                    <a:pt x="5993" y="1526"/>
                  </a:lnTo>
                  <a:lnTo>
                    <a:pt x="5915" y="1491"/>
                  </a:lnTo>
                  <a:lnTo>
                    <a:pt x="5836" y="1458"/>
                  </a:lnTo>
                  <a:lnTo>
                    <a:pt x="5756" y="1428"/>
                  </a:lnTo>
                  <a:lnTo>
                    <a:pt x="5675" y="1402"/>
                  </a:lnTo>
                  <a:lnTo>
                    <a:pt x="5593" y="1378"/>
                  </a:lnTo>
                  <a:lnTo>
                    <a:pt x="5510" y="1357"/>
                  </a:lnTo>
                  <a:lnTo>
                    <a:pt x="5426" y="1340"/>
                  </a:lnTo>
                  <a:lnTo>
                    <a:pt x="5342" y="1326"/>
                  </a:lnTo>
                  <a:lnTo>
                    <a:pt x="5257" y="1314"/>
                  </a:lnTo>
                  <a:lnTo>
                    <a:pt x="5172" y="1306"/>
                  </a:lnTo>
                  <a:close/>
                  <a:moveTo>
                    <a:pt x="3439" y="4436"/>
                  </a:moveTo>
                  <a:lnTo>
                    <a:pt x="3439" y="3025"/>
                  </a:lnTo>
                  <a:lnTo>
                    <a:pt x="3440" y="3005"/>
                  </a:lnTo>
                  <a:lnTo>
                    <a:pt x="3444" y="2986"/>
                  </a:lnTo>
                  <a:lnTo>
                    <a:pt x="3451" y="2967"/>
                  </a:lnTo>
                  <a:lnTo>
                    <a:pt x="3460" y="2949"/>
                  </a:lnTo>
                  <a:lnTo>
                    <a:pt x="3471" y="2933"/>
                  </a:lnTo>
                  <a:lnTo>
                    <a:pt x="3484" y="2918"/>
                  </a:lnTo>
                  <a:lnTo>
                    <a:pt x="3499" y="2905"/>
                  </a:lnTo>
                  <a:lnTo>
                    <a:pt x="3515" y="2894"/>
                  </a:lnTo>
                  <a:lnTo>
                    <a:pt x="3533" y="2886"/>
                  </a:lnTo>
                  <a:lnTo>
                    <a:pt x="4944" y="2322"/>
                  </a:lnTo>
                  <a:lnTo>
                    <a:pt x="4962" y="2316"/>
                  </a:lnTo>
                  <a:lnTo>
                    <a:pt x="4981" y="2312"/>
                  </a:lnTo>
                  <a:lnTo>
                    <a:pt x="5000" y="2311"/>
                  </a:lnTo>
                  <a:lnTo>
                    <a:pt x="5019" y="2312"/>
                  </a:lnTo>
                  <a:lnTo>
                    <a:pt x="5038" y="2316"/>
                  </a:lnTo>
                  <a:lnTo>
                    <a:pt x="5056" y="2322"/>
                  </a:lnTo>
                  <a:lnTo>
                    <a:pt x="6467" y="2886"/>
                  </a:lnTo>
                  <a:lnTo>
                    <a:pt x="6485" y="2894"/>
                  </a:lnTo>
                  <a:lnTo>
                    <a:pt x="6501" y="2905"/>
                  </a:lnTo>
                  <a:lnTo>
                    <a:pt x="6516" y="2918"/>
                  </a:lnTo>
                  <a:lnTo>
                    <a:pt x="6529" y="2933"/>
                  </a:lnTo>
                  <a:lnTo>
                    <a:pt x="6540" y="2949"/>
                  </a:lnTo>
                  <a:lnTo>
                    <a:pt x="6549" y="2967"/>
                  </a:lnTo>
                  <a:lnTo>
                    <a:pt x="6556" y="2986"/>
                  </a:lnTo>
                  <a:lnTo>
                    <a:pt x="6560" y="3005"/>
                  </a:lnTo>
                  <a:lnTo>
                    <a:pt x="6561" y="3025"/>
                  </a:lnTo>
                  <a:lnTo>
                    <a:pt x="6561" y="4436"/>
                  </a:lnTo>
                  <a:lnTo>
                    <a:pt x="6560" y="4456"/>
                  </a:lnTo>
                  <a:lnTo>
                    <a:pt x="6556" y="4475"/>
                  </a:lnTo>
                  <a:lnTo>
                    <a:pt x="6549" y="4494"/>
                  </a:lnTo>
                  <a:lnTo>
                    <a:pt x="6540" y="4512"/>
                  </a:lnTo>
                  <a:lnTo>
                    <a:pt x="6529" y="4528"/>
                  </a:lnTo>
                  <a:lnTo>
                    <a:pt x="6516" y="4543"/>
                  </a:lnTo>
                  <a:lnTo>
                    <a:pt x="6501" y="4556"/>
                  </a:lnTo>
                  <a:lnTo>
                    <a:pt x="6485" y="4567"/>
                  </a:lnTo>
                  <a:lnTo>
                    <a:pt x="6467" y="4575"/>
                  </a:lnTo>
                  <a:lnTo>
                    <a:pt x="5056" y="5139"/>
                  </a:lnTo>
                  <a:lnTo>
                    <a:pt x="5038" y="5145"/>
                  </a:lnTo>
                  <a:lnTo>
                    <a:pt x="5019" y="5149"/>
                  </a:lnTo>
                  <a:lnTo>
                    <a:pt x="5000" y="5150"/>
                  </a:lnTo>
                  <a:lnTo>
                    <a:pt x="4981" y="5149"/>
                  </a:lnTo>
                  <a:lnTo>
                    <a:pt x="4962" y="5145"/>
                  </a:lnTo>
                  <a:lnTo>
                    <a:pt x="4944" y="5139"/>
                  </a:lnTo>
                  <a:lnTo>
                    <a:pt x="3533" y="4575"/>
                  </a:lnTo>
                  <a:lnTo>
                    <a:pt x="3515" y="4567"/>
                  </a:lnTo>
                  <a:lnTo>
                    <a:pt x="3499" y="4556"/>
                  </a:lnTo>
                  <a:lnTo>
                    <a:pt x="3484" y="4543"/>
                  </a:lnTo>
                  <a:lnTo>
                    <a:pt x="3471" y="4528"/>
                  </a:lnTo>
                  <a:lnTo>
                    <a:pt x="3460" y="4512"/>
                  </a:lnTo>
                  <a:lnTo>
                    <a:pt x="3451" y="4494"/>
                  </a:lnTo>
                  <a:lnTo>
                    <a:pt x="3444" y="4475"/>
                  </a:lnTo>
                  <a:lnTo>
                    <a:pt x="3440" y="4456"/>
                  </a:lnTo>
                  <a:lnTo>
                    <a:pt x="3439" y="4436"/>
                  </a:lnTo>
                  <a:close/>
                  <a:moveTo>
                    <a:pt x="5000" y="2623"/>
                  </a:moveTo>
                  <a:lnTo>
                    <a:pt x="3739" y="3127"/>
                  </a:lnTo>
                  <a:lnTo>
                    <a:pt x="3739" y="4334"/>
                  </a:lnTo>
                  <a:lnTo>
                    <a:pt x="5000" y="4838"/>
                  </a:lnTo>
                  <a:lnTo>
                    <a:pt x="6261" y="4334"/>
                  </a:lnTo>
                  <a:lnTo>
                    <a:pt x="6261" y="3127"/>
                  </a:lnTo>
                  <a:lnTo>
                    <a:pt x="5000" y="262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60" name="Oval 59">
            <a:extLst>
              <a:ext uri="{FF2B5EF4-FFF2-40B4-BE49-F238E27FC236}">
                <a16:creationId xmlns:a16="http://schemas.microsoft.com/office/drawing/2014/main" id="{D41E6C9A-98F0-4743-A846-238B18E75E5F}"/>
              </a:ext>
            </a:extLst>
          </p:cNvPr>
          <p:cNvSpPr/>
          <p:nvPr/>
        </p:nvSpPr>
        <p:spPr>
          <a:xfrm>
            <a:off x="6853920" y="5251495"/>
            <a:ext cx="572630" cy="57263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pSp>
        <p:nvGrpSpPr>
          <p:cNvPr id="71" name="Graphic 60"/>
          <p:cNvGrpSpPr/>
          <p:nvPr/>
        </p:nvGrpSpPr>
        <p:grpSpPr>
          <a:xfrm>
            <a:off x="6948034" y="5345609"/>
            <a:ext cx="384400" cy="384400"/>
            <a:chOff x="7491762" y="1760585"/>
            <a:chExt cx="633600" cy="633600"/>
          </a:xfrm>
        </p:grpSpPr>
        <p:sp>
          <p:nvSpPr>
            <p:cNvPr id="72" name="Accent"/>
            <p:cNvSpPr/>
            <p:nvPr/>
          </p:nvSpPr>
          <p:spPr>
            <a:xfrm>
              <a:off x="7491762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400" y="2567"/>
                  </a:moveTo>
                  <a:lnTo>
                    <a:pt x="8400" y="1600"/>
                  </a:lnTo>
                  <a:lnTo>
                    <a:pt x="7433" y="1600"/>
                  </a:lnTo>
                  <a:lnTo>
                    <a:pt x="7400" y="1598"/>
                  </a:lnTo>
                  <a:lnTo>
                    <a:pt x="7368" y="1591"/>
                  </a:lnTo>
                  <a:lnTo>
                    <a:pt x="7337" y="1581"/>
                  </a:lnTo>
                  <a:lnTo>
                    <a:pt x="7308" y="1567"/>
                  </a:lnTo>
                  <a:lnTo>
                    <a:pt x="7281" y="1548"/>
                  </a:lnTo>
                  <a:lnTo>
                    <a:pt x="7256" y="1527"/>
                  </a:lnTo>
                  <a:lnTo>
                    <a:pt x="7235" y="1502"/>
                  </a:lnTo>
                  <a:lnTo>
                    <a:pt x="7216" y="1475"/>
                  </a:lnTo>
                  <a:lnTo>
                    <a:pt x="7202" y="1446"/>
                  </a:lnTo>
                  <a:lnTo>
                    <a:pt x="7192" y="1415"/>
                  </a:lnTo>
                  <a:lnTo>
                    <a:pt x="7185" y="1383"/>
                  </a:lnTo>
                  <a:lnTo>
                    <a:pt x="7183" y="1350"/>
                  </a:lnTo>
                  <a:lnTo>
                    <a:pt x="7185" y="1317"/>
                  </a:lnTo>
                  <a:lnTo>
                    <a:pt x="7192" y="1285"/>
                  </a:lnTo>
                  <a:lnTo>
                    <a:pt x="7202" y="1254"/>
                  </a:lnTo>
                  <a:lnTo>
                    <a:pt x="7216" y="1225"/>
                  </a:lnTo>
                  <a:lnTo>
                    <a:pt x="7235" y="1198"/>
                  </a:lnTo>
                  <a:lnTo>
                    <a:pt x="7256" y="1173"/>
                  </a:lnTo>
                  <a:lnTo>
                    <a:pt x="7281" y="1152"/>
                  </a:lnTo>
                  <a:lnTo>
                    <a:pt x="7308" y="1133"/>
                  </a:lnTo>
                  <a:lnTo>
                    <a:pt x="7337" y="1119"/>
                  </a:lnTo>
                  <a:lnTo>
                    <a:pt x="7368" y="1109"/>
                  </a:lnTo>
                  <a:lnTo>
                    <a:pt x="7400" y="1102"/>
                  </a:lnTo>
                  <a:lnTo>
                    <a:pt x="7433" y="1100"/>
                  </a:lnTo>
                  <a:lnTo>
                    <a:pt x="8650" y="1100"/>
                  </a:lnTo>
                  <a:lnTo>
                    <a:pt x="8683" y="1102"/>
                  </a:lnTo>
                  <a:lnTo>
                    <a:pt x="8715" y="1109"/>
                  </a:lnTo>
                  <a:lnTo>
                    <a:pt x="8746" y="1119"/>
                  </a:lnTo>
                  <a:lnTo>
                    <a:pt x="8775" y="1133"/>
                  </a:lnTo>
                  <a:lnTo>
                    <a:pt x="8802" y="1152"/>
                  </a:lnTo>
                  <a:lnTo>
                    <a:pt x="8827" y="1173"/>
                  </a:lnTo>
                  <a:lnTo>
                    <a:pt x="8848" y="1198"/>
                  </a:lnTo>
                  <a:lnTo>
                    <a:pt x="8867" y="1225"/>
                  </a:lnTo>
                  <a:lnTo>
                    <a:pt x="8881" y="1254"/>
                  </a:lnTo>
                  <a:lnTo>
                    <a:pt x="8891" y="1285"/>
                  </a:lnTo>
                  <a:lnTo>
                    <a:pt x="8898" y="1317"/>
                  </a:lnTo>
                  <a:lnTo>
                    <a:pt x="8900" y="1350"/>
                  </a:lnTo>
                  <a:lnTo>
                    <a:pt x="8900" y="2567"/>
                  </a:lnTo>
                  <a:lnTo>
                    <a:pt x="8898" y="2600"/>
                  </a:lnTo>
                  <a:lnTo>
                    <a:pt x="8891" y="2632"/>
                  </a:lnTo>
                  <a:lnTo>
                    <a:pt x="8881" y="2663"/>
                  </a:lnTo>
                  <a:lnTo>
                    <a:pt x="8867" y="2692"/>
                  </a:lnTo>
                  <a:lnTo>
                    <a:pt x="8848" y="2719"/>
                  </a:lnTo>
                  <a:lnTo>
                    <a:pt x="8827" y="2744"/>
                  </a:lnTo>
                  <a:lnTo>
                    <a:pt x="8802" y="2765"/>
                  </a:lnTo>
                  <a:lnTo>
                    <a:pt x="8775" y="2784"/>
                  </a:lnTo>
                  <a:lnTo>
                    <a:pt x="8746" y="2798"/>
                  </a:lnTo>
                  <a:lnTo>
                    <a:pt x="8715" y="2808"/>
                  </a:lnTo>
                  <a:lnTo>
                    <a:pt x="8683" y="2815"/>
                  </a:lnTo>
                  <a:lnTo>
                    <a:pt x="8650" y="2817"/>
                  </a:lnTo>
                  <a:lnTo>
                    <a:pt x="8617" y="2815"/>
                  </a:lnTo>
                  <a:lnTo>
                    <a:pt x="8585" y="2808"/>
                  </a:lnTo>
                  <a:lnTo>
                    <a:pt x="8554" y="2798"/>
                  </a:lnTo>
                  <a:lnTo>
                    <a:pt x="8525" y="2784"/>
                  </a:lnTo>
                  <a:lnTo>
                    <a:pt x="8498" y="2765"/>
                  </a:lnTo>
                  <a:lnTo>
                    <a:pt x="8473" y="2744"/>
                  </a:lnTo>
                  <a:lnTo>
                    <a:pt x="8452" y="2719"/>
                  </a:lnTo>
                  <a:lnTo>
                    <a:pt x="8433" y="2692"/>
                  </a:lnTo>
                  <a:lnTo>
                    <a:pt x="8419" y="2663"/>
                  </a:lnTo>
                  <a:lnTo>
                    <a:pt x="8409" y="2632"/>
                  </a:lnTo>
                  <a:lnTo>
                    <a:pt x="8402" y="2600"/>
                  </a:lnTo>
                  <a:lnTo>
                    <a:pt x="8400" y="2567"/>
                  </a:lnTo>
                  <a:close/>
                  <a:moveTo>
                    <a:pt x="5486" y="5216"/>
                  </a:moveTo>
                  <a:lnTo>
                    <a:pt x="5487" y="5243"/>
                  </a:lnTo>
                  <a:lnTo>
                    <a:pt x="5486" y="5270"/>
                  </a:lnTo>
                  <a:lnTo>
                    <a:pt x="5485" y="5298"/>
                  </a:lnTo>
                  <a:lnTo>
                    <a:pt x="5482" y="5325"/>
                  </a:lnTo>
                  <a:lnTo>
                    <a:pt x="5479" y="5352"/>
                  </a:lnTo>
                  <a:lnTo>
                    <a:pt x="5474" y="5379"/>
                  </a:lnTo>
                  <a:lnTo>
                    <a:pt x="5469" y="5405"/>
                  </a:lnTo>
                  <a:lnTo>
                    <a:pt x="5462" y="5432"/>
                  </a:lnTo>
                  <a:lnTo>
                    <a:pt x="5454" y="5458"/>
                  </a:lnTo>
                  <a:lnTo>
                    <a:pt x="5446" y="5484"/>
                  </a:lnTo>
                  <a:lnTo>
                    <a:pt x="5436" y="5509"/>
                  </a:lnTo>
                  <a:lnTo>
                    <a:pt x="5426" y="5535"/>
                  </a:lnTo>
                  <a:lnTo>
                    <a:pt x="5415" y="5560"/>
                  </a:lnTo>
                  <a:lnTo>
                    <a:pt x="5402" y="5584"/>
                  </a:lnTo>
                  <a:lnTo>
                    <a:pt x="5389" y="5608"/>
                  </a:lnTo>
                  <a:lnTo>
                    <a:pt x="5375" y="5631"/>
                  </a:lnTo>
                  <a:lnTo>
                    <a:pt x="5360" y="5654"/>
                  </a:lnTo>
                  <a:lnTo>
                    <a:pt x="5344" y="5677"/>
                  </a:lnTo>
                  <a:lnTo>
                    <a:pt x="5327" y="5698"/>
                  </a:lnTo>
                  <a:lnTo>
                    <a:pt x="5310" y="5719"/>
                  </a:lnTo>
                  <a:lnTo>
                    <a:pt x="5292" y="5740"/>
                  </a:lnTo>
                  <a:lnTo>
                    <a:pt x="5273" y="5759"/>
                  </a:lnTo>
                  <a:lnTo>
                    <a:pt x="5254" y="5778"/>
                  </a:lnTo>
                  <a:lnTo>
                    <a:pt x="5233" y="5796"/>
                  </a:lnTo>
                  <a:lnTo>
                    <a:pt x="5212" y="5814"/>
                  </a:lnTo>
                  <a:lnTo>
                    <a:pt x="5191" y="5831"/>
                  </a:lnTo>
                  <a:lnTo>
                    <a:pt x="5168" y="5847"/>
                  </a:lnTo>
                  <a:lnTo>
                    <a:pt x="5145" y="5862"/>
                  </a:lnTo>
                  <a:lnTo>
                    <a:pt x="5122" y="5876"/>
                  </a:lnTo>
                  <a:lnTo>
                    <a:pt x="5098" y="5889"/>
                  </a:lnTo>
                  <a:lnTo>
                    <a:pt x="5074" y="5902"/>
                  </a:lnTo>
                  <a:lnTo>
                    <a:pt x="5049" y="5913"/>
                  </a:lnTo>
                  <a:lnTo>
                    <a:pt x="5023" y="5923"/>
                  </a:lnTo>
                  <a:lnTo>
                    <a:pt x="4998" y="5933"/>
                  </a:lnTo>
                  <a:lnTo>
                    <a:pt x="4972" y="5941"/>
                  </a:lnTo>
                  <a:lnTo>
                    <a:pt x="4946" y="5948"/>
                  </a:lnTo>
                  <a:lnTo>
                    <a:pt x="4919" y="5955"/>
                  </a:lnTo>
                  <a:lnTo>
                    <a:pt x="4893" y="5960"/>
                  </a:lnTo>
                  <a:lnTo>
                    <a:pt x="4866" y="5965"/>
                  </a:lnTo>
                  <a:lnTo>
                    <a:pt x="4839" y="5968"/>
                  </a:lnTo>
                  <a:lnTo>
                    <a:pt x="4812" y="5971"/>
                  </a:lnTo>
                  <a:lnTo>
                    <a:pt x="4784" y="5972"/>
                  </a:lnTo>
                  <a:lnTo>
                    <a:pt x="4757" y="5973"/>
                  </a:lnTo>
                  <a:lnTo>
                    <a:pt x="4730" y="5972"/>
                  </a:lnTo>
                  <a:lnTo>
                    <a:pt x="4702" y="5971"/>
                  </a:lnTo>
                  <a:lnTo>
                    <a:pt x="4675" y="5968"/>
                  </a:lnTo>
                  <a:lnTo>
                    <a:pt x="4648" y="5965"/>
                  </a:lnTo>
                  <a:lnTo>
                    <a:pt x="4621" y="5960"/>
                  </a:lnTo>
                  <a:lnTo>
                    <a:pt x="4595" y="5955"/>
                  </a:lnTo>
                  <a:lnTo>
                    <a:pt x="4568" y="5948"/>
                  </a:lnTo>
                  <a:lnTo>
                    <a:pt x="4542" y="5941"/>
                  </a:lnTo>
                  <a:lnTo>
                    <a:pt x="4516" y="5933"/>
                  </a:lnTo>
                  <a:lnTo>
                    <a:pt x="4491" y="5923"/>
                  </a:lnTo>
                  <a:lnTo>
                    <a:pt x="4465" y="5913"/>
                  </a:lnTo>
                  <a:lnTo>
                    <a:pt x="4440" y="5902"/>
                  </a:lnTo>
                  <a:lnTo>
                    <a:pt x="4416" y="5889"/>
                  </a:lnTo>
                  <a:lnTo>
                    <a:pt x="4392" y="5876"/>
                  </a:lnTo>
                  <a:lnTo>
                    <a:pt x="4369" y="5862"/>
                  </a:lnTo>
                  <a:lnTo>
                    <a:pt x="4346" y="5847"/>
                  </a:lnTo>
                  <a:lnTo>
                    <a:pt x="4323" y="5831"/>
                  </a:lnTo>
                  <a:lnTo>
                    <a:pt x="4302" y="5814"/>
                  </a:lnTo>
                  <a:lnTo>
                    <a:pt x="4281" y="5796"/>
                  </a:lnTo>
                  <a:lnTo>
                    <a:pt x="4260" y="5778"/>
                  </a:lnTo>
                  <a:lnTo>
                    <a:pt x="4241" y="5759"/>
                  </a:lnTo>
                  <a:lnTo>
                    <a:pt x="4222" y="5740"/>
                  </a:lnTo>
                  <a:lnTo>
                    <a:pt x="4204" y="5719"/>
                  </a:lnTo>
                  <a:lnTo>
                    <a:pt x="4186" y="5698"/>
                  </a:lnTo>
                  <a:lnTo>
                    <a:pt x="4169" y="5677"/>
                  </a:lnTo>
                  <a:lnTo>
                    <a:pt x="4153" y="5654"/>
                  </a:lnTo>
                  <a:lnTo>
                    <a:pt x="4138" y="5631"/>
                  </a:lnTo>
                  <a:lnTo>
                    <a:pt x="4124" y="5608"/>
                  </a:lnTo>
                  <a:lnTo>
                    <a:pt x="4111" y="5584"/>
                  </a:lnTo>
                  <a:lnTo>
                    <a:pt x="4098" y="5560"/>
                  </a:lnTo>
                  <a:lnTo>
                    <a:pt x="4087" y="5535"/>
                  </a:lnTo>
                  <a:lnTo>
                    <a:pt x="4077" y="5509"/>
                  </a:lnTo>
                  <a:lnTo>
                    <a:pt x="4067" y="5484"/>
                  </a:lnTo>
                  <a:lnTo>
                    <a:pt x="4059" y="5458"/>
                  </a:lnTo>
                  <a:lnTo>
                    <a:pt x="4052" y="5432"/>
                  </a:lnTo>
                  <a:lnTo>
                    <a:pt x="4045" y="5405"/>
                  </a:lnTo>
                  <a:lnTo>
                    <a:pt x="4040" y="5379"/>
                  </a:lnTo>
                  <a:lnTo>
                    <a:pt x="4035" y="5352"/>
                  </a:lnTo>
                  <a:lnTo>
                    <a:pt x="4032" y="5325"/>
                  </a:lnTo>
                  <a:lnTo>
                    <a:pt x="4029" y="5298"/>
                  </a:lnTo>
                  <a:lnTo>
                    <a:pt x="4028" y="5270"/>
                  </a:lnTo>
                  <a:lnTo>
                    <a:pt x="4027" y="5243"/>
                  </a:lnTo>
                  <a:lnTo>
                    <a:pt x="4028" y="5216"/>
                  </a:lnTo>
                  <a:lnTo>
                    <a:pt x="4029" y="5188"/>
                  </a:lnTo>
                  <a:lnTo>
                    <a:pt x="4032" y="5161"/>
                  </a:lnTo>
                  <a:lnTo>
                    <a:pt x="4035" y="5134"/>
                  </a:lnTo>
                  <a:lnTo>
                    <a:pt x="4040" y="5107"/>
                  </a:lnTo>
                  <a:lnTo>
                    <a:pt x="4045" y="5081"/>
                  </a:lnTo>
                  <a:lnTo>
                    <a:pt x="4052" y="5054"/>
                  </a:lnTo>
                  <a:lnTo>
                    <a:pt x="4059" y="5028"/>
                  </a:lnTo>
                  <a:lnTo>
                    <a:pt x="4067" y="5002"/>
                  </a:lnTo>
                  <a:lnTo>
                    <a:pt x="4077" y="4977"/>
                  </a:lnTo>
                  <a:lnTo>
                    <a:pt x="4087" y="4951"/>
                  </a:lnTo>
                  <a:lnTo>
                    <a:pt x="4098" y="4926"/>
                  </a:lnTo>
                  <a:lnTo>
                    <a:pt x="4111" y="4902"/>
                  </a:lnTo>
                  <a:lnTo>
                    <a:pt x="4124" y="4878"/>
                  </a:lnTo>
                  <a:lnTo>
                    <a:pt x="4138" y="4855"/>
                  </a:lnTo>
                  <a:lnTo>
                    <a:pt x="4153" y="4832"/>
                  </a:lnTo>
                  <a:lnTo>
                    <a:pt x="4169" y="4809"/>
                  </a:lnTo>
                  <a:lnTo>
                    <a:pt x="4186" y="4788"/>
                  </a:lnTo>
                  <a:lnTo>
                    <a:pt x="4204" y="4767"/>
                  </a:lnTo>
                  <a:lnTo>
                    <a:pt x="4222" y="4746"/>
                  </a:lnTo>
                  <a:lnTo>
                    <a:pt x="4241" y="4727"/>
                  </a:lnTo>
                  <a:lnTo>
                    <a:pt x="4260" y="4708"/>
                  </a:lnTo>
                  <a:lnTo>
                    <a:pt x="4281" y="4690"/>
                  </a:lnTo>
                  <a:lnTo>
                    <a:pt x="4302" y="4673"/>
                  </a:lnTo>
                  <a:lnTo>
                    <a:pt x="4323" y="4656"/>
                  </a:lnTo>
                  <a:lnTo>
                    <a:pt x="4346" y="4640"/>
                  </a:lnTo>
                  <a:lnTo>
                    <a:pt x="4369" y="4625"/>
                  </a:lnTo>
                  <a:lnTo>
                    <a:pt x="4392" y="4611"/>
                  </a:lnTo>
                  <a:lnTo>
                    <a:pt x="4416" y="4598"/>
                  </a:lnTo>
                  <a:lnTo>
                    <a:pt x="4440" y="4585"/>
                  </a:lnTo>
                  <a:lnTo>
                    <a:pt x="4465" y="4574"/>
                  </a:lnTo>
                  <a:lnTo>
                    <a:pt x="4491" y="4564"/>
                  </a:lnTo>
                  <a:lnTo>
                    <a:pt x="4516" y="4554"/>
                  </a:lnTo>
                  <a:lnTo>
                    <a:pt x="4542" y="4546"/>
                  </a:lnTo>
                  <a:lnTo>
                    <a:pt x="4568" y="4538"/>
                  </a:lnTo>
                  <a:lnTo>
                    <a:pt x="4595" y="4531"/>
                  </a:lnTo>
                  <a:lnTo>
                    <a:pt x="4621" y="4526"/>
                  </a:lnTo>
                  <a:lnTo>
                    <a:pt x="4648" y="4521"/>
                  </a:lnTo>
                  <a:lnTo>
                    <a:pt x="4675" y="4518"/>
                  </a:lnTo>
                  <a:lnTo>
                    <a:pt x="4702" y="4515"/>
                  </a:lnTo>
                  <a:lnTo>
                    <a:pt x="4730" y="4514"/>
                  </a:lnTo>
                  <a:lnTo>
                    <a:pt x="4757" y="4513"/>
                  </a:lnTo>
                  <a:lnTo>
                    <a:pt x="4784" y="4514"/>
                  </a:lnTo>
                  <a:lnTo>
                    <a:pt x="4812" y="4515"/>
                  </a:lnTo>
                  <a:lnTo>
                    <a:pt x="4839" y="4518"/>
                  </a:lnTo>
                  <a:lnTo>
                    <a:pt x="4866" y="4521"/>
                  </a:lnTo>
                  <a:lnTo>
                    <a:pt x="4893" y="4526"/>
                  </a:lnTo>
                  <a:lnTo>
                    <a:pt x="4919" y="4531"/>
                  </a:lnTo>
                  <a:lnTo>
                    <a:pt x="4946" y="4538"/>
                  </a:lnTo>
                  <a:lnTo>
                    <a:pt x="4972" y="4546"/>
                  </a:lnTo>
                  <a:lnTo>
                    <a:pt x="4998" y="4554"/>
                  </a:lnTo>
                  <a:lnTo>
                    <a:pt x="5023" y="4564"/>
                  </a:lnTo>
                  <a:lnTo>
                    <a:pt x="5049" y="4574"/>
                  </a:lnTo>
                  <a:lnTo>
                    <a:pt x="5074" y="4585"/>
                  </a:lnTo>
                  <a:lnTo>
                    <a:pt x="5098" y="4598"/>
                  </a:lnTo>
                  <a:lnTo>
                    <a:pt x="5122" y="4611"/>
                  </a:lnTo>
                  <a:lnTo>
                    <a:pt x="5145" y="4625"/>
                  </a:lnTo>
                  <a:lnTo>
                    <a:pt x="5168" y="4640"/>
                  </a:lnTo>
                  <a:lnTo>
                    <a:pt x="5191" y="4656"/>
                  </a:lnTo>
                  <a:lnTo>
                    <a:pt x="5212" y="4673"/>
                  </a:lnTo>
                  <a:lnTo>
                    <a:pt x="5233" y="4690"/>
                  </a:lnTo>
                  <a:lnTo>
                    <a:pt x="5254" y="4708"/>
                  </a:lnTo>
                  <a:lnTo>
                    <a:pt x="5273" y="4727"/>
                  </a:lnTo>
                  <a:lnTo>
                    <a:pt x="5292" y="4746"/>
                  </a:lnTo>
                  <a:lnTo>
                    <a:pt x="5310" y="4767"/>
                  </a:lnTo>
                  <a:lnTo>
                    <a:pt x="5327" y="4788"/>
                  </a:lnTo>
                  <a:lnTo>
                    <a:pt x="5344" y="4809"/>
                  </a:lnTo>
                  <a:lnTo>
                    <a:pt x="5360" y="4832"/>
                  </a:lnTo>
                  <a:lnTo>
                    <a:pt x="5375" y="4855"/>
                  </a:lnTo>
                  <a:lnTo>
                    <a:pt x="5389" y="4878"/>
                  </a:lnTo>
                  <a:lnTo>
                    <a:pt x="5402" y="4902"/>
                  </a:lnTo>
                  <a:lnTo>
                    <a:pt x="5415" y="4926"/>
                  </a:lnTo>
                  <a:lnTo>
                    <a:pt x="5426" y="4951"/>
                  </a:lnTo>
                  <a:lnTo>
                    <a:pt x="5436" y="4977"/>
                  </a:lnTo>
                  <a:lnTo>
                    <a:pt x="5446" y="5002"/>
                  </a:lnTo>
                  <a:lnTo>
                    <a:pt x="5454" y="5028"/>
                  </a:lnTo>
                  <a:lnTo>
                    <a:pt x="5462" y="5054"/>
                  </a:lnTo>
                  <a:lnTo>
                    <a:pt x="5469" y="5081"/>
                  </a:lnTo>
                  <a:lnTo>
                    <a:pt x="5474" y="5107"/>
                  </a:lnTo>
                  <a:lnTo>
                    <a:pt x="5479" y="5134"/>
                  </a:lnTo>
                  <a:lnTo>
                    <a:pt x="5482" y="5161"/>
                  </a:lnTo>
                  <a:lnTo>
                    <a:pt x="5485" y="5188"/>
                  </a:lnTo>
                  <a:lnTo>
                    <a:pt x="5486" y="52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73" name="Outline"/>
            <p:cNvSpPr/>
            <p:nvPr/>
          </p:nvSpPr>
          <p:spPr>
            <a:xfrm>
              <a:off x="7491762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867" y="1475"/>
                  </a:moveTo>
                  <a:lnTo>
                    <a:pt x="8848" y="1502"/>
                  </a:lnTo>
                  <a:lnTo>
                    <a:pt x="8827" y="1527"/>
                  </a:lnTo>
                  <a:lnTo>
                    <a:pt x="7513" y="2841"/>
                  </a:lnTo>
                  <a:lnTo>
                    <a:pt x="7525" y="2854"/>
                  </a:lnTo>
                  <a:lnTo>
                    <a:pt x="7531" y="2861"/>
                  </a:lnTo>
                  <a:lnTo>
                    <a:pt x="7612" y="2959"/>
                  </a:lnTo>
                  <a:lnTo>
                    <a:pt x="7618" y="2966"/>
                  </a:lnTo>
                  <a:lnTo>
                    <a:pt x="7695" y="3067"/>
                  </a:lnTo>
                  <a:lnTo>
                    <a:pt x="7701" y="3075"/>
                  </a:lnTo>
                  <a:lnTo>
                    <a:pt x="7775" y="3179"/>
                  </a:lnTo>
                  <a:lnTo>
                    <a:pt x="7780" y="3187"/>
                  </a:lnTo>
                  <a:lnTo>
                    <a:pt x="7850" y="3293"/>
                  </a:lnTo>
                  <a:lnTo>
                    <a:pt x="7855" y="3301"/>
                  </a:lnTo>
                  <a:lnTo>
                    <a:pt x="7921" y="3411"/>
                  </a:lnTo>
                  <a:lnTo>
                    <a:pt x="7926" y="3419"/>
                  </a:lnTo>
                  <a:lnTo>
                    <a:pt x="7988" y="3531"/>
                  </a:lnTo>
                  <a:lnTo>
                    <a:pt x="7992" y="3539"/>
                  </a:lnTo>
                  <a:lnTo>
                    <a:pt x="8050" y="3653"/>
                  </a:lnTo>
                  <a:lnTo>
                    <a:pt x="8054" y="3662"/>
                  </a:lnTo>
                  <a:lnTo>
                    <a:pt x="8107" y="3778"/>
                  </a:lnTo>
                  <a:lnTo>
                    <a:pt x="8111" y="3786"/>
                  </a:lnTo>
                  <a:lnTo>
                    <a:pt x="8159" y="3904"/>
                  </a:lnTo>
                  <a:lnTo>
                    <a:pt x="8163" y="3913"/>
                  </a:lnTo>
                  <a:lnTo>
                    <a:pt x="8207" y="4032"/>
                  </a:lnTo>
                  <a:lnTo>
                    <a:pt x="8210" y="4041"/>
                  </a:lnTo>
                  <a:lnTo>
                    <a:pt x="8250" y="4161"/>
                  </a:lnTo>
                  <a:lnTo>
                    <a:pt x="8252" y="4170"/>
                  </a:lnTo>
                  <a:lnTo>
                    <a:pt x="8287" y="4292"/>
                  </a:lnTo>
                  <a:lnTo>
                    <a:pt x="8290" y="4301"/>
                  </a:lnTo>
                  <a:lnTo>
                    <a:pt x="8320" y="4425"/>
                  </a:lnTo>
                  <a:lnTo>
                    <a:pt x="8322" y="4434"/>
                  </a:lnTo>
                  <a:lnTo>
                    <a:pt x="8348" y="4558"/>
                  </a:lnTo>
                  <a:lnTo>
                    <a:pt x="8350" y="4567"/>
                  </a:lnTo>
                  <a:lnTo>
                    <a:pt x="8371" y="4693"/>
                  </a:lnTo>
                  <a:lnTo>
                    <a:pt x="8373" y="4702"/>
                  </a:lnTo>
                  <a:lnTo>
                    <a:pt x="8389" y="4828"/>
                  </a:lnTo>
                  <a:lnTo>
                    <a:pt x="8390" y="4837"/>
                  </a:lnTo>
                  <a:lnTo>
                    <a:pt x="8402" y="4964"/>
                  </a:lnTo>
                  <a:lnTo>
                    <a:pt x="8403" y="4974"/>
                  </a:lnTo>
                  <a:lnTo>
                    <a:pt x="8410" y="5101"/>
                  </a:lnTo>
                  <a:lnTo>
                    <a:pt x="8411" y="5110"/>
                  </a:lnTo>
                  <a:lnTo>
                    <a:pt x="8413" y="5238"/>
                  </a:lnTo>
                  <a:lnTo>
                    <a:pt x="8413" y="5248"/>
                  </a:lnTo>
                  <a:lnTo>
                    <a:pt x="8411" y="5376"/>
                  </a:lnTo>
                  <a:lnTo>
                    <a:pt x="8410" y="5385"/>
                  </a:lnTo>
                  <a:lnTo>
                    <a:pt x="8403" y="5513"/>
                  </a:lnTo>
                  <a:lnTo>
                    <a:pt x="8402" y="5522"/>
                  </a:lnTo>
                  <a:lnTo>
                    <a:pt x="8390" y="5649"/>
                  </a:lnTo>
                  <a:lnTo>
                    <a:pt x="8389" y="5658"/>
                  </a:lnTo>
                  <a:lnTo>
                    <a:pt x="8373" y="5784"/>
                  </a:lnTo>
                  <a:lnTo>
                    <a:pt x="8371" y="5794"/>
                  </a:lnTo>
                  <a:lnTo>
                    <a:pt x="8350" y="5919"/>
                  </a:lnTo>
                  <a:lnTo>
                    <a:pt x="8348" y="5928"/>
                  </a:lnTo>
                  <a:lnTo>
                    <a:pt x="8322" y="6053"/>
                  </a:lnTo>
                  <a:lnTo>
                    <a:pt x="8320" y="6062"/>
                  </a:lnTo>
                  <a:lnTo>
                    <a:pt x="8290" y="6185"/>
                  </a:lnTo>
                  <a:lnTo>
                    <a:pt x="8287" y="6194"/>
                  </a:lnTo>
                  <a:lnTo>
                    <a:pt x="8252" y="6316"/>
                  </a:lnTo>
                  <a:lnTo>
                    <a:pt x="8250" y="6325"/>
                  </a:lnTo>
                  <a:lnTo>
                    <a:pt x="8210" y="6446"/>
                  </a:lnTo>
                  <a:lnTo>
                    <a:pt x="8207" y="6455"/>
                  </a:lnTo>
                  <a:lnTo>
                    <a:pt x="8163" y="6574"/>
                  </a:lnTo>
                  <a:lnTo>
                    <a:pt x="8159" y="6583"/>
                  </a:lnTo>
                  <a:lnTo>
                    <a:pt x="8111" y="6700"/>
                  </a:lnTo>
                  <a:lnTo>
                    <a:pt x="8107" y="6709"/>
                  </a:lnTo>
                  <a:lnTo>
                    <a:pt x="8054" y="6825"/>
                  </a:lnTo>
                  <a:lnTo>
                    <a:pt x="8050" y="6833"/>
                  </a:lnTo>
                  <a:lnTo>
                    <a:pt x="7992" y="6948"/>
                  </a:lnTo>
                  <a:lnTo>
                    <a:pt x="7988" y="6956"/>
                  </a:lnTo>
                  <a:lnTo>
                    <a:pt x="7926" y="7068"/>
                  </a:lnTo>
                  <a:lnTo>
                    <a:pt x="7921" y="7076"/>
                  </a:lnTo>
                  <a:lnTo>
                    <a:pt x="7855" y="7186"/>
                  </a:lnTo>
                  <a:lnTo>
                    <a:pt x="7850" y="7194"/>
                  </a:lnTo>
                  <a:lnTo>
                    <a:pt x="7780" y="7300"/>
                  </a:lnTo>
                  <a:lnTo>
                    <a:pt x="7775" y="7308"/>
                  </a:lnTo>
                  <a:lnTo>
                    <a:pt x="7701" y="7412"/>
                  </a:lnTo>
                  <a:lnTo>
                    <a:pt x="7695" y="7420"/>
                  </a:lnTo>
                  <a:lnTo>
                    <a:pt x="7618" y="7521"/>
                  </a:lnTo>
                  <a:lnTo>
                    <a:pt x="7612" y="7528"/>
                  </a:lnTo>
                  <a:lnTo>
                    <a:pt x="7531" y="7626"/>
                  </a:lnTo>
                  <a:lnTo>
                    <a:pt x="7525" y="7633"/>
                  </a:lnTo>
                  <a:lnTo>
                    <a:pt x="7440" y="7728"/>
                  </a:lnTo>
                  <a:lnTo>
                    <a:pt x="7434" y="7735"/>
                  </a:lnTo>
                  <a:lnTo>
                    <a:pt x="7346" y="7826"/>
                  </a:lnTo>
                  <a:lnTo>
                    <a:pt x="7339" y="7833"/>
                  </a:lnTo>
                  <a:lnTo>
                    <a:pt x="7248" y="7921"/>
                  </a:lnTo>
                  <a:lnTo>
                    <a:pt x="7241" y="7927"/>
                  </a:lnTo>
                  <a:lnTo>
                    <a:pt x="7146" y="8012"/>
                  </a:lnTo>
                  <a:lnTo>
                    <a:pt x="7139" y="8018"/>
                  </a:lnTo>
                  <a:lnTo>
                    <a:pt x="7041" y="8099"/>
                  </a:lnTo>
                  <a:lnTo>
                    <a:pt x="7034" y="8105"/>
                  </a:lnTo>
                  <a:lnTo>
                    <a:pt x="6933" y="8182"/>
                  </a:lnTo>
                  <a:lnTo>
                    <a:pt x="6925" y="8188"/>
                  </a:lnTo>
                  <a:lnTo>
                    <a:pt x="6821" y="8262"/>
                  </a:lnTo>
                  <a:lnTo>
                    <a:pt x="6813" y="8267"/>
                  </a:lnTo>
                  <a:lnTo>
                    <a:pt x="6707" y="8337"/>
                  </a:lnTo>
                  <a:lnTo>
                    <a:pt x="6699" y="8342"/>
                  </a:lnTo>
                  <a:lnTo>
                    <a:pt x="6589" y="8408"/>
                  </a:lnTo>
                  <a:lnTo>
                    <a:pt x="6581" y="8413"/>
                  </a:lnTo>
                  <a:lnTo>
                    <a:pt x="6469" y="8475"/>
                  </a:lnTo>
                  <a:lnTo>
                    <a:pt x="6461" y="8479"/>
                  </a:lnTo>
                  <a:lnTo>
                    <a:pt x="6347" y="8537"/>
                  </a:lnTo>
                  <a:lnTo>
                    <a:pt x="6338" y="8541"/>
                  </a:lnTo>
                  <a:lnTo>
                    <a:pt x="6222" y="8594"/>
                  </a:lnTo>
                  <a:lnTo>
                    <a:pt x="6214" y="8598"/>
                  </a:lnTo>
                  <a:lnTo>
                    <a:pt x="6096" y="8646"/>
                  </a:lnTo>
                  <a:lnTo>
                    <a:pt x="6087" y="8650"/>
                  </a:lnTo>
                  <a:lnTo>
                    <a:pt x="5968" y="8694"/>
                  </a:lnTo>
                  <a:lnTo>
                    <a:pt x="5959" y="8697"/>
                  </a:lnTo>
                  <a:lnTo>
                    <a:pt x="5839" y="8737"/>
                  </a:lnTo>
                  <a:lnTo>
                    <a:pt x="5830" y="8739"/>
                  </a:lnTo>
                  <a:lnTo>
                    <a:pt x="5708" y="8774"/>
                  </a:lnTo>
                  <a:lnTo>
                    <a:pt x="5699" y="8777"/>
                  </a:lnTo>
                  <a:lnTo>
                    <a:pt x="5575" y="8807"/>
                  </a:lnTo>
                  <a:lnTo>
                    <a:pt x="5566" y="8809"/>
                  </a:lnTo>
                  <a:lnTo>
                    <a:pt x="5442" y="8835"/>
                  </a:lnTo>
                  <a:lnTo>
                    <a:pt x="5433" y="8837"/>
                  </a:lnTo>
                  <a:lnTo>
                    <a:pt x="5307" y="8858"/>
                  </a:lnTo>
                  <a:lnTo>
                    <a:pt x="5298" y="8860"/>
                  </a:lnTo>
                  <a:lnTo>
                    <a:pt x="5172" y="8876"/>
                  </a:lnTo>
                  <a:lnTo>
                    <a:pt x="5163" y="8877"/>
                  </a:lnTo>
                  <a:lnTo>
                    <a:pt x="5036" y="8889"/>
                  </a:lnTo>
                  <a:lnTo>
                    <a:pt x="5026" y="8890"/>
                  </a:lnTo>
                  <a:lnTo>
                    <a:pt x="4899" y="8897"/>
                  </a:lnTo>
                  <a:lnTo>
                    <a:pt x="4890" y="8898"/>
                  </a:lnTo>
                  <a:lnTo>
                    <a:pt x="4762" y="8900"/>
                  </a:lnTo>
                  <a:lnTo>
                    <a:pt x="4752" y="8900"/>
                  </a:lnTo>
                  <a:lnTo>
                    <a:pt x="4624" y="8898"/>
                  </a:lnTo>
                  <a:lnTo>
                    <a:pt x="4615" y="8897"/>
                  </a:lnTo>
                  <a:lnTo>
                    <a:pt x="4487" y="8890"/>
                  </a:lnTo>
                  <a:lnTo>
                    <a:pt x="4478" y="8889"/>
                  </a:lnTo>
                  <a:lnTo>
                    <a:pt x="4351" y="8877"/>
                  </a:lnTo>
                  <a:lnTo>
                    <a:pt x="4342" y="8876"/>
                  </a:lnTo>
                  <a:lnTo>
                    <a:pt x="4216" y="8860"/>
                  </a:lnTo>
                  <a:lnTo>
                    <a:pt x="4206" y="8858"/>
                  </a:lnTo>
                  <a:lnTo>
                    <a:pt x="4081" y="8837"/>
                  </a:lnTo>
                  <a:lnTo>
                    <a:pt x="4072" y="8835"/>
                  </a:lnTo>
                  <a:lnTo>
                    <a:pt x="3947" y="8809"/>
                  </a:lnTo>
                  <a:lnTo>
                    <a:pt x="3938" y="8807"/>
                  </a:lnTo>
                  <a:lnTo>
                    <a:pt x="3815" y="8777"/>
                  </a:lnTo>
                  <a:lnTo>
                    <a:pt x="3806" y="8774"/>
                  </a:lnTo>
                  <a:lnTo>
                    <a:pt x="3684" y="8739"/>
                  </a:lnTo>
                  <a:lnTo>
                    <a:pt x="3675" y="8737"/>
                  </a:lnTo>
                  <a:lnTo>
                    <a:pt x="3554" y="8697"/>
                  </a:lnTo>
                  <a:lnTo>
                    <a:pt x="3545" y="8694"/>
                  </a:lnTo>
                  <a:lnTo>
                    <a:pt x="3426" y="8650"/>
                  </a:lnTo>
                  <a:lnTo>
                    <a:pt x="3417" y="8646"/>
                  </a:lnTo>
                  <a:lnTo>
                    <a:pt x="3300" y="8598"/>
                  </a:lnTo>
                  <a:lnTo>
                    <a:pt x="3291" y="8594"/>
                  </a:lnTo>
                  <a:lnTo>
                    <a:pt x="3175" y="8541"/>
                  </a:lnTo>
                  <a:lnTo>
                    <a:pt x="3167" y="8537"/>
                  </a:lnTo>
                  <a:lnTo>
                    <a:pt x="3052" y="8479"/>
                  </a:lnTo>
                  <a:lnTo>
                    <a:pt x="3044" y="8475"/>
                  </a:lnTo>
                  <a:lnTo>
                    <a:pt x="2932" y="8413"/>
                  </a:lnTo>
                  <a:lnTo>
                    <a:pt x="2924" y="8408"/>
                  </a:lnTo>
                  <a:lnTo>
                    <a:pt x="2814" y="8342"/>
                  </a:lnTo>
                  <a:lnTo>
                    <a:pt x="2806" y="8337"/>
                  </a:lnTo>
                  <a:lnTo>
                    <a:pt x="2700" y="8267"/>
                  </a:lnTo>
                  <a:lnTo>
                    <a:pt x="2692" y="8262"/>
                  </a:lnTo>
                  <a:lnTo>
                    <a:pt x="2588" y="8188"/>
                  </a:lnTo>
                  <a:lnTo>
                    <a:pt x="2580" y="8182"/>
                  </a:lnTo>
                  <a:lnTo>
                    <a:pt x="2479" y="8105"/>
                  </a:lnTo>
                  <a:lnTo>
                    <a:pt x="2472" y="8099"/>
                  </a:lnTo>
                  <a:lnTo>
                    <a:pt x="2374" y="8018"/>
                  </a:lnTo>
                  <a:lnTo>
                    <a:pt x="2367" y="8012"/>
                  </a:lnTo>
                  <a:lnTo>
                    <a:pt x="2272" y="7927"/>
                  </a:lnTo>
                  <a:lnTo>
                    <a:pt x="2265" y="7921"/>
                  </a:lnTo>
                  <a:lnTo>
                    <a:pt x="2174" y="7833"/>
                  </a:lnTo>
                  <a:lnTo>
                    <a:pt x="2167" y="7826"/>
                  </a:lnTo>
                  <a:lnTo>
                    <a:pt x="2079" y="7735"/>
                  </a:lnTo>
                  <a:lnTo>
                    <a:pt x="2073" y="7728"/>
                  </a:lnTo>
                  <a:lnTo>
                    <a:pt x="1988" y="7633"/>
                  </a:lnTo>
                  <a:lnTo>
                    <a:pt x="1982" y="7626"/>
                  </a:lnTo>
                  <a:lnTo>
                    <a:pt x="1901" y="7528"/>
                  </a:lnTo>
                  <a:lnTo>
                    <a:pt x="1895" y="7521"/>
                  </a:lnTo>
                  <a:lnTo>
                    <a:pt x="1818" y="7420"/>
                  </a:lnTo>
                  <a:lnTo>
                    <a:pt x="1812" y="7412"/>
                  </a:lnTo>
                  <a:lnTo>
                    <a:pt x="1738" y="7308"/>
                  </a:lnTo>
                  <a:lnTo>
                    <a:pt x="1733" y="7300"/>
                  </a:lnTo>
                  <a:lnTo>
                    <a:pt x="1663" y="7194"/>
                  </a:lnTo>
                  <a:lnTo>
                    <a:pt x="1658" y="7186"/>
                  </a:lnTo>
                  <a:lnTo>
                    <a:pt x="1592" y="7076"/>
                  </a:lnTo>
                  <a:lnTo>
                    <a:pt x="1587" y="7068"/>
                  </a:lnTo>
                  <a:lnTo>
                    <a:pt x="1525" y="6956"/>
                  </a:lnTo>
                  <a:lnTo>
                    <a:pt x="1521" y="6948"/>
                  </a:lnTo>
                  <a:lnTo>
                    <a:pt x="1463" y="6833"/>
                  </a:lnTo>
                  <a:lnTo>
                    <a:pt x="1459" y="6825"/>
                  </a:lnTo>
                  <a:lnTo>
                    <a:pt x="1406" y="6709"/>
                  </a:lnTo>
                  <a:lnTo>
                    <a:pt x="1402" y="6700"/>
                  </a:lnTo>
                  <a:lnTo>
                    <a:pt x="1354" y="6583"/>
                  </a:lnTo>
                  <a:lnTo>
                    <a:pt x="1350" y="6574"/>
                  </a:lnTo>
                  <a:lnTo>
                    <a:pt x="1306" y="6455"/>
                  </a:lnTo>
                  <a:lnTo>
                    <a:pt x="1303" y="6446"/>
                  </a:lnTo>
                  <a:lnTo>
                    <a:pt x="1263" y="6325"/>
                  </a:lnTo>
                  <a:lnTo>
                    <a:pt x="1261" y="6316"/>
                  </a:lnTo>
                  <a:lnTo>
                    <a:pt x="1226" y="6194"/>
                  </a:lnTo>
                  <a:lnTo>
                    <a:pt x="1223" y="6185"/>
                  </a:lnTo>
                  <a:lnTo>
                    <a:pt x="1193" y="6062"/>
                  </a:lnTo>
                  <a:lnTo>
                    <a:pt x="1191" y="6053"/>
                  </a:lnTo>
                  <a:lnTo>
                    <a:pt x="1165" y="5928"/>
                  </a:lnTo>
                  <a:lnTo>
                    <a:pt x="1163" y="5919"/>
                  </a:lnTo>
                  <a:lnTo>
                    <a:pt x="1142" y="5794"/>
                  </a:lnTo>
                  <a:lnTo>
                    <a:pt x="1140" y="5784"/>
                  </a:lnTo>
                  <a:lnTo>
                    <a:pt x="1124" y="5658"/>
                  </a:lnTo>
                  <a:lnTo>
                    <a:pt x="1123" y="5649"/>
                  </a:lnTo>
                  <a:lnTo>
                    <a:pt x="1111" y="5522"/>
                  </a:lnTo>
                  <a:lnTo>
                    <a:pt x="1110" y="5513"/>
                  </a:lnTo>
                  <a:lnTo>
                    <a:pt x="1103" y="5385"/>
                  </a:lnTo>
                  <a:lnTo>
                    <a:pt x="1102" y="5376"/>
                  </a:lnTo>
                  <a:lnTo>
                    <a:pt x="1100" y="5248"/>
                  </a:lnTo>
                  <a:lnTo>
                    <a:pt x="1100" y="5238"/>
                  </a:lnTo>
                  <a:lnTo>
                    <a:pt x="1102" y="5110"/>
                  </a:lnTo>
                  <a:lnTo>
                    <a:pt x="1103" y="5101"/>
                  </a:lnTo>
                  <a:lnTo>
                    <a:pt x="1110" y="4974"/>
                  </a:lnTo>
                  <a:lnTo>
                    <a:pt x="1111" y="4964"/>
                  </a:lnTo>
                  <a:lnTo>
                    <a:pt x="1123" y="4837"/>
                  </a:lnTo>
                  <a:lnTo>
                    <a:pt x="1124" y="4828"/>
                  </a:lnTo>
                  <a:lnTo>
                    <a:pt x="1140" y="4702"/>
                  </a:lnTo>
                  <a:lnTo>
                    <a:pt x="1142" y="4693"/>
                  </a:lnTo>
                  <a:lnTo>
                    <a:pt x="1163" y="4567"/>
                  </a:lnTo>
                  <a:lnTo>
                    <a:pt x="1165" y="4558"/>
                  </a:lnTo>
                  <a:lnTo>
                    <a:pt x="1191" y="4434"/>
                  </a:lnTo>
                  <a:lnTo>
                    <a:pt x="1193" y="4425"/>
                  </a:lnTo>
                  <a:lnTo>
                    <a:pt x="1223" y="4301"/>
                  </a:lnTo>
                  <a:lnTo>
                    <a:pt x="1226" y="4292"/>
                  </a:lnTo>
                  <a:lnTo>
                    <a:pt x="1261" y="4170"/>
                  </a:lnTo>
                  <a:lnTo>
                    <a:pt x="1263" y="4161"/>
                  </a:lnTo>
                  <a:lnTo>
                    <a:pt x="1303" y="4041"/>
                  </a:lnTo>
                  <a:lnTo>
                    <a:pt x="1306" y="4032"/>
                  </a:lnTo>
                  <a:lnTo>
                    <a:pt x="1350" y="3913"/>
                  </a:lnTo>
                  <a:lnTo>
                    <a:pt x="1354" y="3904"/>
                  </a:lnTo>
                  <a:lnTo>
                    <a:pt x="1402" y="3786"/>
                  </a:lnTo>
                  <a:lnTo>
                    <a:pt x="1406" y="3778"/>
                  </a:lnTo>
                  <a:lnTo>
                    <a:pt x="1459" y="3662"/>
                  </a:lnTo>
                  <a:lnTo>
                    <a:pt x="1463" y="3653"/>
                  </a:lnTo>
                  <a:lnTo>
                    <a:pt x="1521" y="3539"/>
                  </a:lnTo>
                  <a:lnTo>
                    <a:pt x="1525" y="3531"/>
                  </a:lnTo>
                  <a:lnTo>
                    <a:pt x="1587" y="3419"/>
                  </a:lnTo>
                  <a:lnTo>
                    <a:pt x="1592" y="3411"/>
                  </a:lnTo>
                  <a:lnTo>
                    <a:pt x="1658" y="3301"/>
                  </a:lnTo>
                  <a:lnTo>
                    <a:pt x="1663" y="3293"/>
                  </a:lnTo>
                  <a:lnTo>
                    <a:pt x="1733" y="3187"/>
                  </a:lnTo>
                  <a:lnTo>
                    <a:pt x="1738" y="3179"/>
                  </a:lnTo>
                  <a:lnTo>
                    <a:pt x="1812" y="3075"/>
                  </a:lnTo>
                  <a:lnTo>
                    <a:pt x="1818" y="3067"/>
                  </a:lnTo>
                  <a:lnTo>
                    <a:pt x="1895" y="2966"/>
                  </a:lnTo>
                  <a:lnTo>
                    <a:pt x="1901" y="2959"/>
                  </a:lnTo>
                  <a:lnTo>
                    <a:pt x="1982" y="2861"/>
                  </a:lnTo>
                  <a:lnTo>
                    <a:pt x="1988" y="2854"/>
                  </a:lnTo>
                  <a:lnTo>
                    <a:pt x="2073" y="2759"/>
                  </a:lnTo>
                  <a:lnTo>
                    <a:pt x="2079" y="2752"/>
                  </a:lnTo>
                  <a:lnTo>
                    <a:pt x="2167" y="2661"/>
                  </a:lnTo>
                  <a:lnTo>
                    <a:pt x="2174" y="2654"/>
                  </a:lnTo>
                  <a:lnTo>
                    <a:pt x="2265" y="2566"/>
                  </a:lnTo>
                  <a:lnTo>
                    <a:pt x="2272" y="2560"/>
                  </a:lnTo>
                  <a:lnTo>
                    <a:pt x="2367" y="2475"/>
                  </a:lnTo>
                  <a:lnTo>
                    <a:pt x="2374" y="2469"/>
                  </a:lnTo>
                  <a:lnTo>
                    <a:pt x="2472" y="2388"/>
                  </a:lnTo>
                  <a:lnTo>
                    <a:pt x="2479" y="2382"/>
                  </a:lnTo>
                  <a:lnTo>
                    <a:pt x="2580" y="2305"/>
                  </a:lnTo>
                  <a:lnTo>
                    <a:pt x="2588" y="2299"/>
                  </a:lnTo>
                  <a:lnTo>
                    <a:pt x="2692" y="2225"/>
                  </a:lnTo>
                  <a:lnTo>
                    <a:pt x="2700" y="2220"/>
                  </a:lnTo>
                  <a:lnTo>
                    <a:pt x="2806" y="2150"/>
                  </a:lnTo>
                  <a:lnTo>
                    <a:pt x="2814" y="2145"/>
                  </a:lnTo>
                  <a:lnTo>
                    <a:pt x="2924" y="2079"/>
                  </a:lnTo>
                  <a:lnTo>
                    <a:pt x="2932" y="2074"/>
                  </a:lnTo>
                  <a:lnTo>
                    <a:pt x="3044" y="2012"/>
                  </a:lnTo>
                  <a:lnTo>
                    <a:pt x="3052" y="2008"/>
                  </a:lnTo>
                  <a:lnTo>
                    <a:pt x="3167" y="1950"/>
                  </a:lnTo>
                  <a:lnTo>
                    <a:pt x="3175" y="1946"/>
                  </a:lnTo>
                  <a:lnTo>
                    <a:pt x="3291" y="1893"/>
                  </a:lnTo>
                  <a:lnTo>
                    <a:pt x="3300" y="1889"/>
                  </a:lnTo>
                  <a:lnTo>
                    <a:pt x="3417" y="1841"/>
                  </a:lnTo>
                  <a:lnTo>
                    <a:pt x="3426" y="1837"/>
                  </a:lnTo>
                  <a:lnTo>
                    <a:pt x="3545" y="1793"/>
                  </a:lnTo>
                  <a:lnTo>
                    <a:pt x="3554" y="1790"/>
                  </a:lnTo>
                  <a:lnTo>
                    <a:pt x="3675" y="1750"/>
                  </a:lnTo>
                  <a:lnTo>
                    <a:pt x="3684" y="1748"/>
                  </a:lnTo>
                  <a:lnTo>
                    <a:pt x="3806" y="1713"/>
                  </a:lnTo>
                  <a:lnTo>
                    <a:pt x="3815" y="1710"/>
                  </a:lnTo>
                  <a:lnTo>
                    <a:pt x="3938" y="1680"/>
                  </a:lnTo>
                  <a:lnTo>
                    <a:pt x="3947" y="1678"/>
                  </a:lnTo>
                  <a:lnTo>
                    <a:pt x="4072" y="1652"/>
                  </a:lnTo>
                  <a:lnTo>
                    <a:pt x="4081" y="1650"/>
                  </a:lnTo>
                  <a:lnTo>
                    <a:pt x="4206" y="1629"/>
                  </a:lnTo>
                  <a:lnTo>
                    <a:pt x="4216" y="1627"/>
                  </a:lnTo>
                  <a:lnTo>
                    <a:pt x="4342" y="1611"/>
                  </a:lnTo>
                  <a:lnTo>
                    <a:pt x="4351" y="1610"/>
                  </a:lnTo>
                  <a:lnTo>
                    <a:pt x="4478" y="1598"/>
                  </a:lnTo>
                  <a:lnTo>
                    <a:pt x="4487" y="1597"/>
                  </a:lnTo>
                  <a:lnTo>
                    <a:pt x="4615" y="1590"/>
                  </a:lnTo>
                  <a:lnTo>
                    <a:pt x="4624" y="1589"/>
                  </a:lnTo>
                  <a:lnTo>
                    <a:pt x="4752" y="1587"/>
                  </a:lnTo>
                  <a:lnTo>
                    <a:pt x="4762" y="1587"/>
                  </a:lnTo>
                  <a:lnTo>
                    <a:pt x="4890" y="1589"/>
                  </a:lnTo>
                  <a:lnTo>
                    <a:pt x="4899" y="1590"/>
                  </a:lnTo>
                  <a:lnTo>
                    <a:pt x="5026" y="1597"/>
                  </a:lnTo>
                  <a:lnTo>
                    <a:pt x="5036" y="1598"/>
                  </a:lnTo>
                  <a:lnTo>
                    <a:pt x="5163" y="1610"/>
                  </a:lnTo>
                  <a:lnTo>
                    <a:pt x="5172" y="1611"/>
                  </a:lnTo>
                  <a:lnTo>
                    <a:pt x="5298" y="1627"/>
                  </a:lnTo>
                  <a:lnTo>
                    <a:pt x="5307" y="1629"/>
                  </a:lnTo>
                  <a:lnTo>
                    <a:pt x="5433" y="1650"/>
                  </a:lnTo>
                  <a:lnTo>
                    <a:pt x="5442" y="1652"/>
                  </a:lnTo>
                  <a:lnTo>
                    <a:pt x="5566" y="1678"/>
                  </a:lnTo>
                  <a:lnTo>
                    <a:pt x="5575" y="1680"/>
                  </a:lnTo>
                  <a:lnTo>
                    <a:pt x="5699" y="1710"/>
                  </a:lnTo>
                  <a:lnTo>
                    <a:pt x="5708" y="1713"/>
                  </a:lnTo>
                  <a:lnTo>
                    <a:pt x="5830" y="1748"/>
                  </a:lnTo>
                  <a:lnTo>
                    <a:pt x="5839" y="1750"/>
                  </a:lnTo>
                  <a:lnTo>
                    <a:pt x="5959" y="1790"/>
                  </a:lnTo>
                  <a:lnTo>
                    <a:pt x="5968" y="1793"/>
                  </a:lnTo>
                  <a:lnTo>
                    <a:pt x="6087" y="1837"/>
                  </a:lnTo>
                  <a:lnTo>
                    <a:pt x="6096" y="1841"/>
                  </a:lnTo>
                  <a:lnTo>
                    <a:pt x="6214" y="1889"/>
                  </a:lnTo>
                  <a:lnTo>
                    <a:pt x="6222" y="1893"/>
                  </a:lnTo>
                  <a:lnTo>
                    <a:pt x="6338" y="1946"/>
                  </a:lnTo>
                  <a:lnTo>
                    <a:pt x="6347" y="1950"/>
                  </a:lnTo>
                  <a:lnTo>
                    <a:pt x="6461" y="2008"/>
                  </a:lnTo>
                  <a:lnTo>
                    <a:pt x="6469" y="2012"/>
                  </a:lnTo>
                  <a:lnTo>
                    <a:pt x="6581" y="2074"/>
                  </a:lnTo>
                  <a:lnTo>
                    <a:pt x="6589" y="2079"/>
                  </a:lnTo>
                  <a:lnTo>
                    <a:pt x="6699" y="2145"/>
                  </a:lnTo>
                  <a:lnTo>
                    <a:pt x="6707" y="2150"/>
                  </a:lnTo>
                  <a:lnTo>
                    <a:pt x="6813" y="2220"/>
                  </a:lnTo>
                  <a:lnTo>
                    <a:pt x="6821" y="2225"/>
                  </a:lnTo>
                  <a:lnTo>
                    <a:pt x="6925" y="2299"/>
                  </a:lnTo>
                  <a:lnTo>
                    <a:pt x="6933" y="2305"/>
                  </a:lnTo>
                  <a:lnTo>
                    <a:pt x="7034" y="2382"/>
                  </a:lnTo>
                  <a:lnTo>
                    <a:pt x="7041" y="2388"/>
                  </a:lnTo>
                  <a:lnTo>
                    <a:pt x="7139" y="2469"/>
                  </a:lnTo>
                  <a:lnTo>
                    <a:pt x="7146" y="2475"/>
                  </a:lnTo>
                  <a:lnTo>
                    <a:pt x="7159" y="2487"/>
                  </a:lnTo>
                  <a:lnTo>
                    <a:pt x="8473" y="1173"/>
                  </a:lnTo>
                  <a:lnTo>
                    <a:pt x="8498" y="1152"/>
                  </a:lnTo>
                  <a:lnTo>
                    <a:pt x="8525" y="1133"/>
                  </a:lnTo>
                  <a:lnTo>
                    <a:pt x="8554" y="1119"/>
                  </a:lnTo>
                  <a:lnTo>
                    <a:pt x="8585" y="1109"/>
                  </a:lnTo>
                  <a:lnTo>
                    <a:pt x="8617" y="1102"/>
                  </a:lnTo>
                  <a:lnTo>
                    <a:pt x="8650" y="1100"/>
                  </a:lnTo>
                  <a:lnTo>
                    <a:pt x="8683" y="1102"/>
                  </a:lnTo>
                  <a:lnTo>
                    <a:pt x="8715" y="1109"/>
                  </a:lnTo>
                  <a:lnTo>
                    <a:pt x="8746" y="1119"/>
                  </a:lnTo>
                  <a:lnTo>
                    <a:pt x="8775" y="1133"/>
                  </a:lnTo>
                  <a:lnTo>
                    <a:pt x="8802" y="1152"/>
                  </a:lnTo>
                  <a:lnTo>
                    <a:pt x="8827" y="1173"/>
                  </a:lnTo>
                  <a:lnTo>
                    <a:pt x="8848" y="1198"/>
                  </a:lnTo>
                  <a:lnTo>
                    <a:pt x="8867" y="1225"/>
                  </a:lnTo>
                  <a:lnTo>
                    <a:pt x="8881" y="1254"/>
                  </a:lnTo>
                  <a:lnTo>
                    <a:pt x="8891" y="1285"/>
                  </a:lnTo>
                  <a:lnTo>
                    <a:pt x="8898" y="1317"/>
                  </a:lnTo>
                  <a:lnTo>
                    <a:pt x="8900" y="1350"/>
                  </a:lnTo>
                  <a:lnTo>
                    <a:pt x="8898" y="1383"/>
                  </a:lnTo>
                  <a:lnTo>
                    <a:pt x="8891" y="1415"/>
                  </a:lnTo>
                  <a:lnTo>
                    <a:pt x="8881" y="1446"/>
                  </a:lnTo>
                  <a:lnTo>
                    <a:pt x="8867" y="1475"/>
                  </a:lnTo>
                  <a:close/>
                  <a:moveTo>
                    <a:pt x="6123" y="3523"/>
                  </a:moveTo>
                  <a:lnTo>
                    <a:pt x="6805" y="2842"/>
                  </a:lnTo>
                  <a:lnTo>
                    <a:pt x="6726" y="2776"/>
                  </a:lnTo>
                  <a:lnTo>
                    <a:pt x="6632" y="2704"/>
                  </a:lnTo>
                  <a:lnTo>
                    <a:pt x="6536" y="2636"/>
                  </a:lnTo>
                  <a:lnTo>
                    <a:pt x="6437" y="2571"/>
                  </a:lnTo>
                  <a:lnTo>
                    <a:pt x="6335" y="2510"/>
                  </a:lnTo>
                  <a:lnTo>
                    <a:pt x="6231" y="2452"/>
                  </a:lnTo>
                  <a:lnTo>
                    <a:pt x="6126" y="2399"/>
                  </a:lnTo>
                  <a:lnTo>
                    <a:pt x="6018" y="2350"/>
                  </a:lnTo>
                  <a:lnTo>
                    <a:pt x="5909" y="2305"/>
                  </a:lnTo>
                  <a:lnTo>
                    <a:pt x="5799" y="2264"/>
                  </a:lnTo>
                  <a:lnTo>
                    <a:pt x="5687" y="2227"/>
                  </a:lnTo>
                  <a:lnTo>
                    <a:pt x="5574" y="2194"/>
                  </a:lnTo>
                  <a:lnTo>
                    <a:pt x="5460" y="2166"/>
                  </a:lnTo>
                  <a:lnTo>
                    <a:pt x="5344" y="2142"/>
                  </a:lnTo>
                  <a:lnTo>
                    <a:pt x="5228" y="2122"/>
                  </a:lnTo>
                  <a:lnTo>
                    <a:pt x="5111" y="2107"/>
                  </a:lnTo>
                  <a:lnTo>
                    <a:pt x="4994" y="2096"/>
                  </a:lnTo>
                  <a:lnTo>
                    <a:pt x="4876" y="2089"/>
                  </a:lnTo>
                  <a:lnTo>
                    <a:pt x="4757" y="2087"/>
                  </a:lnTo>
                  <a:lnTo>
                    <a:pt x="4638" y="2089"/>
                  </a:lnTo>
                  <a:lnTo>
                    <a:pt x="4520" y="2096"/>
                  </a:lnTo>
                  <a:lnTo>
                    <a:pt x="4403" y="2107"/>
                  </a:lnTo>
                  <a:lnTo>
                    <a:pt x="4286" y="2122"/>
                  </a:lnTo>
                  <a:lnTo>
                    <a:pt x="4169" y="2142"/>
                  </a:lnTo>
                  <a:lnTo>
                    <a:pt x="4054" y="2166"/>
                  </a:lnTo>
                  <a:lnTo>
                    <a:pt x="3940" y="2194"/>
                  </a:lnTo>
                  <a:lnTo>
                    <a:pt x="3826" y="2227"/>
                  </a:lnTo>
                  <a:lnTo>
                    <a:pt x="3714" y="2264"/>
                  </a:lnTo>
                  <a:lnTo>
                    <a:pt x="3604" y="2305"/>
                  </a:lnTo>
                  <a:lnTo>
                    <a:pt x="3495" y="2350"/>
                  </a:lnTo>
                  <a:lnTo>
                    <a:pt x="3387" y="2399"/>
                  </a:lnTo>
                  <a:lnTo>
                    <a:pt x="3282" y="2452"/>
                  </a:lnTo>
                  <a:lnTo>
                    <a:pt x="3178" y="2510"/>
                  </a:lnTo>
                  <a:lnTo>
                    <a:pt x="3076" y="2571"/>
                  </a:lnTo>
                  <a:lnTo>
                    <a:pt x="2977" y="2636"/>
                  </a:lnTo>
                  <a:lnTo>
                    <a:pt x="2881" y="2704"/>
                  </a:lnTo>
                  <a:lnTo>
                    <a:pt x="2787" y="2776"/>
                  </a:lnTo>
                  <a:lnTo>
                    <a:pt x="2697" y="2851"/>
                  </a:lnTo>
                  <a:lnTo>
                    <a:pt x="2609" y="2930"/>
                  </a:lnTo>
                  <a:lnTo>
                    <a:pt x="2524" y="3011"/>
                  </a:lnTo>
                  <a:lnTo>
                    <a:pt x="2443" y="3096"/>
                  </a:lnTo>
                  <a:lnTo>
                    <a:pt x="2364" y="3184"/>
                  </a:lnTo>
                  <a:lnTo>
                    <a:pt x="2289" y="3274"/>
                  </a:lnTo>
                  <a:lnTo>
                    <a:pt x="2217" y="3368"/>
                  </a:lnTo>
                  <a:lnTo>
                    <a:pt x="2149" y="3464"/>
                  </a:lnTo>
                  <a:lnTo>
                    <a:pt x="2084" y="3563"/>
                  </a:lnTo>
                  <a:lnTo>
                    <a:pt x="2023" y="3665"/>
                  </a:lnTo>
                  <a:lnTo>
                    <a:pt x="1965" y="3769"/>
                  </a:lnTo>
                  <a:lnTo>
                    <a:pt x="1912" y="3874"/>
                  </a:lnTo>
                  <a:lnTo>
                    <a:pt x="1863" y="3982"/>
                  </a:lnTo>
                  <a:lnTo>
                    <a:pt x="1818" y="4091"/>
                  </a:lnTo>
                  <a:lnTo>
                    <a:pt x="1777" y="4201"/>
                  </a:lnTo>
                  <a:lnTo>
                    <a:pt x="1740" y="4313"/>
                  </a:lnTo>
                  <a:lnTo>
                    <a:pt x="1707" y="4426"/>
                  </a:lnTo>
                  <a:lnTo>
                    <a:pt x="1679" y="4540"/>
                  </a:lnTo>
                  <a:lnTo>
                    <a:pt x="1655" y="4656"/>
                  </a:lnTo>
                  <a:lnTo>
                    <a:pt x="1635" y="4772"/>
                  </a:lnTo>
                  <a:lnTo>
                    <a:pt x="1620" y="4889"/>
                  </a:lnTo>
                  <a:lnTo>
                    <a:pt x="1609" y="5006"/>
                  </a:lnTo>
                  <a:lnTo>
                    <a:pt x="1602" y="5124"/>
                  </a:lnTo>
                  <a:lnTo>
                    <a:pt x="1600" y="5243"/>
                  </a:lnTo>
                  <a:lnTo>
                    <a:pt x="1602" y="5362"/>
                  </a:lnTo>
                  <a:lnTo>
                    <a:pt x="1609" y="5480"/>
                  </a:lnTo>
                  <a:lnTo>
                    <a:pt x="1620" y="5597"/>
                  </a:lnTo>
                  <a:lnTo>
                    <a:pt x="1635" y="5714"/>
                  </a:lnTo>
                  <a:lnTo>
                    <a:pt x="1655" y="5831"/>
                  </a:lnTo>
                  <a:lnTo>
                    <a:pt x="1679" y="5946"/>
                  </a:lnTo>
                  <a:lnTo>
                    <a:pt x="1707" y="6060"/>
                  </a:lnTo>
                  <a:lnTo>
                    <a:pt x="1740" y="6174"/>
                  </a:lnTo>
                  <a:lnTo>
                    <a:pt x="1777" y="6286"/>
                  </a:lnTo>
                  <a:lnTo>
                    <a:pt x="1818" y="6396"/>
                  </a:lnTo>
                  <a:lnTo>
                    <a:pt x="1863" y="6505"/>
                  </a:lnTo>
                  <a:lnTo>
                    <a:pt x="1912" y="6613"/>
                  </a:lnTo>
                  <a:lnTo>
                    <a:pt x="1965" y="6718"/>
                  </a:lnTo>
                  <a:lnTo>
                    <a:pt x="2023" y="6822"/>
                  </a:lnTo>
                  <a:lnTo>
                    <a:pt x="2084" y="6924"/>
                  </a:lnTo>
                  <a:lnTo>
                    <a:pt x="2149" y="7023"/>
                  </a:lnTo>
                  <a:lnTo>
                    <a:pt x="2217" y="7119"/>
                  </a:lnTo>
                  <a:lnTo>
                    <a:pt x="2289" y="7213"/>
                  </a:lnTo>
                  <a:lnTo>
                    <a:pt x="2364" y="7303"/>
                  </a:lnTo>
                  <a:lnTo>
                    <a:pt x="2443" y="7391"/>
                  </a:lnTo>
                  <a:lnTo>
                    <a:pt x="2524" y="7476"/>
                  </a:lnTo>
                  <a:lnTo>
                    <a:pt x="2609" y="7557"/>
                  </a:lnTo>
                  <a:lnTo>
                    <a:pt x="2697" y="7636"/>
                  </a:lnTo>
                  <a:lnTo>
                    <a:pt x="2787" y="7711"/>
                  </a:lnTo>
                  <a:lnTo>
                    <a:pt x="2881" y="7783"/>
                  </a:lnTo>
                  <a:lnTo>
                    <a:pt x="2977" y="7851"/>
                  </a:lnTo>
                  <a:lnTo>
                    <a:pt x="3076" y="7916"/>
                  </a:lnTo>
                  <a:lnTo>
                    <a:pt x="3178" y="7977"/>
                  </a:lnTo>
                  <a:lnTo>
                    <a:pt x="3282" y="8035"/>
                  </a:lnTo>
                  <a:lnTo>
                    <a:pt x="3387" y="8088"/>
                  </a:lnTo>
                  <a:lnTo>
                    <a:pt x="3495" y="8137"/>
                  </a:lnTo>
                  <a:lnTo>
                    <a:pt x="3604" y="8182"/>
                  </a:lnTo>
                  <a:lnTo>
                    <a:pt x="3714" y="8223"/>
                  </a:lnTo>
                  <a:lnTo>
                    <a:pt x="3826" y="8260"/>
                  </a:lnTo>
                  <a:lnTo>
                    <a:pt x="3940" y="8293"/>
                  </a:lnTo>
                  <a:lnTo>
                    <a:pt x="4054" y="8321"/>
                  </a:lnTo>
                  <a:lnTo>
                    <a:pt x="4169" y="8345"/>
                  </a:lnTo>
                  <a:lnTo>
                    <a:pt x="4286" y="8365"/>
                  </a:lnTo>
                  <a:lnTo>
                    <a:pt x="4403" y="8380"/>
                  </a:lnTo>
                  <a:lnTo>
                    <a:pt x="4520" y="8391"/>
                  </a:lnTo>
                  <a:lnTo>
                    <a:pt x="4638" y="8398"/>
                  </a:lnTo>
                  <a:lnTo>
                    <a:pt x="4757" y="8400"/>
                  </a:lnTo>
                  <a:lnTo>
                    <a:pt x="4876" y="8398"/>
                  </a:lnTo>
                  <a:lnTo>
                    <a:pt x="4994" y="8391"/>
                  </a:lnTo>
                  <a:lnTo>
                    <a:pt x="5111" y="8380"/>
                  </a:lnTo>
                  <a:lnTo>
                    <a:pt x="5228" y="8365"/>
                  </a:lnTo>
                  <a:lnTo>
                    <a:pt x="5344" y="8345"/>
                  </a:lnTo>
                  <a:lnTo>
                    <a:pt x="5460" y="8321"/>
                  </a:lnTo>
                  <a:lnTo>
                    <a:pt x="5574" y="8293"/>
                  </a:lnTo>
                  <a:lnTo>
                    <a:pt x="5687" y="8260"/>
                  </a:lnTo>
                  <a:lnTo>
                    <a:pt x="5799" y="8223"/>
                  </a:lnTo>
                  <a:lnTo>
                    <a:pt x="5909" y="8182"/>
                  </a:lnTo>
                  <a:lnTo>
                    <a:pt x="6018" y="8137"/>
                  </a:lnTo>
                  <a:lnTo>
                    <a:pt x="6126" y="8088"/>
                  </a:lnTo>
                  <a:lnTo>
                    <a:pt x="6231" y="8035"/>
                  </a:lnTo>
                  <a:lnTo>
                    <a:pt x="6335" y="7977"/>
                  </a:lnTo>
                  <a:lnTo>
                    <a:pt x="6437" y="7916"/>
                  </a:lnTo>
                  <a:lnTo>
                    <a:pt x="6536" y="7851"/>
                  </a:lnTo>
                  <a:lnTo>
                    <a:pt x="6632" y="7783"/>
                  </a:lnTo>
                  <a:lnTo>
                    <a:pt x="6726" y="7711"/>
                  </a:lnTo>
                  <a:lnTo>
                    <a:pt x="6816" y="7636"/>
                  </a:lnTo>
                  <a:lnTo>
                    <a:pt x="6904" y="7557"/>
                  </a:lnTo>
                  <a:lnTo>
                    <a:pt x="6989" y="7476"/>
                  </a:lnTo>
                  <a:lnTo>
                    <a:pt x="7070" y="7391"/>
                  </a:lnTo>
                  <a:lnTo>
                    <a:pt x="7149" y="7303"/>
                  </a:lnTo>
                  <a:lnTo>
                    <a:pt x="7224" y="7213"/>
                  </a:lnTo>
                  <a:lnTo>
                    <a:pt x="7296" y="7119"/>
                  </a:lnTo>
                  <a:lnTo>
                    <a:pt x="7364" y="7023"/>
                  </a:lnTo>
                  <a:lnTo>
                    <a:pt x="7429" y="6924"/>
                  </a:lnTo>
                  <a:lnTo>
                    <a:pt x="7490" y="6822"/>
                  </a:lnTo>
                  <a:lnTo>
                    <a:pt x="7548" y="6718"/>
                  </a:lnTo>
                  <a:lnTo>
                    <a:pt x="7601" y="6613"/>
                  </a:lnTo>
                  <a:lnTo>
                    <a:pt x="7650" y="6505"/>
                  </a:lnTo>
                  <a:lnTo>
                    <a:pt x="7695" y="6396"/>
                  </a:lnTo>
                  <a:lnTo>
                    <a:pt x="7736" y="6286"/>
                  </a:lnTo>
                  <a:lnTo>
                    <a:pt x="7773" y="6174"/>
                  </a:lnTo>
                  <a:lnTo>
                    <a:pt x="7806" y="6060"/>
                  </a:lnTo>
                  <a:lnTo>
                    <a:pt x="7834" y="5946"/>
                  </a:lnTo>
                  <a:lnTo>
                    <a:pt x="7858" y="5831"/>
                  </a:lnTo>
                  <a:lnTo>
                    <a:pt x="7878" y="5714"/>
                  </a:lnTo>
                  <a:lnTo>
                    <a:pt x="7893" y="5597"/>
                  </a:lnTo>
                  <a:lnTo>
                    <a:pt x="7904" y="5480"/>
                  </a:lnTo>
                  <a:lnTo>
                    <a:pt x="7911" y="5362"/>
                  </a:lnTo>
                  <a:lnTo>
                    <a:pt x="7913" y="5243"/>
                  </a:lnTo>
                  <a:lnTo>
                    <a:pt x="7911" y="5124"/>
                  </a:lnTo>
                  <a:lnTo>
                    <a:pt x="7904" y="5006"/>
                  </a:lnTo>
                  <a:lnTo>
                    <a:pt x="7893" y="4889"/>
                  </a:lnTo>
                  <a:lnTo>
                    <a:pt x="7878" y="4772"/>
                  </a:lnTo>
                  <a:lnTo>
                    <a:pt x="7858" y="4656"/>
                  </a:lnTo>
                  <a:lnTo>
                    <a:pt x="7834" y="4540"/>
                  </a:lnTo>
                  <a:lnTo>
                    <a:pt x="7806" y="4426"/>
                  </a:lnTo>
                  <a:lnTo>
                    <a:pt x="7773" y="4313"/>
                  </a:lnTo>
                  <a:lnTo>
                    <a:pt x="7736" y="4201"/>
                  </a:lnTo>
                  <a:lnTo>
                    <a:pt x="7695" y="4091"/>
                  </a:lnTo>
                  <a:lnTo>
                    <a:pt x="7650" y="3982"/>
                  </a:lnTo>
                  <a:lnTo>
                    <a:pt x="7601" y="3874"/>
                  </a:lnTo>
                  <a:lnTo>
                    <a:pt x="7548" y="3769"/>
                  </a:lnTo>
                  <a:lnTo>
                    <a:pt x="7490" y="3665"/>
                  </a:lnTo>
                  <a:lnTo>
                    <a:pt x="7429" y="3563"/>
                  </a:lnTo>
                  <a:lnTo>
                    <a:pt x="7364" y="3464"/>
                  </a:lnTo>
                  <a:lnTo>
                    <a:pt x="7296" y="3368"/>
                  </a:lnTo>
                  <a:lnTo>
                    <a:pt x="7224" y="3274"/>
                  </a:lnTo>
                  <a:lnTo>
                    <a:pt x="7158" y="3195"/>
                  </a:lnTo>
                  <a:lnTo>
                    <a:pt x="6477" y="3877"/>
                  </a:lnTo>
                  <a:lnTo>
                    <a:pt x="6477" y="3877"/>
                  </a:lnTo>
                  <a:lnTo>
                    <a:pt x="6521" y="3935"/>
                  </a:lnTo>
                  <a:lnTo>
                    <a:pt x="6527" y="3942"/>
                  </a:lnTo>
                  <a:lnTo>
                    <a:pt x="6569" y="4002"/>
                  </a:lnTo>
                  <a:lnTo>
                    <a:pt x="6574" y="4009"/>
                  </a:lnTo>
                  <a:lnTo>
                    <a:pt x="6614" y="4070"/>
                  </a:lnTo>
                  <a:lnTo>
                    <a:pt x="6619" y="4078"/>
                  </a:lnTo>
                  <a:lnTo>
                    <a:pt x="6657" y="4141"/>
                  </a:lnTo>
                  <a:lnTo>
                    <a:pt x="6662" y="4150"/>
                  </a:lnTo>
                  <a:lnTo>
                    <a:pt x="6697" y="4214"/>
                  </a:lnTo>
                  <a:lnTo>
                    <a:pt x="6702" y="4222"/>
                  </a:lnTo>
                  <a:lnTo>
                    <a:pt x="6734" y="4287"/>
                  </a:lnTo>
                  <a:lnTo>
                    <a:pt x="6738" y="4295"/>
                  </a:lnTo>
                  <a:lnTo>
                    <a:pt x="6769" y="4362"/>
                  </a:lnTo>
                  <a:lnTo>
                    <a:pt x="6772" y="4370"/>
                  </a:lnTo>
                  <a:lnTo>
                    <a:pt x="6800" y="4437"/>
                  </a:lnTo>
                  <a:lnTo>
                    <a:pt x="6803" y="4446"/>
                  </a:lnTo>
                  <a:lnTo>
                    <a:pt x="6829" y="4514"/>
                  </a:lnTo>
                  <a:lnTo>
                    <a:pt x="6832" y="4523"/>
                  </a:lnTo>
                  <a:lnTo>
                    <a:pt x="6854" y="4592"/>
                  </a:lnTo>
                  <a:lnTo>
                    <a:pt x="6857" y="4601"/>
                  </a:lnTo>
                  <a:lnTo>
                    <a:pt x="6877" y="4671"/>
                  </a:lnTo>
                  <a:lnTo>
                    <a:pt x="6879" y="4680"/>
                  </a:lnTo>
                  <a:lnTo>
                    <a:pt x="6897" y="4750"/>
                  </a:lnTo>
                  <a:lnTo>
                    <a:pt x="6899" y="4759"/>
                  </a:lnTo>
                  <a:lnTo>
                    <a:pt x="6914" y="4830"/>
                  </a:lnTo>
                  <a:lnTo>
                    <a:pt x="6915" y="4839"/>
                  </a:lnTo>
                  <a:lnTo>
                    <a:pt x="6928" y="4911"/>
                  </a:lnTo>
                  <a:lnTo>
                    <a:pt x="6929" y="4920"/>
                  </a:lnTo>
                  <a:lnTo>
                    <a:pt x="6939" y="4992"/>
                  </a:lnTo>
                  <a:lnTo>
                    <a:pt x="6940" y="5001"/>
                  </a:lnTo>
                  <a:lnTo>
                    <a:pt x="6946" y="5074"/>
                  </a:lnTo>
                  <a:lnTo>
                    <a:pt x="6947" y="5083"/>
                  </a:lnTo>
                  <a:lnTo>
                    <a:pt x="6951" y="5156"/>
                  </a:lnTo>
                  <a:lnTo>
                    <a:pt x="6952" y="5165"/>
                  </a:lnTo>
                  <a:lnTo>
                    <a:pt x="6953" y="5238"/>
                  </a:lnTo>
                  <a:lnTo>
                    <a:pt x="6953" y="5248"/>
                  </a:lnTo>
                  <a:lnTo>
                    <a:pt x="6952" y="5321"/>
                  </a:lnTo>
                  <a:lnTo>
                    <a:pt x="6951" y="5330"/>
                  </a:lnTo>
                  <a:lnTo>
                    <a:pt x="6947" y="5403"/>
                  </a:lnTo>
                  <a:lnTo>
                    <a:pt x="6946" y="5412"/>
                  </a:lnTo>
                  <a:lnTo>
                    <a:pt x="6940" y="5485"/>
                  </a:lnTo>
                  <a:lnTo>
                    <a:pt x="6939" y="5494"/>
                  </a:lnTo>
                  <a:lnTo>
                    <a:pt x="6929" y="5567"/>
                  </a:lnTo>
                  <a:lnTo>
                    <a:pt x="6928" y="5576"/>
                  </a:lnTo>
                  <a:lnTo>
                    <a:pt x="6915" y="5647"/>
                  </a:lnTo>
                  <a:lnTo>
                    <a:pt x="6914" y="5657"/>
                  </a:lnTo>
                  <a:lnTo>
                    <a:pt x="6899" y="5728"/>
                  </a:lnTo>
                  <a:lnTo>
                    <a:pt x="6897" y="5737"/>
                  </a:lnTo>
                  <a:lnTo>
                    <a:pt x="6879" y="5807"/>
                  </a:lnTo>
                  <a:lnTo>
                    <a:pt x="6877" y="5816"/>
                  </a:lnTo>
                  <a:lnTo>
                    <a:pt x="6857" y="5886"/>
                  </a:lnTo>
                  <a:lnTo>
                    <a:pt x="6854" y="5895"/>
                  </a:lnTo>
                  <a:lnTo>
                    <a:pt x="6832" y="5964"/>
                  </a:lnTo>
                  <a:lnTo>
                    <a:pt x="6829" y="5973"/>
                  </a:lnTo>
                  <a:lnTo>
                    <a:pt x="6803" y="6041"/>
                  </a:lnTo>
                  <a:lnTo>
                    <a:pt x="6800" y="6050"/>
                  </a:lnTo>
                  <a:lnTo>
                    <a:pt x="6772" y="6117"/>
                  </a:lnTo>
                  <a:lnTo>
                    <a:pt x="6769" y="6125"/>
                  </a:lnTo>
                  <a:lnTo>
                    <a:pt x="6738" y="6192"/>
                  </a:lnTo>
                  <a:lnTo>
                    <a:pt x="6734" y="6200"/>
                  </a:lnTo>
                  <a:lnTo>
                    <a:pt x="6702" y="6265"/>
                  </a:lnTo>
                  <a:lnTo>
                    <a:pt x="6697" y="6273"/>
                  </a:lnTo>
                  <a:lnTo>
                    <a:pt x="6662" y="6337"/>
                  </a:lnTo>
                  <a:lnTo>
                    <a:pt x="6657" y="6346"/>
                  </a:lnTo>
                  <a:lnTo>
                    <a:pt x="6619" y="6409"/>
                  </a:lnTo>
                  <a:lnTo>
                    <a:pt x="6614" y="6417"/>
                  </a:lnTo>
                  <a:lnTo>
                    <a:pt x="6574" y="6478"/>
                  </a:lnTo>
                  <a:lnTo>
                    <a:pt x="6569" y="6486"/>
                  </a:lnTo>
                  <a:lnTo>
                    <a:pt x="6527" y="6545"/>
                  </a:lnTo>
                  <a:lnTo>
                    <a:pt x="6521" y="6552"/>
                  </a:lnTo>
                  <a:lnTo>
                    <a:pt x="6477" y="6610"/>
                  </a:lnTo>
                  <a:lnTo>
                    <a:pt x="6471" y="6617"/>
                  </a:lnTo>
                  <a:lnTo>
                    <a:pt x="6425" y="6673"/>
                  </a:lnTo>
                  <a:lnTo>
                    <a:pt x="6418" y="6680"/>
                  </a:lnTo>
                  <a:lnTo>
                    <a:pt x="6370" y="6734"/>
                  </a:lnTo>
                  <a:lnTo>
                    <a:pt x="6364" y="6741"/>
                  </a:lnTo>
                  <a:lnTo>
                    <a:pt x="6313" y="6794"/>
                  </a:lnTo>
                  <a:lnTo>
                    <a:pt x="6307" y="6800"/>
                  </a:lnTo>
                  <a:lnTo>
                    <a:pt x="6254" y="6850"/>
                  </a:lnTo>
                  <a:lnTo>
                    <a:pt x="6247" y="6857"/>
                  </a:lnTo>
                  <a:lnTo>
                    <a:pt x="6193" y="6905"/>
                  </a:lnTo>
                  <a:lnTo>
                    <a:pt x="6186" y="6911"/>
                  </a:lnTo>
                  <a:lnTo>
                    <a:pt x="6130" y="6957"/>
                  </a:lnTo>
                  <a:lnTo>
                    <a:pt x="6123" y="6963"/>
                  </a:lnTo>
                  <a:lnTo>
                    <a:pt x="6065" y="7008"/>
                  </a:lnTo>
                  <a:lnTo>
                    <a:pt x="6058" y="7013"/>
                  </a:lnTo>
                  <a:lnTo>
                    <a:pt x="5998" y="7055"/>
                  </a:lnTo>
                  <a:lnTo>
                    <a:pt x="5991" y="7060"/>
                  </a:lnTo>
                  <a:lnTo>
                    <a:pt x="5930" y="7100"/>
                  </a:lnTo>
                  <a:lnTo>
                    <a:pt x="5922" y="7105"/>
                  </a:lnTo>
                  <a:lnTo>
                    <a:pt x="5859" y="7143"/>
                  </a:lnTo>
                  <a:lnTo>
                    <a:pt x="5851" y="7148"/>
                  </a:lnTo>
                  <a:lnTo>
                    <a:pt x="5787" y="7183"/>
                  </a:lnTo>
                  <a:lnTo>
                    <a:pt x="5779" y="7188"/>
                  </a:lnTo>
                  <a:lnTo>
                    <a:pt x="5713" y="7220"/>
                  </a:lnTo>
                  <a:lnTo>
                    <a:pt x="5705" y="7225"/>
                  </a:lnTo>
                  <a:lnTo>
                    <a:pt x="5639" y="7255"/>
                  </a:lnTo>
                  <a:lnTo>
                    <a:pt x="5630" y="7259"/>
                  </a:lnTo>
                  <a:lnTo>
                    <a:pt x="5563" y="7287"/>
                  </a:lnTo>
                  <a:lnTo>
                    <a:pt x="5554" y="7290"/>
                  </a:lnTo>
                  <a:lnTo>
                    <a:pt x="5486" y="7315"/>
                  </a:lnTo>
                  <a:lnTo>
                    <a:pt x="5477" y="7318"/>
                  </a:lnTo>
                  <a:lnTo>
                    <a:pt x="5408" y="7341"/>
                  </a:lnTo>
                  <a:lnTo>
                    <a:pt x="5399" y="7344"/>
                  </a:lnTo>
                  <a:lnTo>
                    <a:pt x="5330" y="7364"/>
                  </a:lnTo>
                  <a:lnTo>
                    <a:pt x="5321" y="7366"/>
                  </a:lnTo>
                  <a:lnTo>
                    <a:pt x="5250" y="7384"/>
                  </a:lnTo>
                  <a:lnTo>
                    <a:pt x="5241" y="7386"/>
                  </a:lnTo>
                  <a:lnTo>
                    <a:pt x="5170" y="7401"/>
                  </a:lnTo>
                  <a:lnTo>
                    <a:pt x="5161" y="7402"/>
                  </a:lnTo>
                  <a:lnTo>
                    <a:pt x="5089" y="7415"/>
                  </a:lnTo>
                  <a:lnTo>
                    <a:pt x="5080" y="7416"/>
                  </a:lnTo>
                  <a:lnTo>
                    <a:pt x="5008" y="7426"/>
                  </a:lnTo>
                  <a:lnTo>
                    <a:pt x="4999" y="7427"/>
                  </a:lnTo>
                  <a:lnTo>
                    <a:pt x="4926" y="7433"/>
                  </a:lnTo>
                  <a:lnTo>
                    <a:pt x="4917" y="7434"/>
                  </a:lnTo>
                  <a:lnTo>
                    <a:pt x="4844" y="7438"/>
                  </a:lnTo>
                  <a:lnTo>
                    <a:pt x="4835" y="7439"/>
                  </a:lnTo>
                  <a:lnTo>
                    <a:pt x="4762" y="7440"/>
                  </a:lnTo>
                  <a:lnTo>
                    <a:pt x="4752" y="7440"/>
                  </a:lnTo>
                  <a:lnTo>
                    <a:pt x="4679" y="7439"/>
                  </a:lnTo>
                  <a:lnTo>
                    <a:pt x="4670" y="7438"/>
                  </a:lnTo>
                  <a:lnTo>
                    <a:pt x="4597" y="7434"/>
                  </a:lnTo>
                  <a:lnTo>
                    <a:pt x="4587" y="7433"/>
                  </a:lnTo>
                  <a:lnTo>
                    <a:pt x="4515" y="7427"/>
                  </a:lnTo>
                  <a:lnTo>
                    <a:pt x="4506" y="7426"/>
                  </a:lnTo>
                  <a:lnTo>
                    <a:pt x="4433" y="7416"/>
                  </a:lnTo>
                  <a:lnTo>
                    <a:pt x="4424" y="7415"/>
                  </a:lnTo>
                  <a:lnTo>
                    <a:pt x="4352" y="7402"/>
                  </a:lnTo>
                  <a:lnTo>
                    <a:pt x="4343" y="7401"/>
                  </a:lnTo>
                  <a:lnTo>
                    <a:pt x="4272" y="7386"/>
                  </a:lnTo>
                  <a:lnTo>
                    <a:pt x="4263" y="7384"/>
                  </a:lnTo>
                  <a:lnTo>
                    <a:pt x="4193" y="7366"/>
                  </a:lnTo>
                  <a:lnTo>
                    <a:pt x="4184" y="7364"/>
                  </a:lnTo>
                  <a:lnTo>
                    <a:pt x="4114" y="7344"/>
                  </a:lnTo>
                  <a:lnTo>
                    <a:pt x="4105" y="7341"/>
                  </a:lnTo>
                  <a:lnTo>
                    <a:pt x="4036" y="7318"/>
                  </a:lnTo>
                  <a:lnTo>
                    <a:pt x="4027" y="7315"/>
                  </a:lnTo>
                  <a:lnTo>
                    <a:pt x="3959" y="7290"/>
                  </a:lnTo>
                  <a:lnTo>
                    <a:pt x="3950" y="7287"/>
                  </a:lnTo>
                  <a:lnTo>
                    <a:pt x="3883" y="7259"/>
                  </a:lnTo>
                  <a:lnTo>
                    <a:pt x="3874" y="7255"/>
                  </a:lnTo>
                  <a:lnTo>
                    <a:pt x="3808" y="7225"/>
                  </a:lnTo>
                  <a:lnTo>
                    <a:pt x="3800" y="7220"/>
                  </a:lnTo>
                  <a:lnTo>
                    <a:pt x="3734" y="7188"/>
                  </a:lnTo>
                  <a:lnTo>
                    <a:pt x="3726" y="7183"/>
                  </a:lnTo>
                  <a:lnTo>
                    <a:pt x="3662" y="7148"/>
                  </a:lnTo>
                  <a:lnTo>
                    <a:pt x="3654" y="7143"/>
                  </a:lnTo>
                  <a:lnTo>
                    <a:pt x="3591" y="7105"/>
                  </a:lnTo>
                  <a:lnTo>
                    <a:pt x="3583" y="7100"/>
                  </a:lnTo>
                  <a:lnTo>
                    <a:pt x="3522" y="7060"/>
                  </a:lnTo>
                  <a:lnTo>
                    <a:pt x="3515" y="7055"/>
                  </a:lnTo>
                  <a:lnTo>
                    <a:pt x="3455" y="7013"/>
                  </a:lnTo>
                  <a:lnTo>
                    <a:pt x="3448" y="7007"/>
                  </a:lnTo>
                  <a:lnTo>
                    <a:pt x="3390" y="6963"/>
                  </a:lnTo>
                  <a:lnTo>
                    <a:pt x="3383" y="6957"/>
                  </a:lnTo>
                  <a:lnTo>
                    <a:pt x="3327" y="6911"/>
                  </a:lnTo>
                  <a:lnTo>
                    <a:pt x="3320" y="6905"/>
                  </a:lnTo>
                  <a:lnTo>
                    <a:pt x="3266" y="6857"/>
                  </a:lnTo>
                  <a:lnTo>
                    <a:pt x="3259" y="6850"/>
                  </a:lnTo>
                  <a:lnTo>
                    <a:pt x="3207" y="6800"/>
                  </a:lnTo>
                  <a:lnTo>
                    <a:pt x="3200" y="6793"/>
                  </a:lnTo>
                  <a:lnTo>
                    <a:pt x="3150" y="6741"/>
                  </a:lnTo>
                  <a:lnTo>
                    <a:pt x="3143" y="6734"/>
                  </a:lnTo>
                  <a:lnTo>
                    <a:pt x="3095" y="6680"/>
                  </a:lnTo>
                  <a:lnTo>
                    <a:pt x="3089" y="6673"/>
                  </a:lnTo>
                  <a:lnTo>
                    <a:pt x="3043" y="6617"/>
                  </a:lnTo>
                  <a:lnTo>
                    <a:pt x="3037" y="6610"/>
                  </a:lnTo>
                  <a:lnTo>
                    <a:pt x="2993" y="6552"/>
                  </a:lnTo>
                  <a:lnTo>
                    <a:pt x="2987" y="6545"/>
                  </a:lnTo>
                  <a:lnTo>
                    <a:pt x="2945" y="6485"/>
                  </a:lnTo>
                  <a:lnTo>
                    <a:pt x="2940" y="6478"/>
                  </a:lnTo>
                  <a:lnTo>
                    <a:pt x="2900" y="6417"/>
                  </a:lnTo>
                  <a:lnTo>
                    <a:pt x="2895" y="6409"/>
                  </a:lnTo>
                  <a:lnTo>
                    <a:pt x="2857" y="6346"/>
                  </a:lnTo>
                  <a:lnTo>
                    <a:pt x="2852" y="6338"/>
                  </a:lnTo>
                  <a:lnTo>
                    <a:pt x="2817" y="6274"/>
                  </a:lnTo>
                  <a:lnTo>
                    <a:pt x="2812" y="6266"/>
                  </a:lnTo>
                  <a:lnTo>
                    <a:pt x="2780" y="6200"/>
                  </a:lnTo>
                  <a:lnTo>
                    <a:pt x="2775" y="6192"/>
                  </a:lnTo>
                  <a:lnTo>
                    <a:pt x="2745" y="6126"/>
                  </a:lnTo>
                  <a:lnTo>
                    <a:pt x="2741" y="6117"/>
                  </a:lnTo>
                  <a:lnTo>
                    <a:pt x="2713" y="6050"/>
                  </a:lnTo>
                  <a:lnTo>
                    <a:pt x="2710" y="6041"/>
                  </a:lnTo>
                  <a:lnTo>
                    <a:pt x="2685" y="5973"/>
                  </a:lnTo>
                  <a:lnTo>
                    <a:pt x="2682" y="5964"/>
                  </a:lnTo>
                  <a:lnTo>
                    <a:pt x="2659" y="5895"/>
                  </a:lnTo>
                  <a:lnTo>
                    <a:pt x="2656" y="5886"/>
                  </a:lnTo>
                  <a:lnTo>
                    <a:pt x="2636" y="5816"/>
                  </a:lnTo>
                  <a:lnTo>
                    <a:pt x="2634" y="5807"/>
                  </a:lnTo>
                  <a:lnTo>
                    <a:pt x="2616" y="5737"/>
                  </a:lnTo>
                  <a:lnTo>
                    <a:pt x="2614" y="5728"/>
                  </a:lnTo>
                  <a:lnTo>
                    <a:pt x="2599" y="5657"/>
                  </a:lnTo>
                  <a:lnTo>
                    <a:pt x="2598" y="5648"/>
                  </a:lnTo>
                  <a:lnTo>
                    <a:pt x="2585" y="5576"/>
                  </a:lnTo>
                  <a:lnTo>
                    <a:pt x="2584" y="5567"/>
                  </a:lnTo>
                  <a:lnTo>
                    <a:pt x="2574" y="5494"/>
                  </a:lnTo>
                  <a:lnTo>
                    <a:pt x="2573" y="5485"/>
                  </a:lnTo>
                  <a:lnTo>
                    <a:pt x="2567" y="5413"/>
                  </a:lnTo>
                  <a:lnTo>
                    <a:pt x="2566" y="5403"/>
                  </a:lnTo>
                  <a:lnTo>
                    <a:pt x="2562" y="5330"/>
                  </a:lnTo>
                  <a:lnTo>
                    <a:pt x="2561" y="5321"/>
                  </a:lnTo>
                  <a:lnTo>
                    <a:pt x="2560" y="5248"/>
                  </a:lnTo>
                  <a:lnTo>
                    <a:pt x="2560" y="5238"/>
                  </a:lnTo>
                  <a:lnTo>
                    <a:pt x="2561" y="5165"/>
                  </a:lnTo>
                  <a:lnTo>
                    <a:pt x="2562" y="5156"/>
                  </a:lnTo>
                  <a:lnTo>
                    <a:pt x="2566" y="5083"/>
                  </a:lnTo>
                  <a:lnTo>
                    <a:pt x="2567" y="5074"/>
                  </a:lnTo>
                  <a:lnTo>
                    <a:pt x="2573" y="5001"/>
                  </a:lnTo>
                  <a:lnTo>
                    <a:pt x="2574" y="4992"/>
                  </a:lnTo>
                  <a:lnTo>
                    <a:pt x="2584" y="4920"/>
                  </a:lnTo>
                  <a:lnTo>
                    <a:pt x="2585" y="4911"/>
                  </a:lnTo>
                  <a:lnTo>
                    <a:pt x="2598" y="4839"/>
                  </a:lnTo>
                  <a:lnTo>
                    <a:pt x="2599" y="4830"/>
                  </a:lnTo>
                  <a:lnTo>
                    <a:pt x="2614" y="4759"/>
                  </a:lnTo>
                  <a:lnTo>
                    <a:pt x="2616" y="4750"/>
                  </a:lnTo>
                  <a:lnTo>
                    <a:pt x="2634" y="4679"/>
                  </a:lnTo>
                  <a:lnTo>
                    <a:pt x="2636" y="4670"/>
                  </a:lnTo>
                  <a:lnTo>
                    <a:pt x="2656" y="4601"/>
                  </a:lnTo>
                  <a:lnTo>
                    <a:pt x="2659" y="4592"/>
                  </a:lnTo>
                  <a:lnTo>
                    <a:pt x="2682" y="4523"/>
                  </a:lnTo>
                  <a:lnTo>
                    <a:pt x="2685" y="4514"/>
                  </a:lnTo>
                  <a:lnTo>
                    <a:pt x="2710" y="4446"/>
                  </a:lnTo>
                  <a:lnTo>
                    <a:pt x="2713" y="4437"/>
                  </a:lnTo>
                  <a:lnTo>
                    <a:pt x="2741" y="4370"/>
                  </a:lnTo>
                  <a:lnTo>
                    <a:pt x="2745" y="4361"/>
                  </a:lnTo>
                  <a:lnTo>
                    <a:pt x="2775" y="4295"/>
                  </a:lnTo>
                  <a:lnTo>
                    <a:pt x="2780" y="4287"/>
                  </a:lnTo>
                  <a:lnTo>
                    <a:pt x="2812" y="4221"/>
                  </a:lnTo>
                  <a:lnTo>
                    <a:pt x="2817" y="4213"/>
                  </a:lnTo>
                  <a:lnTo>
                    <a:pt x="2852" y="4149"/>
                  </a:lnTo>
                  <a:lnTo>
                    <a:pt x="2857" y="4141"/>
                  </a:lnTo>
                  <a:lnTo>
                    <a:pt x="2895" y="4078"/>
                  </a:lnTo>
                  <a:lnTo>
                    <a:pt x="2900" y="4070"/>
                  </a:lnTo>
                  <a:lnTo>
                    <a:pt x="2940" y="4009"/>
                  </a:lnTo>
                  <a:lnTo>
                    <a:pt x="2945" y="4002"/>
                  </a:lnTo>
                  <a:lnTo>
                    <a:pt x="2987" y="3942"/>
                  </a:lnTo>
                  <a:lnTo>
                    <a:pt x="2992" y="3935"/>
                  </a:lnTo>
                  <a:lnTo>
                    <a:pt x="3037" y="3877"/>
                  </a:lnTo>
                  <a:lnTo>
                    <a:pt x="3043" y="3870"/>
                  </a:lnTo>
                  <a:lnTo>
                    <a:pt x="3089" y="3814"/>
                  </a:lnTo>
                  <a:lnTo>
                    <a:pt x="3095" y="3807"/>
                  </a:lnTo>
                  <a:lnTo>
                    <a:pt x="3143" y="3753"/>
                  </a:lnTo>
                  <a:lnTo>
                    <a:pt x="3150" y="3746"/>
                  </a:lnTo>
                  <a:lnTo>
                    <a:pt x="3200" y="3693"/>
                  </a:lnTo>
                  <a:lnTo>
                    <a:pt x="3206" y="3687"/>
                  </a:lnTo>
                  <a:lnTo>
                    <a:pt x="3259" y="3636"/>
                  </a:lnTo>
                  <a:lnTo>
                    <a:pt x="3266" y="3630"/>
                  </a:lnTo>
                  <a:lnTo>
                    <a:pt x="3320" y="3582"/>
                  </a:lnTo>
                  <a:lnTo>
                    <a:pt x="3327" y="3575"/>
                  </a:lnTo>
                  <a:lnTo>
                    <a:pt x="3383" y="3529"/>
                  </a:lnTo>
                  <a:lnTo>
                    <a:pt x="3390" y="3523"/>
                  </a:lnTo>
                  <a:lnTo>
                    <a:pt x="3448" y="3479"/>
                  </a:lnTo>
                  <a:lnTo>
                    <a:pt x="3455" y="3473"/>
                  </a:lnTo>
                  <a:lnTo>
                    <a:pt x="3514" y="3431"/>
                  </a:lnTo>
                  <a:lnTo>
                    <a:pt x="3522" y="3426"/>
                  </a:lnTo>
                  <a:lnTo>
                    <a:pt x="3583" y="3386"/>
                  </a:lnTo>
                  <a:lnTo>
                    <a:pt x="3591" y="3381"/>
                  </a:lnTo>
                  <a:lnTo>
                    <a:pt x="3654" y="3343"/>
                  </a:lnTo>
                  <a:lnTo>
                    <a:pt x="3663" y="3338"/>
                  </a:lnTo>
                  <a:lnTo>
                    <a:pt x="3727" y="3303"/>
                  </a:lnTo>
                  <a:lnTo>
                    <a:pt x="3735" y="3298"/>
                  </a:lnTo>
                  <a:lnTo>
                    <a:pt x="3800" y="3266"/>
                  </a:lnTo>
                  <a:lnTo>
                    <a:pt x="3808" y="3262"/>
                  </a:lnTo>
                  <a:lnTo>
                    <a:pt x="3875" y="3231"/>
                  </a:lnTo>
                  <a:lnTo>
                    <a:pt x="3883" y="3228"/>
                  </a:lnTo>
                  <a:lnTo>
                    <a:pt x="3950" y="3200"/>
                  </a:lnTo>
                  <a:lnTo>
                    <a:pt x="3959" y="3197"/>
                  </a:lnTo>
                  <a:lnTo>
                    <a:pt x="4027" y="3171"/>
                  </a:lnTo>
                  <a:lnTo>
                    <a:pt x="4036" y="3168"/>
                  </a:lnTo>
                  <a:lnTo>
                    <a:pt x="4105" y="3146"/>
                  </a:lnTo>
                  <a:lnTo>
                    <a:pt x="4114" y="3143"/>
                  </a:lnTo>
                  <a:lnTo>
                    <a:pt x="4184" y="3123"/>
                  </a:lnTo>
                  <a:lnTo>
                    <a:pt x="4193" y="3121"/>
                  </a:lnTo>
                  <a:lnTo>
                    <a:pt x="4263" y="3103"/>
                  </a:lnTo>
                  <a:lnTo>
                    <a:pt x="4272" y="3101"/>
                  </a:lnTo>
                  <a:lnTo>
                    <a:pt x="4343" y="3086"/>
                  </a:lnTo>
                  <a:lnTo>
                    <a:pt x="4353" y="3085"/>
                  </a:lnTo>
                  <a:lnTo>
                    <a:pt x="4424" y="3072"/>
                  </a:lnTo>
                  <a:lnTo>
                    <a:pt x="4433" y="3071"/>
                  </a:lnTo>
                  <a:lnTo>
                    <a:pt x="4506" y="3061"/>
                  </a:lnTo>
                  <a:lnTo>
                    <a:pt x="4515" y="3060"/>
                  </a:lnTo>
                  <a:lnTo>
                    <a:pt x="4588" y="3054"/>
                  </a:lnTo>
                  <a:lnTo>
                    <a:pt x="4597" y="3053"/>
                  </a:lnTo>
                  <a:lnTo>
                    <a:pt x="4670" y="3049"/>
                  </a:lnTo>
                  <a:lnTo>
                    <a:pt x="4679" y="3048"/>
                  </a:lnTo>
                  <a:lnTo>
                    <a:pt x="4752" y="3047"/>
                  </a:lnTo>
                  <a:lnTo>
                    <a:pt x="4762" y="3047"/>
                  </a:lnTo>
                  <a:lnTo>
                    <a:pt x="4835" y="3048"/>
                  </a:lnTo>
                  <a:lnTo>
                    <a:pt x="4844" y="3049"/>
                  </a:lnTo>
                  <a:lnTo>
                    <a:pt x="4917" y="3053"/>
                  </a:lnTo>
                  <a:lnTo>
                    <a:pt x="4926" y="3054"/>
                  </a:lnTo>
                  <a:lnTo>
                    <a:pt x="4999" y="3060"/>
                  </a:lnTo>
                  <a:lnTo>
                    <a:pt x="5008" y="3061"/>
                  </a:lnTo>
                  <a:lnTo>
                    <a:pt x="5080" y="3071"/>
                  </a:lnTo>
                  <a:lnTo>
                    <a:pt x="5089" y="3072"/>
                  </a:lnTo>
                  <a:lnTo>
                    <a:pt x="5161" y="3085"/>
                  </a:lnTo>
                  <a:lnTo>
                    <a:pt x="5170" y="3086"/>
                  </a:lnTo>
                  <a:lnTo>
                    <a:pt x="5241" y="3101"/>
                  </a:lnTo>
                  <a:lnTo>
                    <a:pt x="5250" y="3103"/>
                  </a:lnTo>
                  <a:lnTo>
                    <a:pt x="5320" y="3121"/>
                  </a:lnTo>
                  <a:lnTo>
                    <a:pt x="5329" y="3123"/>
                  </a:lnTo>
                  <a:lnTo>
                    <a:pt x="5399" y="3143"/>
                  </a:lnTo>
                  <a:lnTo>
                    <a:pt x="5408" y="3146"/>
                  </a:lnTo>
                  <a:lnTo>
                    <a:pt x="5477" y="3168"/>
                  </a:lnTo>
                  <a:lnTo>
                    <a:pt x="5486" y="3171"/>
                  </a:lnTo>
                  <a:lnTo>
                    <a:pt x="5554" y="3197"/>
                  </a:lnTo>
                  <a:lnTo>
                    <a:pt x="5563" y="3200"/>
                  </a:lnTo>
                  <a:lnTo>
                    <a:pt x="5630" y="3228"/>
                  </a:lnTo>
                  <a:lnTo>
                    <a:pt x="5638" y="3231"/>
                  </a:lnTo>
                  <a:lnTo>
                    <a:pt x="5705" y="3262"/>
                  </a:lnTo>
                  <a:lnTo>
                    <a:pt x="5713" y="3266"/>
                  </a:lnTo>
                  <a:lnTo>
                    <a:pt x="5778" y="3298"/>
                  </a:lnTo>
                  <a:lnTo>
                    <a:pt x="5786" y="3303"/>
                  </a:lnTo>
                  <a:lnTo>
                    <a:pt x="5850" y="3338"/>
                  </a:lnTo>
                  <a:lnTo>
                    <a:pt x="5859" y="3343"/>
                  </a:lnTo>
                  <a:lnTo>
                    <a:pt x="5922" y="3381"/>
                  </a:lnTo>
                  <a:lnTo>
                    <a:pt x="5930" y="3386"/>
                  </a:lnTo>
                  <a:lnTo>
                    <a:pt x="5991" y="3426"/>
                  </a:lnTo>
                  <a:lnTo>
                    <a:pt x="5998" y="3431"/>
                  </a:lnTo>
                  <a:lnTo>
                    <a:pt x="6058" y="3473"/>
                  </a:lnTo>
                  <a:lnTo>
                    <a:pt x="6065" y="3479"/>
                  </a:lnTo>
                  <a:lnTo>
                    <a:pt x="6123" y="3523"/>
                  </a:lnTo>
                  <a:lnTo>
                    <a:pt x="6123" y="3523"/>
                  </a:lnTo>
                  <a:close/>
                  <a:moveTo>
                    <a:pt x="5177" y="4470"/>
                  </a:moveTo>
                  <a:lnTo>
                    <a:pt x="5767" y="3880"/>
                  </a:lnTo>
                  <a:lnTo>
                    <a:pt x="5765" y="3878"/>
                  </a:lnTo>
                  <a:lnTo>
                    <a:pt x="5713" y="3841"/>
                  </a:lnTo>
                  <a:lnTo>
                    <a:pt x="5660" y="3806"/>
                  </a:lnTo>
                  <a:lnTo>
                    <a:pt x="5605" y="3774"/>
                  </a:lnTo>
                  <a:lnTo>
                    <a:pt x="5550" y="3743"/>
                  </a:lnTo>
                  <a:lnTo>
                    <a:pt x="5493" y="3715"/>
                  </a:lnTo>
                  <a:lnTo>
                    <a:pt x="5435" y="3688"/>
                  </a:lnTo>
                  <a:lnTo>
                    <a:pt x="5376" y="3664"/>
                  </a:lnTo>
                  <a:lnTo>
                    <a:pt x="5317" y="3642"/>
                  </a:lnTo>
                  <a:lnTo>
                    <a:pt x="5257" y="3622"/>
                  </a:lnTo>
                  <a:lnTo>
                    <a:pt x="5196" y="3605"/>
                  </a:lnTo>
                  <a:lnTo>
                    <a:pt x="5134" y="3590"/>
                  </a:lnTo>
                  <a:lnTo>
                    <a:pt x="5072" y="3577"/>
                  </a:lnTo>
                  <a:lnTo>
                    <a:pt x="5010" y="3566"/>
                  </a:lnTo>
                  <a:lnTo>
                    <a:pt x="4947" y="3558"/>
                  </a:lnTo>
                  <a:lnTo>
                    <a:pt x="4884" y="3552"/>
                  </a:lnTo>
                  <a:lnTo>
                    <a:pt x="4821" y="3548"/>
                  </a:lnTo>
                  <a:lnTo>
                    <a:pt x="4757" y="3547"/>
                  </a:lnTo>
                  <a:lnTo>
                    <a:pt x="4693" y="3548"/>
                  </a:lnTo>
                  <a:lnTo>
                    <a:pt x="4630" y="3552"/>
                  </a:lnTo>
                  <a:lnTo>
                    <a:pt x="4566" y="3558"/>
                  </a:lnTo>
                  <a:lnTo>
                    <a:pt x="4503" y="3566"/>
                  </a:lnTo>
                  <a:lnTo>
                    <a:pt x="4441" y="3577"/>
                  </a:lnTo>
                  <a:lnTo>
                    <a:pt x="4379" y="3590"/>
                  </a:lnTo>
                  <a:lnTo>
                    <a:pt x="4317" y="3605"/>
                  </a:lnTo>
                  <a:lnTo>
                    <a:pt x="4256" y="3622"/>
                  </a:lnTo>
                  <a:lnTo>
                    <a:pt x="4196" y="3642"/>
                  </a:lnTo>
                  <a:lnTo>
                    <a:pt x="4137" y="3664"/>
                  </a:lnTo>
                  <a:lnTo>
                    <a:pt x="4078" y="3688"/>
                  </a:lnTo>
                  <a:lnTo>
                    <a:pt x="4020" y="3715"/>
                  </a:lnTo>
                  <a:lnTo>
                    <a:pt x="3963" y="3743"/>
                  </a:lnTo>
                  <a:lnTo>
                    <a:pt x="3908" y="3774"/>
                  </a:lnTo>
                  <a:lnTo>
                    <a:pt x="3854" y="3806"/>
                  </a:lnTo>
                  <a:lnTo>
                    <a:pt x="3800" y="3841"/>
                  </a:lnTo>
                  <a:lnTo>
                    <a:pt x="3749" y="3878"/>
                  </a:lnTo>
                  <a:lnTo>
                    <a:pt x="3698" y="3917"/>
                  </a:lnTo>
                  <a:lnTo>
                    <a:pt x="3650" y="3957"/>
                  </a:lnTo>
                  <a:lnTo>
                    <a:pt x="3603" y="3999"/>
                  </a:lnTo>
                  <a:lnTo>
                    <a:pt x="3557" y="4043"/>
                  </a:lnTo>
                  <a:lnTo>
                    <a:pt x="3513" y="4089"/>
                  </a:lnTo>
                  <a:lnTo>
                    <a:pt x="3471" y="4136"/>
                  </a:lnTo>
                  <a:lnTo>
                    <a:pt x="3431" y="4185"/>
                  </a:lnTo>
                  <a:lnTo>
                    <a:pt x="3392" y="4235"/>
                  </a:lnTo>
                  <a:lnTo>
                    <a:pt x="3355" y="4287"/>
                  </a:lnTo>
                  <a:lnTo>
                    <a:pt x="3320" y="4340"/>
                  </a:lnTo>
                  <a:lnTo>
                    <a:pt x="3288" y="4395"/>
                  </a:lnTo>
                  <a:lnTo>
                    <a:pt x="3257" y="4451"/>
                  </a:lnTo>
                  <a:lnTo>
                    <a:pt x="3228" y="4508"/>
                  </a:lnTo>
                  <a:lnTo>
                    <a:pt x="3202" y="4565"/>
                  </a:lnTo>
                  <a:lnTo>
                    <a:pt x="3177" y="4624"/>
                  </a:lnTo>
                  <a:lnTo>
                    <a:pt x="3155" y="4683"/>
                  </a:lnTo>
                  <a:lnTo>
                    <a:pt x="3135" y="4744"/>
                  </a:lnTo>
                  <a:lnTo>
                    <a:pt x="3118" y="4804"/>
                  </a:lnTo>
                  <a:lnTo>
                    <a:pt x="3103" y="4866"/>
                  </a:lnTo>
                  <a:lnTo>
                    <a:pt x="3090" y="4928"/>
                  </a:lnTo>
                  <a:lnTo>
                    <a:pt x="3079" y="4990"/>
                  </a:lnTo>
                  <a:lnTo>
                    <a:pt x="3071" y="5053"/>
                  </a:lnTo>
                  <a:lnTo>
                    <a:pt x="3065" y="5116"/>
                  </a:lnTo>
                  <a:lnTo>
                    <a:pt x="3061" y="5179"/>
                  </a:lnTo>
                  <a:lnTo>
                    <a:pt x="3060" y="5243"/>
                  </a:lnTo>
                  <a:lnTo>
                    <a:pt x="3061" y="5307"/>
                  </a:lnTo>
                  <a:lnTo>
                    <a:pt x="3065" y="5370"/>
                  </a:lnTo>
                  <a:lnTo>
                    <a:pt x="3071" y="5434"/>
                  </a:lnTo>
                  <a:lnTo>
                    <a:pt x="3079" y="5497"/>
                  </a:lnTo>
                  <a:lnTo>
                    <a:pt x="3090" y="5559"/>
                  </a:lnTo>
                  <a:lnTo>
                    <a:pt x="3103" y="5621"/>
                  </a:lnTo>
                  <a:lnTo>
                    <a:pt x="3118" y="5683"/>
                  </a:lnTo>
                  <a:lnTo>
                    <a:pt x="3135" y="5743"/>
                  </a:lnTo>
                  <a:lnTo>
                    <a:pt x="3155" y="5804"/>
                  </a:lnTo>
                  <a:lnTo>
                    <a:pt x="3177" y="5863"/>
                  </a:lnTo>
                  <a:lnTo>
                    <a:pt x="3202" y="5922"/>
                  </a:lnTo>
                  <a:lnTo>
                    <a:pt x="3228" y="5979"/>
                  </a:lnTo>
                  <a:lnTo>
                    <a:pt x="3257" y="6036"/>
                  </a:lnTo>
                  <a:lnTo>
                    <a:pt x="3288" y="6092"/>
                  </a:lnTo>
                  <a:lnTo>
                    <a:pt x="3320" y="6147"/>
                  </a:lnTo>
                  <a:lnTo>
                    <a:pt x="3355" y="6200"/>
                  </a:lnTo>
                  <a:lnTo>
                    <a:pt x="3392" y="6252"/>
                  </a:lnTo>
                  <a:lnTo>
                    <a:pt x="3431" y="6302"/>
                  </a:lnTo>
                  <a:lnTo>
                    <a:pt x="3471" y="6350"/>
                  </a:lnTo>
                  <a:lnTo>
                    <a:pt x="3513" y="6398"/>
                  </a:lnTo>
                  <a:lnTo>
                    <a:pt x="3557" y="6443"/>
                  </a:lnTo>
                  <a:lnTo>
                    <a:pt x="3602" y="6487"/>
                  </a:lnTo>
                  <a:lnTo>
                    <a:pt x="3650" y="6529"/>
                  </a:lnTo>
                  <a:lnTo>
                    <a:pt x="3698" y="6569"/>
                  </a:lnTo>
                  <a:lnTo>
                    <a:pt x="3748" y="6608"/>
                  </a:lnTo>
                  <a:lnTo>
                    <a:pt x="3800" y="6645"/>
                  </a:lnTo>
                  <a:lnTo>
                    <a:pt x="3853" y="6680"/>
                  </a:lnTo>
                  <a:lnTo>
                    <a:pt x="3908" y="6712"/>
                  </a:lnTo>
                  <a:lnTo>
                    <a:pt x="3964" y="6743"/>
                  </a:lnTo>
                  <a:lnTo>
                    <a:pt x="4021" y="6772"/>
                  </a:lnTo>
                  <a:lnTo>
                    <a:pt x="4078" y="6798"/>
                  </a:lnTo>
                  <a:lnTo>
                    <a:pt x="4137" y="6823"/>
                  </a:lnTo>
                  <a:lnTo>
                    <a:pt x="4196" y="6845"/>
                  </a:lnTo>
                  <a:lnTo>
                    <a:pt x="4257" y="6865"/>
                  </a:lnTo>
                  <a:lnTo>
                    <a:pt x="4317" y="6882"/>
                  </a:lnTo>
                  <a:lnTo>
                    <a:pt x="4379" y="6897"/>
                  </a:lnTo>
                  <a:lnTo>
                    <a:pt x="4441" y="6910"/>
                  </a:lnTo>
                  <a:lnTo>
                    <a:pt x="4503" y="6921"/>
                  </a:lnTo>
                  <a:lnTo>
                    <a:pt x="4566" y="6929"/>
                  </a:lnTo>
                  <a:lnTo>
                    <a:pt x="4630" y="6935"/>
                  </a:lnTo>
                  <a:lnTo>
                    <a:pt x="4693" y="6939"/>
                  </a:lnTo>
                  <a:lnTo>
                    <a:pt x="4757" y="6940"/>
                  </a:lnTo>
                  <a:lnTo>
                    <a:pt x="4821" y="6939"/>
                  </a:lnTo>
                  <a:lnTo>
                    <a:pt x="4884" y="6935"/>
                  </a:lnTo>
                  <a:lnTo>
                    <a:pt x="4947" y="6929"/>
                  </a:lnTo>
                  <a:lnTo>
                    <a:pt x="5010" y="6921"/>
                  </a:lnTo>
                  <a:lnTo>
                    <a:pt x="5072" y="6910"/>
                  </a:lnTo>
                  <a:lnTo>
                    <a:pt x="5134" y="6897"/>
                  </a:lnTo>
                  <a:lnTo>
                    <a:pt x="5196" y="6882"/>
                  </a:lnTo>
                  <a:lnTo>
                    <a:pt x="5256" y="6865"/>
                  </a:lnTo>
                  <a:lnTo>
                    <a:pt x="5317" y="6845"/>
                  </a:lnTo>
                  <a:lnTo>
                    <a:pt x="5376" y="6823"/>
                  </a:lnTo>
                  <a:lnTo>
                    <a:pt x="5435" y="6798"/>
                  </a:lnTo>
                  <a:lnTo>
                    <a:pt x="5492" y="6772"/>
                  </a:lnTo>
                  <a:lnTo>
                    <a:pt x="5549" y="6743"/>
                  </a:lnTo>
                  <a:lnTo>
                    <a:pt x="5605" y="6712"/>
                  </a:lnTo>
                  <a:lnTo>
                    <a:pt x="5660" y="6680"/>
                  </a:lnTo>
                  <a:lnTo>
                    <a:pt x="5713" y="6645"/>
                  </a:lnTo>
                  <a:lnTo>
                    <a:pt x="5765" y="6608"/>
                  </a:lnTo>
                  <a:lnTo>
                    <a:pt x="5815" y="6569"/>
                  </a:lnTo>
                  <a:lnTo>
                    <a:pt x="5864" y="6529"/>
                  </a:lnTo>
                  <a:lnTo>
                    <a:pt x="5911" y="6487"/>
                  </a:lnTo>
                  <a:lnTo>
                    <a:pt x="5957" y="6443"/>
                  </a:lnTo>
                  <a:lnTo>
                    <a:pt x="6001" y="6397"/>
                  </a:lnTo>
                  <a:lnTo>
                    <a:pt x="6043" y="6350"/>
                  </a:lnTo>
                  <a:lnTo>
                    <a:pt x="6083" y="6302"/>
                  </a:lnTo>
                  <a:lnTo>
                    <a:pt x="6122" y="6251"/>
                  </a:lnTo>
                  <a:lnTo>
                    <a:pt x="6159" y="6200"/>
                  </a:lnTo>
                  <a:lnTo>
                    <a:pt x="6194" y="6146"/>
                  </a:lnTo>
                  <a:lnTo>
                    <a:pt x="6226" y="6092"/>
                  </a:lnTo>
                  <a:lnTo>
                    <a:pt x="6257" y="6037"/>
                  </a:lnTo>
                  <a:lnTo>
                    <a:pt x="6285" y="5980"/>
                  </a:lnTo>
                  <a:lnTo>
                    <a:pt x="6312" y="5922"/>
                  </a:lnTo>
                  <a:lnTo>
                    <a:pt x="6336" y="5863"/>
                  </a:lnTo>
                  <a:lnTo>
                    <a:pt x="6358" y="5804"/>
                  </a:lnTo>
                  <a:lnTo>
                    <a:pt x="6378" y="5744"/>
                  </a:lnTo>
                  <a:lnTo>
                    <a:pt x="6395" y="5683"/>
                  </a:lnTo>
                  <a:lnTo>
                    <a:pt x="6410" y="5621"/>
                  </a:lnTo>
                  <a:lnTo>
                    <a:pt x="6423" y="5559"/>
                  </a:lnTo>
                  <a:lnTo>
                    <a:pt x="6434" y="5497"/>
                  </a:lnTo>
                  <a:lnTo>
                    <a:pt x="6442" y="5434"/>
                  </a:lnTo>
                  <a:lnTo>
                    <a:pt x="6448" y="5370"/>
                  </a:lnTo>
                  <a:lnTo>
                    <a:pt x="6452" y="5307"/>
                  </a:lnTo>
                  <a:lnTo>
                    <a:pt x="6453" y="5243"/>
                  </a:lnTo>
                  <a:lnTo>
                    <a:pt x="6452" y="5179"/>
                  </a:lnTo>
                  <a:lnTo>
                    <a:pt x="6448" y="5116"/>
                  </a:lnTo>
                  <a:lnTo>
                    <a:pt x="6442" y="5053"/>
                  </a:lnTo>
                  <a:lnTo>
                    <a:pt x="6434" y="4990"/>
                  </a:lnTo>
                  <a:lnTo>
                    <a:pt x="6423" y="4928"/>
                  </a:lnTo>
                  <a:lnTo>
                    <a:pt x="6410" y="4866"/>
                  </a:lnTo>
                  <a:lnTo>
                    <a:pt x="6395" y="4804"/>
                  </a:lnTo>
                  <a:lnTo>
                    <a:pt x="6378" y="4743"/>
                  </a:lnTo>
                  <a:lnTo>
                    <a:pt x="6358" y="4683"/>
                  </a:lnTo>
                  <a:lnTo>
                    <a:pt x="6336" y="4624"/>
                  </a:lnTo>
                  <a:lnTo>
                    <a:pt x="6312" y="4565"/>
                  </a:lnTo>
                  <a:lnTo>
                    <a:pt x="6285" y="4507"/>
                  </a:lnTo>
                  <a:lnTo>
                    <a:pt x="6257" y="4450"/>
                  </a:lnTo>
                  <a:lnTo>
                    <a:pt x="6226" y="4395"/>
                  </a:lnTo>
                  <a:lnTo>
                    <a:pt x="6194" y="4340"/>
                  </a:lnTo>
                  <a:lnTo>
                    <a:pt x="6159" y="4287"/>
                  </a:lnTo>
                  <a:lnTo>
                    <a:pt x="6122" y="4235"/>
                  </a:lnTo>
                  <a:lnTo>
                    <a:pt x="6120" y="4233"/>
                  </a:lnTo>
                  <a:lnTo>
                    <a:pt x="5530" y="4823"/>
                  </a:lnTo>
                  <a:lnTo>
                    <a:pt x="5534" y="4830"/>
                  </a:lnTo>
                  <a:lnTo>
                    <a:pt x="5536" y="4834"/>
                  </a:lnTo>
                  <a:lnTo>
                    <a:pt x="5549" y="4859"/>
                  </a:lnTo>
                  <a:lnTo>
                    <a:pt x="5551" y="4864"/>
                  </a:lnTo>
                  <a:lnTo>
                    <a:pt x="5562" y="4889"/>
                  </a:lnTo>
                  <a:lnTo>
                    <a:pt x="5565" y="4894"/>
                  </a:lnTo>
                  <a:lnTo>
                    <a:pt x="5575" y="4919"/>
                  </a:lnTo>
                  <a:lnTo>
                    <a:pt x="5577" y="4924"/>
                  </a:lnTo>
                  <a:lnTo>
                    <a:pt x="5587" y="4950"/>
                  </a:lnTo>
                  <a:lnTo>
                    <a:pt x="5588" y="4955"/>
                  </a:lnTo>
                  <a:lnTo>
                    <a:pt x="5597" y="4981"/>
                  </a:lnTo>
                  <a:lnTo>
                    <a:pt x="5599" y="4986"/>
                  </a:lnTo>
                  <a:lnTo>
                    <a:pt x="5606" y="5012"/>
                  </a:lnTo>
                  <a:lnTo>
                    <a:pt x="5608" y="5018"/>
                  </a:lnTo>
                  <a:lnTo>
                    <a:pt x="5614" y="5044"/>
                  </a:lnTo>
                  <a:lnTo>
                    <a:pt x="5615" y="5050"/>
                  </a:lnTo>
                  <a:lnTo>
                    <a:pt x="5621" y="5076"/>
                  </a:lnTo>
                  <a:lnTo>
                    <a:pt x="5622" y="5082"/>
                  </a:lnTo>
                  <a:lnTo>
                    <a:pt x="5627" y="5109"/>
                  </a:lnTo>
                  <a:lnTo>
                    <a:pt x="5627" y="5114"/>
                  </a:lnTo>
                  <a:lnTo>
                    <a:pt x="5631" y="5141"/>
                  </a:lnTo>
                  <a:lnTo>
                    <a:pt x="5632" y="5147"/>
                  </a:lnTo>
                  <a:lnTo>
                    <a:pt x="5634" y="5174"/>
                  </a:lnTo>
                  <a:lnTo>
                    <a:pt x="5635" y="5180"/>
                  </a:lnTo>
                  <a:lnTo>
                    <a:pt x="5636" y="5207"/>
                  </a:lnTo>
                  <a:lnTo>
                    <a:pt x="5636" y="5213"/>
                  </a:lnTo>
                  <a:lnTo>
                    <a:pt x="5637" y="5240"/>
                  </a:lnTo>
                  <a:lnTo>
                    <a:pt x="5637" y="5246"/>
                  </a:lnTo>
                  <a:lnTo>
                    <a:pt x="5636" y="5273"/>
                  </a:lnTo>
                  <a:lnTo>
                    <a:pt x="5636" y="5279"/>
                  </a:lnTo>
                  <a:lnTo>
                    <a:pt x="5635" y="5306"/>
                  </a:lnTo>
                  <a:lnTo>
                    <a:pt x="5634" y="5312"/>
                  </a:lnTo>
                  <a:lnTo>
                    <a:pt x="5632" y="5339"/>
                  </a:lnTo>
                  <a:lnTo>
                    <a:pt x="5631" y="5345"/>
                  </a:lnTo>
                  <a:lnTo>
                    <a:pt x="5627" y="5372"/>
                  </a:lnTo>
                  <a:lnTo>
                    <a:pt x="5627" y="5377"/>
                  </a:lnTo>
                  <a:lnTo>
                    <a:pt x="5622" y="5404"/>
                  </a:lnTo>
                  <a:lnTo>
                    <a:pt x="5621" y="5410"/>
                  </a:lnTo>
                  <a:lnTo>
                    <a:pt x="5615" y="5436"/>
                  </a:lnTo>
                  <a:lnTo>
                    <a:pt x="5614" y="5442"/>
                  </a:lnTo>
                  <a:lnTo>
                    <a:pt x="5608" y="5468"/>
                  </a:lnTo>
                  <a:lnTo>
                    <a:pt x="5606" y="5474"/>
                  </a:lnTo>
                  <a:lnTo>
                    <a:pt x="5599" y="5500"/>
                  </a:lnTo>
                  <a:lnTo>
                    <a:pt x="5597" y="5505"/>
                  </a:lnTo>
                  <a:lnTo>
                    <a:pt x="5588" y="5531"/>
                  </a:lnTo>
                  <a:lnTo>
                    <a:pt x="5587" y="5536"/>
                  </a:lnTo>
                  <a:lnTo>
                    <a:pt x="5577" y="5562"/>
                  </a:lnTo>
                  <a:lnTo>
                    <a:pt x="5575" y="5567"/>
                  </a:lnTo>
                  <a:lnTo>
                    <a:pt x="5565" y="5592"/>
                  </a:lnTo>
                  <a:lnTo>
                    <a:pt x="5562" y="5597"/>
                  </a:lnTo>
                  <a:lnTo>
                    <a:pt x="5551" y="5622"/>
                  </a:lnTo>
                  <a:lnTo>
                    <a:pt x="5549" y="5627"/>
                  </a:lnTo>
                  <a:lnTo>
                    <a:pt x="5536" y="5652"/>
                  </a:lnTo>
                  <a:lnTo>
                    <a:pt x="5534" y="5656"/>
                  </a:lnTo>
                  <a:lnTo>
                    <a:pt x="5520" y="5680"/>
                  </a:lnTo>
                  <a:lnTo>
                    <a:pt x="5518" y="5685"/>
                  </a:lnTo>
                  <a:lnTo>
                    <a:pt x="5503" y="5709"/>
                  </a:lnTo>
                  <a:lnTo>
                    <a:pt x="5500" y="5714"/>
                  </a:lnTo>
                  <a:lnTo>
                    <a:pt x="5485" y="5737"/>
                  </a:lnTo>
                  <a:lnTo>
                    <a:pt x="5482" y="5741"/>
                  </a:lnTo>
                  <a:lnTo>
                    <a:pt x="5466" y="5763"/>
                  </a:lnTo>
                  <a:lnTo>
                    <a:pt x="5463" y="5768"/>
                  </a:lnTo>
                  <a:lnTo>
                    <a:pt x="5447" y="5790"/>
                  </a:lnTo>
                  <a:lnTo>
                    <a:pt x="5443" y="5794"/>
                  </a:lnTo>
                  <a:lnTo>
                    <a:pt x="5426" y="5815"/>
                  </a:lnTo>
                  <a:lnTo>
                    <a:pt x="5422" y="5819"/>
                  </a:lnTo>
                  <a:lnTo>
                    <a:pt x="5404" y="5839"/>
                  </a:lnTo>
                  <a:lnTo>
                    <a:pt x="5400" y="5844"/>
                  </a:lnTo>
                  <a:lnTo>
                    <a:pt x="5381" y="5863"/>
                  </a:lnTo>
                  <a:lnTo>
                    <a:pt x="5377" y="5867"/>
                  </a:lnTo>
                  <a:lnTo>
                    <a:pt x="5358" y="5886"/>
                  </a:lnTo>
                  <a:lnTo>
                    <a:pt x="5354" y="5890"/>
                  </a:lnTo>
                  <a:lnTo>
                    <a:pt x="5333" y="5908"/>
                  </a:lnTo>
                  <a:lnTo>
                    <a:pt x="5329" y="5912"/>
                  </a:lnTo>
                  <a:lnTo>
                    <a:pt x="5308" y="5929"/>
                  </a:lnTo>
                  <a:lnTo>
                    <a:pt x="5304" y="5933"/>
                  </a:lnTo>
                  <a:lnTo>
                    <a:pt x="5282" y="5949"/>
                  </a:lnTo>
                  <a:lnTo>
                    <a:pt x="5278" y="5953"/>
                  </a:lnTo>
                  <a:lnTo>
                    <a:pt x="5256" y="5968"/>
                  </a:lnTo>
                  <a:lnTo>
                    <a:pt x="5251" y="5972"/>
                  </a:lnTo>
                  <a:lnTo>
                    <a:pt x="5228" y="5987"/>
                  </a:lnTo>
                  <a:lnTo>
                    <a:pt x="5224" y="5990"/>
                  </a:lnTo>
                  <a:lnTo>
                    <a:pt x="5200" y="6004"/>
                  </a:lnTo>
                  <a:lnTo>
                    <a:pt x="5194" y="6007"/>
                  </a:lnTo>
                  <a:lnTo>
                    <a:pt x="5170" y="6021"/>
                  </a:lnTo>
                  <a:lnTo>
                    <a:pt x="5165" y="6023"/>
                  </a:lnTo>
                  <a:lnTo>
                    <a:pt x="5141" y="6036"/>
                  </a:lnTo>
                  <a:lnTo>
                    <a:pt x="5136" y="6038"/>
                  </a:lnTo>
                  <a:lnTo>
                    <a:pt x="5111" y="6049"/>
                  </a:lnTo>
                  <a:lnTo>
                    <a:pt x="5106" y="6052"/>
                  </a:lnTo>
                  <a:lnTo>
                    <a:pt x="5081" y="6062"/>
                  </a:lnTo>
                  <a:lnTo>
                    <a:pt x="5075" y="6064"/>
                  </a:lnTo>
                  <a:lnTo>
                    <a:pt x="5050" y="6073"/>
                  </a:lnTo>
                  <a:lnTo>
                    <a:pt x="5044" y="6075"/>
                  </a:lnTo>
                  <a:lnTo>
                    <a:pt x="5018" y="6084"/>
                  </a:lnTo>
                  <a:lnTo>
                    <a:pt x="5013" y="6085"/>
                  </a:lnTo>
                  <a:lnTo>
                    <a:pt x="4987" y="6093"/>
                  </a:lnTo>
                  <a:lnTo>
                    <a:pt x="4982" y="6094"/>
                  </a:lnTo>
                  <a:lnTo>
                    <a:pt x="4955" y="6101"/>
                  </a:lnTo>
                  <a:lnTo>
                    <a:pt x="4950" y="6102"/>
                  </a:lnTo>
                  <a:lnTo>
                    <a:pt x="4923" y="6107"/>
                  </a:lnTo>
                  <a:lnTo>
                    <a:pt x="4918" y="6108"/>
                  </a:lnTo>
                  <a:lnTo>
                    <a:pt x="4891" y="6113"/>
                  </a:lnTo>
                  <a:lnTo>
                    <a:pt x="4885" y="6114"/>
                  </a:lnTo>
                  <a:lnTo>
                    <a:pt x="4858" y="6117"/>
                  </a:lnTo>
                  <a:lnTo>
                    <a:pt x="4853" y="6118"/>
                  </a:lnTo>
                  <a:lnTo>
                    <a:pt x="4825" y="6120"/>
                  </a:lnTo>
                  <a:lnTo>
                    <a:pt x="4820" y="6121"/>
                  </a:lnTo>
                  <a:lnTo>
                    <a:pt x="4793" y="6122"/>
                  </a:lnTo>
                  <a:lnTo>
                    <a:pt x="4787" y="6122"/>
                  </a:lnTo>
                  <a:lnTo>
                    <a:pt x="4760" y="6123"/>
                  </a:lnTo>
                  <a:lnTo>
                    <a:pt x="4754" y="6123"/>
                  </a:lnTo>
                  <a:lnTo>
                    <a:pt x="4727" y="6122"/>
                  </a:lnTo>
                  <a:lnTo>
                    <a:pt x="4721" y="6122"/>
                  </a:lnTo>
                  <a:lnTo>
                    <a:pt x="4694" y="6121"/>
                  </a:lnTo>
                  <a:lnTo>
                    <a:pt x="4689" y="6120"/>
                  </a:lnTo>
                  <a:lnTo>
                    <a:pt x="4661" y="6118"/>
                  </a:lnTo>
                  <a:lnTo>
                    <a:pt x="4656" y="6117"/>
                  </a:lnTo>
                  <a:lnTo>
                    <a:pt x="4629" y="6114"/>
                  </a:lnTo>
                  <a:lnTo>
                    <a:pt x="4623" y="6113"/>
                  </a:lnTo>
                  <a:lnTo>
                    <a:pt x="4596" y="6108"/>
                  </a:lnTo>
                  <a:lnTo>
                    <a:pt x="4591" y="6107"/>
                  </a:lnTo>
                  <a:lnTo>
                    <a:pt x="4564" y="6102"/>
                  </a:lnTo>
                  <a:lnTo>
                    <a:pt x="4559" y="6101"/>
                  </a:lnTo>
                  <a:lnTo>
                    <a:pt x="4532" y="6094"/>
                  </a:lnTo>
                  <a:lnTo>
                    <a:pt x="4527" y="6093"/>
                  </a:lnTo>
                  <a:lnTo>
                    <a:pt x="4501" y="6085"/>
                  </a:lnTo>
                  <a:lnTo>
                    <a:pt x="4496" y="6084"/>
                  </a:lnTo>
                  <a:lnTo>
                    <a:pt x="4470" y="6075"/>
                  </a:lnTo>
                  <a:lnTo>
                    <a:pt x="4464" y="6073"/>
                  </a:lnTo>
                  <a:lnTo>
                    <a:pt x="4439" y="6064"/>
                  </a:lnTo>
                  <a:lnTo>
                    <a:pt x="4433" y="6062"/>
                  </a:lnTo>
                  <a:lnTo>
                    <a:pt x="4408" y="6052"/>
                  </a:lnTo>
                  <a:lnTo>
                    <a:pt x="4403" y="6049"/>
                  </a:lnTo>
                  <a:lnTo>
                    <a:pt x="4378" y="6038"/>
                  </a:lnTo>
                  <a:lnTo>
                    <a:pt x="4373" y="6036"/>
                  </a:lnTo>
                  <a:lnTo>
                    <a:pt x="4349" y="6023"/>
                  </a:lnTo>
                  <a:lnTo>
                    <a:pt x="4344" y="6021"/>
                  </a:lnTo>
                  <a:lnTo>
                    <a:pt x="4320" y="6007"/>
                  </a:lnTo>
                  <a:lnTo>
                    <a:pt x="4314" y="6004"/>
                  </a:lnTo>
                  <a:lnTo>
                    <a:pt x="4290" y="5990"/>
                  </a:lnTo>
                  <a:lnTo>
                    <a:pt x="4286" y="5987"/>
                  </a:lnTo>
                  <a:lnTo>
                    <a:pt x="4263" y="5972"/>
                  </a:lnTo>
                  <a:lnTo>
                    <a:pt x="4258" y="5969"/>
                  </a:lnTo>
                  <a:lnTo>
                    <a:pt x="4236" y="5953"/>
                  </a:lnTo>
                  <a:lnTo>
                    <a:pt x="4232" y="5949"/>
                  </a:lnTo>
                  <a:lnTo>
                    <a:pt x="4210" y="5933"/>
                  </a:lnTo>
                  <a:lnTo>
                    <a:pt x="4206" y="5929"/>
                  </a:lnTo>
                  <a:lnTo>
                    <a:pt x="4185" y="5912"/>
                  </a:lnTo>
                  <a:lnTo>
                    <a:pt x="4181" y="5908"/>
                  </a:lnTo>
                  <a:lnTo>
                    <a:pt x="4160" y="5890"/>
                  </a:lnTo>
                  <a:lnTo>
                    <a:pt x="4156" y="5886"/>
                  </a:lnTo>
                  <a:lnTo>
                    <a:pt x="4137" y="5867"/>
                  </a:lnTo>
                  <a:lnTo>
                    <a:pt x="4133" y="5863"/>
                  </a:lnTo>
                  <a:lnTo>
                    <a:pt x="4114" y="5844"/>
                  </a:lnTo>
                  <a:lnTo>
                    <a:pt x="4110" y="5840"/>
                  </a:lnTo>
                  <a:lnTo>
                    <a:pt x="4092" y="5819"/>
                  </a:lnTo>
                  <a:lnTo>
                    <a:pt x="4088" y="5815"/>
                  </a:lnTo>
                  <a:lnTo>
                    <a:pt x="4071" y="5794"/>
                  </a:lnTo>
                  <a:lnTo>
                    <a:pt x="4067" y="5790"/>
                  </a:lnTo>
                  <a:lnTo>
                    <a:pt x="4051" y="5768"/>
                  </a:lnTo>
                  <a:lnTo>
                    <a:pt x="4047" y="5764"/>
                  </a:lnTo>
                  <a:lnTo>
                    <a:pt x="4031" y="5742"/>
                  </a:lnTo>
                  <a:lnTo>
                    <a:pt x="4028" y="5737"/>
                  </a:lnTo>
                  <a:lnTo>
                    <a:pt x="4013" y="5714"/>
                  </a:lnTo>
                  <a:lnTo>
                    <a:pt x="4010" y="5710"/>
                  </a:lnTo>
                  <a:lnTo>
                    <a:pt x="3996" y="5686"/>
                  </a:lnTo>
                  <a:lnTo>
                    <a:pt x="3993" y="5680"/>
                  </a:lnTo>
                  <a:lnTo>
                    <a:pt x="3979" y="5656"/>
                  </a:lnTo>
                  <a:lnTo>
                    <a:pt x="3977" y="5651"/>
                  </a:lnTo>
                  <a:lnTo>
                    <a:pt x="3964" y="5627"/>
                  </a:lnTo>
                  <a:lnTo>
                    <a:pt x="3962" y="5622"/>
                  </a:lnTo>
                  <a:lnTo>
                    <a:pt x="3951" y="5597"/>
                  </a:lnTo>
                  <a:lnTo>
                    <a:pt x="3948" y="5592"/>
                  </a:lnTo>
                  <a:lnTo>
                    <a:pt x="3938" y="5567"/>
                  </a:lnTo>
                  <a:lnTo>
                    <a:pt x="3936" y="5561"/>
                  </a:lnTo>
                  <a:lnTo>
                    <a:pt x="3927" y="5536"/>
                  </a:lnTo>
                  <a:lnTo>
                    <a:pt x="3925" y="5530"/>
                  </a:lnTo>
                  <a:lnTo>
                    <a:pt x="3916" y="5504"/>
                  </a:lnTo>
                  <a:lnTo>
                    <a:pt x="3915" y="5499"/>
                  </a:lnTo>
                  <a:lnTo>
                    <a:pt x="3907" y="5473"/>
                  </a:lnTo>
                  <a:lnTo>
                    <a:pt x="3906" y="5468"/>
                  </a:lnTo>
                  <a:lnTo>
                    <a:pt x="3899" y="5441"/>
                  </a:lnTo>
                  <a:lnTo>
                    <a:pt x="3898" y="5436"/>
                  </a:lnTo>
                  <a:lnTo>
                    <a:pt x="3893" y="5409"/>
                  </a:lnTo>
                  <a:lnTo>
                    <a:pt x="3892" y="5404"/>
                  </a:lnTo>
                  <a:lnTo>
                    <a:pt x="3887" y="5377"/>
                  </a:lnTo>
                  <a:lnTo>
                    <a:pt x="3886" y="5371"/>
                  </a:lnTo>
                  <a:lnTo>
                    <a:pt x="3883" y="5344"/>
                  </a:lnTo>
                  <a:lnTo>
                    <a:pt x="3882" y="5339"/>
                  </a:lnTo>
                  <a:lnTo>
                    <a:pt x="3880" y="5311"/>
                  </a:lnTo>
                  <a:lnTo>
                    <a:pt x="3879" y="5306"/>
                  </a:lnTo>
                  <a:lnTo>
                    <a:pt x="3878" y="5279"/>
                  </a:lnTo>
                  <a:lnTo>
                    <a:pt x="3878" y="5273"/>
                  </a:lnTo>
                  <a:lnTo>
                    <a:pt x="3877" y="5246"/>
                  </a:lnTo>
                  <a:lnTo>
                    <a:pt x="3877" y="5240"/>
                  </a:lnTo>
                  <a:lnTo>
                    <a:pt x="3878" y="5213"/>
                  </a:lnTo>
                  <a:lnTo>
                    <a:pt x="3878" y="5207"/>
                  </a:lnTo>
                  <a:lnTo>
                    <a:pt x="3879" y="5180"/>
                  </a:lnTo>
                  <a:lnTo>
                    <a:pt x="3880" y="5175"/>
                  </a:lnTo>
                  <a:lnTo>
                    <a:pt x="3882" y="5147"/>
                  </a:lnTo>
                  <a:lnTo>
                    <a:pt x="3883" y="5142"/>
                  </a:lnTo>
                  <a:lnTo>
                    <a:pt x="3886" y="5115"/>
                  </a:lnTo>
                  <a:lnTo>
                    <a:pt x="3887" y="5109"/>
                  </a:lnTo>
                  <a:lnTo>
                    <a:pt x="3892" y="5082"/>
                  </a:lnTo>
                  <a:lnTo>
                    <a:pt x="3893" y="5077"/>
                  </a:lnTo>
                  <a:lnTo>
                    <a:pt x="3898" y="5050"/>
                  </a:lnTo>
                  <a:lnTo>
                    <a:pt x="3899" y="5045"/>
                  </a:lnTo>
                  <a:lnTo>
                    <a:pt x="3906" y="5018"/>
                  </a:lnTo>
                  <a:lnTo>
                    <a:pt x="3907" y="5013"/>
                  </a:lnTo>
                  <a:lnTo>
                    <a:pt x="3915" y="4987"/>
                  </a:lnTo>
                  <a:lnTo>
                    <a:pt x="3916" y="4982"/>
                  </a:lnTo>
                  <a:lnTo>
                    <a:pt x="3925" y="4956"/>
                  </a:lnTo>
                  <a:lnTo>
                    <a:pt x="3927" y="4950"/>
                  </a:lnTo>
                  <a:lnTo>
                    <a:pt x="3936" y="4925"/>
                  </a:lnTo>
                  <a:lnTo>
                    <a:pt x="3938" y="4919"/>
                  </a:lnTo>
                  <a:lnTo>
                    <a:pt x="3948" y="4894"/>
                  </a:lnTo>
                  <a:lnTo>
                    <a:pt x="3951" y="4889"/>
                  </a:lnTo>
                  <a:lnTo>
                    <a:pt x="3962" y="4864"/>
                  </a:lnTo>
                  <a:lnTo>
                    <a:pt x="3964" y="4859"/>
                  </a:lnTo>
                  <a:lnTo>
                    <a:pt x="3977" y="4835"/>
                  </a:lnTo>
                  <a:lnTo>
                    <a:pt x="3979" y="4830"/>
                  </a:lnTo>
                  <a:lnTo>
                    <a:pt x="3993" y="4806"/>
                  </a:lnTo>
                  <a:lnTo>
                    <a:pt x="3996" y="4800"/>
                  </a:lnTo>
                  <a:lnTo>
                    <a:pt x="4010" y="4776"/>
                  </a:lnTo>
                  <a:lnTo>
                    <a:pt x="4013" y="4772"/>
                  </a:lnTo>
                  <a:lnTo>
                    <a:pt x="4028" y="4749"/>
                  </a:lnTo>
                  <a:lnTo>
                    <a:pt x="4032" y="4744"/>
                  </a:lnTo>
                  <a:lnTo>
                    <a:pt x="4047" y="4722"/>
                  </a:lnTo>
                  <a:lnTo>
                    <a:pt x="4051" y="4718"/>
                  </a:lnTo>
                  <a:lnTo>
                    <a:pt x="4067" y="4696"/>
                  </a:lnTo>
                  <a:lnTo>
                    <a:pt x="4071" y="4692"/>
                  </a:lnTo>
                  <a:lnTo>
                    <a:pt x="4088" y="4671"/>
                  </a:lnTo>
                  <a:lnTo>
                    <a:pt x="4092" y="4667"/>
                  </a:lnTo>
                  <a:lnTo>
                    <a:pt x="4110" y="4646"/>
                  </a:lnTo>
                  <a:lnTo>
                    <a:pt x="4114" y="4642"/>
                  </a:lnTo>
                  <a:lnTo>
                    <a:pt x="4133" y="4623"/>
                  </a:lnTo>
                  <a:lnTo>
                    <a:pt x="4137" y="4619"/>
                  </a:lnTo>
                  <a:lnTo>
                    <a:pt x="4156" y="4600"/>
                  </a:lnTo>
                  <a:lnTo>
                    <a:pt x="4161" y="4596"/>
                  </a:lnTo>
                  <a:lnTo>
                    <a:pt x="4181" y="4578"/>
                  </a:lnTo>
                  <a:lnTo>
                    <a:pt x="4185" y="4574"/>
                  </a:lnTo>
                  <a:lnTo>
                    <a:pt x="4206" y="4557"/>
                  </a:lnTo>
                  <a:lnTo>
                    <a:pt x="4210" y="4553"/>
                  </a:lnTo>
                  <a:lnTo>
                    <a:pt x="4232" y="4537"/>
                  </a:lnTo>
                  <a:lnTo>
                    <a:pt x="4237" y="4534"/>
                  </a:lnTo>
                  <a:lnTo>
                    <a:pt x="4259" y="4518"/>
                  </a:lnTo>
                  <a:lnTo>
                    <a:pt x="4263" y="4515"/>
                  </a:lnTo>
                  <a:lnTo>
                    <a:pt x="4286" y="4500"/>
                  </a:lnTo>
                  <a:lnTo>
                    <a:pt x="4291" y="4497"/>
                  </a:lnTo>
                  <a:lnTo>
                    <a:pt x="4315" y="4482"/>
                  </a:lnTo>
                  <a:lnTo>
                    <a:pt x="4320" y="4480"/>
                  </a:lnTo>
                  <a:lnTo>
                    <a:pt x="4344" y="4466"/>
                  </a:lnTo>
                  <a:lnTo>
                    <a:pt x="4348" y="4464"/>
                  </a:lnTo>
                  <a:lnTo>
                    <a:pt x="4373" y="4451"/>
                  </a:lnTo>
                  <a:lnTo>
                    <a:pt x="4378" y="4449"/>
                  </a:lnTo>
                  <a:lnTo>
                    <a:pt x="4403" y="4438"/>
                  </a:lnTo>
                  <a:lnTo>
                    <a:pt x="4408" y="4435"/>
                  </a:lnTo>
                  <a:lnTo>
                    <a:pt x="4433" y="4425"/>
                  </a:lnTo>
                  <a:lnTo>
                    <a:pt x="4438" y="4423"/>
                  </a:lnTo>
                  <a:lnTo>
                    <a:pt x="4464" y="4413"/>
                  </a:lnTo>
                  <a:lnTo>
                    <a:pt x="4469" y="4412"/>
                  </a:lnTo>
                  <a:lnTo>
                    <a:pt x="4495" y="4403"/>
                  </a:lnTo>
                  <a:lnTo>
                    <a:pt x="4500" y="4401"/>
                  </a:lnTo>
                  <a:lnTo>
                    <a:pt x="4526" y="4394"/>
                  </a:lnTo>
                  <a:lnTo>
                    <a:pt x="4532" y="4392"/>
                  </a:lnTo>
                  <a:lnTo>
                    <a:pt x="4558" y="4386"/>
                  </a:lnTo>
                  <a:lnTo>
                    <a:pt x="4564" y="4385"/>
                  </a:lnTo>
                  <a:lnTo>
                    <a:pt x="4590" y="4379"/>
                  </a:lnTo>
                  <a:lnTo>
                    <a:pt x="4596" y="4378"/>
                  </a:lnTo>
                  <a:lnTo>
                    <a:pt x="4623" y="4373"/>
                  </a:lnTo>
                  <a:lnTo>
                    <a:pt x="4628" y="4373"/>
                  </a:lnTo>
                  <a:lnTo>
                    <a:pt x="4655" y="4369"/>
                  </a:lnTo>
                  <a:lnTo>
                    <a:pt x="4661" y="4368"/>
                  </a:lnTo>
                  <a:lnTo>
                    <a:pt x="4688" y="4366"/>
                  </a:lnTo>
                  <a:lnTo>
                    <a:pt x="4694" y="4365"/>
                  </a:lnTo>
                  <a:lnTo>
                    <a:pt x="4721" y="4364"/>
                  </a:lnTo>
                  <a:lnTo>
                    <a:pt x="4727" y="4364"/>
                  </a:lnTo>
                  <a:lnTo>
                    <a:pt x="4754" y="4363"/>
                  </a:lnTo>
                  <a:lnTo>
                    <a:pt x="4760" y="4363"/>
                  </a:lnTo>
                  <a:lnTo>
                    <a:pt x="4787" y="4364"/>
                  </a:lnTo>
                  <a:lnTo>
                    <a:pt x="4793" y="4364"/>
                  </a:lnTo>
                  <a:lnTo>
                    <a:pt x="4820" y="4365"/>
                  </a:lnTo>
                  <a:lnTo>
                    <a:pt x="4826" y="4366"/>
                  </a:lnTo>
                  <a:lnTo>
                    <a:pt x="4853" y="4368"/>
                  </a:lnTo>
                  <a:lnTo>
                    <a:pt x="4859" y="4369"/>
                  </a:lnTo>
                  <a:lnTo>
                    <a:pt x="4886" y="4373"/>
                  </a:lnTo>
                  <a:lnTo>
                    <a:pt x="4891" y="4373"/>
                  </a:lnTo>
                  <a:lnTo>
                    <a:pt x="4918" y="4378"/>
                  </a:lnTo>
                  <a:lnTo>
                    <a:pt x="4924" y="4379"/>
                  </a:lnTo>
                  <a:lnTo>
                    <a:pt x="4950" y="4385"/>
                  </a:lnTo>
                  <a:lnTo>
                    <a:pt x="4956" y="4386"/>
                  </a:lnTo>
                  <a:lnTo>
                    <a:pt x="4982" y="4392"/>
                  </a:lnTo>
                  <a:lnTo>
                    <a:pt x="4988" y="4394"/>
                  </a:lnTo>
                  <a:lnTo>
                    <a:pt x="5014" y="4401"/>
                  </a:lnTo>
                  <a:lnTo>
                    <a:pt x="5019" y="4403"/>
                  </a:lnTo>
                  <a:lnTo>
                    <a:pt x="5045" y="4412"/>
                  </a:lnTo>
                  <a:lnTo>
                    <a:pt x="5050" y="4413"/>
                  </a:lnTo>
                  <a:lnTo>
                    <a:pt x="5076" y="4423"/>
                  </a:lnTo>
                  <a:lnTo>
                    <a:pt x="5081" y="4425"/>
                  </a:lnTo>
                  <a:lnTo>
                    <a:pt x="5106" y="4435"/>
                  </a:lnTo>
                  <a:lnTo>
                    <a:pt x="5111" y="4438"/>
                  </a:lnTo>
                  <a:lnTo>
                    <a:pt x="5136" y="4449"/>
                  </a:lnTo>
                  <a:lnTo>
                    <a:pt x="5141" y="4451"/>
                  </a:lnTo>
                  <a:lnTo>
                    <a:pt x="5166" y="4464"/>
                  </a:lnTo>
                  <a:lnTo>
                    <a:pt x="5170" y="4466"/>
                  </a:lnTo>
                  <a:lnTo>
                    <a:pt x="5177" y="4470"/>
                  </a:lnTo>
                  <a:close/>
                  <a:moveTo>
                    <a:pt x="4559" y="5091"/>
                  </a:moveTo>
                  <a:lnTo>
                    <a:pt x="4580" y="5066"/>
                  </a:lnTo>
                  <a:lnTo>
                    <a:pt x="4950" y="4696"/>
                  </a:lnTo>
                  <a:lnTo>
                    <a:pt x="4948" y="4696"/>
                  </a:lnTo>
                  <a:lnTo>
                    <a:pt x="4928" y="4689"/>
                  </a:lnTo>
                  <a:lnTo>
                    <a:pt x="4907" y="4683"/>
                  </a:lnTo>
                  <a:lnTo>
                    <a:pt x="4886" y="4678"/>
                  </a:lnTo>
                  <a:lnTo>
                    <a:pt x="4865" y="4673"/>
                  </a:lnTo>
                  <a:lnTo>
                    <a:pt x="4843" y="4670"/>
                  </a:lnTo>
                  <a:lnTo>
                    <a:pt x="4822" y="4667"/>
                  </a:lnTo>
                  <a:lnTo>
                    <a:pt x="4800" y="4665"/>
                  </a:lnTo>
                  <a:lnTo>
                    <a:pt x="4779" y="4663"/>
                  </a:lnTo>
                  <a:lnTo>
                    <a:pt x="4757" y="4663"/>
                  </a:lnTo>
                  <a:lnTo>
                    <a:pt x="4735" y="4663"/>
                  </a:lnTo>
                  <a:lnTo>
                    <a:pt x="4714" y="4665"/>
                  </a:lnTo>
                  <a:lnTo>
                    <a:pt x="4692" y="4667"/>
                  </a:lnTo>
                  <a:lnTo>
                    <a:pt x="4671" y="4670"/>
                  </a:lnTo>
                  <a:lnTo>
                    <a:pt x="4649" y="4673"/>
                  </a:lnTo>
                  <a:lnTo>
                    <a:pt x="4628" y="4678"/>
                  </a:lnTo>
                  <a:lnTo>
                    <a:pt x="4607" y="4683"/>
                  </a:lnTo>
                  <a:lnTo>
                    <a:pt x="4586" y="4689"/>
                  </a:lnTo>
                  <a:lnTo>
                    <a:pt x="4566" y="4696"/>
                  </a:lnTo>
                  <a:lnTo>
                    <a:pt x="4545" y="4703"/>
                  </a:lnTo>
                  <a:lnTo>
                    <a:pt x="4525" y="4712"/>
                  </a:lnTo>
                  <a:lnTo>
                    <a:pt x="4506" y="4721"/>
                  </a:lnTo>
                  <a:lnTo>
                    <a:pt x="4486" y="4730"/>
                  </a:lnTo>
                  <a:lnTo>
                    <a:pt x="4467" y="4741"/>
                  </a:lnTo>
                  <a:lnTo>
                    <a:pt x="4448" y="4752"/>
                  </a:lnTo>
                  <a:lnTo>
                    <a:pt x="4430" y="4764"/>
                  </a:lnTo>
                  <a:lnTo>
                    <a:pt x="4412" y="4777"/>
                  </a:lnTo>
                  <a:lnTo>
                    <a:pt x="4395" y="4790"/>
                  </a:lnTo>
                  <a:lnTo>
                    <a:pt x="4378" y="4804"/>
                  </a:lnTo>
                  <a:lnTo>
                    <a:pt x="4362" y="4818"/>
                  </a:lnTo>
                  <a:lnTo>
                    <a:pt x="4347" y="4833"/>
                  </a:lnTo>
                  <a:lnTo>
                    <a:pt x="4332" y="4849"/>
                  </a:lnTo>
                  <a:lnTo>
                    <a:pt x="4317" y="4865"/>
                  </a:lnTo>
                  <a:lnTo>
                    <a:pt x="4303" y="4882"/>
                  </a:lnTo>
                  <a:lnTo>
                    <a:pt x="4290" y="4899"/>
                  </a:lnTo>
                  <a:lnTo>
                    <a:pt x="4277" y="4917"/>
                  </a:lnTo>
                  <a:lnTo>
                    <a:pt x="4265" y="4935"/>
                  </a:lnTo>
                  <a:lnTo>
                    <a:pt x="4254" y="4953"/>
                  </a:lnTo>
                  <a:lnTo>
                    <a:pt x="4243" y="4972"/>
                  </a:lnTo>
                  <a:lnTo>
                    <a:pt x="4234" y="4991"/>
                  </a:lnTo>
                  <a:lnTo>
                    <a:pt x="4225" y="5011"/>
                  </a:lnTo>
                  <a:lnTo>
                    <a:pt x="4217" y="5031"/>
                  </a:lnTo>
                  <a:lnTo>
                    <a:pt x="4209" y="5051"/>
                  </a:lnTo>
                  <a:lnTo>
                    <a:pt x="4202" y="5072"/>
                  </a:lnTo>
                  <a:lnTo>
                    <a:pt x="4197" y="5093"/>
                  </a:lnTo>
                  <a:lnTo>
                    <a:pt x="4191" y="5114"/>
                  </a:lnTo>
                  <a:lnTo>
                    <a:pt x="4187" y="5135"/>
                  </a:lnTo>
                  <a:lnTo>
                    <a:pt x="4183" y="5156"/>
                  </a:lnTo>
                  <a:lnTo>
                    <a:pt x="4181" y="5178"/>
                  </a:lnTo>
                  <a:lnTo>
                    <a:pt x="4179" y="5199"/>
                  </a:lnTo>
                  <a:lnTo>
                    <a:pt x="4177" y="5221"/>
                  </a:lnTo>
                  <a:lnTo>
                    <a:pt x="4177" y="5243"/>
                  </a:lnTo>
                  <a:lnTo>
                    <a:pt x="4177" y="5265"/>
                  </a:lnTo>
                  <a:lnTo>
                    <a:pt x="4179" y="5287"/>
                  </a:lnTo>
                  <a:lnTo>
                    <a:pt x="4181" y="5308"/>
                  </a:lnTo>
                  <a:lnTo>
                    <a:pt x="4183" y="5330"/>
                  </a:lnTo>
                  <a:lnTo>
                    <a:pt x="4187" y="5351"/>
                  </a:lnTo>
                  <a:lnTo>
                    <a:pt x="4191" y="5372"/>
                  </a:lnTo>
                  <a:lnTo>
                    <a:pt x="4197" y="5393"/>
                  </a:lnTo>
                  <a:lnTo>
                    <a:pt x="4202" y="5414"/>
                  </a:lnTo>
                  <a:lnTo>
                    <a:pt x="4209" y="5435"/>
                  </a:lnTo>
                  <a:lnTo>
                    <a:pt x="4217" y="5455"/>
                  </a:lnTo>
                  <a:lnTo>
                    <a:pt x="4225" y="5475"/>
                  </a:lnTo>
                  <a:lnTo>
                    <a:pt x="4234" y="5495"/>
                  </a:lnTo>
                  <a:lnTo>
                    <a:pt x="4243" y="5514"/>
                  </a:lnTo>
                  <a:lnTo>
                    <a:pt x="4254" y="5533"/>
                  </a:lnTo>
                  <a:lnTo>
                    <a:pt x="4265" y="5551"/>
                  </a:lnTo>
                  <a:lnTo>
                    <a:pt x="4277" y="5569"/>
                  </a:lnTo>
                  <a:lnTo>
                    <a:pt x="4290" y="5587"/>
                  </a:lnTo>
                  <a:lnTo>
                    <a:pt x="4303" y="5604"/>
                  </a:lnTo>
                  <a:lnTo>
                    <a:pt x="4317" y="5621"/>
                  </a:lnTo>
                  <a:lnTo>
                    <a:pt x="4332" y="5637"/>
                  </a:lnTo>
                  <a:lnTo>
                    <a:pt x="4347" y="5653"/>
                  </a:lnTo>
                  <a:lnTo>
                    <a:pt x="4363" y="5668"/>
                  </a:lnTo>
                  <a:lnTo>
                    <a:pt x="4379" y="5683"/>
                  </a:lnTo>
                  <a:lnTo>
                    <a:pt x="4396" y="5697"/>
                  </a:lnTo>
                  <a:lnTo>
                    <a:pt x="4413" y="5710"/>
                  </a:lnTo>
                  <a:lnTo>
                    <a:pt x="4431" y="5723"/>
                  </a:lnTo>
                  <a:lnTo>
                    <a:pt x="4449" y="5735"/>
                  </a:lnTo>
                  <a:lnTo>
                    <a:pt x="4467" y="5746"/>
                  </a:lnTo>
                  <a:lnTo>
                    <a:pt x="4486" y="5757"/>
                  </a:lnTo>
                  <a:lnTo>
                    <a:pt x="4505" y="5766"/>
                  </a:lnTo>
                  <a:lnTo>
                    <a:pt x="4525" y="5775"/>
                  </a:lnTo>
                  <a:lnTo>
                    <a:pt x="4545" y="5783"/>
                  </a:lnTo>
                  <a:lnTo>
                    <a:pt x="4565" y="5791"/>
                  </a:lnTo>
                  <a:lnTo>
                    <a:pt x="4586" y="5798"/>
                  </a:lnTo>
                  <a:lnTo>
                    <a:pt x="4607" y="5803"/>
                  </a:lnTo>
                  <a:lnTo>
                    <a:pt x="4628" y="5809"/>
                  </a:lnTo>
                  <a:lnTo>
                    <a:pt x="4649" y="5813"/>
                  </a:lnTo>
                  <a:lnTo>
                    <a:pt x="4670" y="5817"/>
                  </a:lnTo>
                  <a:lnTo>
                    <a:pt x="4692" y="5819"/>
                  </a:lnTo>
                  <a:lnTo>
                    <a:pt x="4713" y="5821"/>
                  </a:lnTo>
                  <a:lnTo>
                    <a:pt x="4735" y="5823"/>
                  </a:lnTo>
                  <a:lnTo>
                    <a:pt x="4757" y="5823"/>
                  </a:lnTo>
                  <a:lnTo>
                    <a:pt x="4779" y="5823"/>
                  </a:lnTo>
                  <a:lnTo>
                    <a:pt x="4801" y="5821"/>
                  </a:lnTo>
                  <a:lnTo>
                    <a:pt x="4822" y="5819"/>
                  </a:lnTo>
                  <a:lnTo>
                    <a:pt x="4844" y="5817"/>
                  </a:lnTo>
                  <a:lnTo>
                    <a:pt x="4865" y="5813"/>
                  </a:lnTo>
                  <a:lnTo>
                    <a:pt x="4886" y="5809"/>
                  </a:lnTo>
                  <a:lnTo>
                    <a:pt x="4907" y="5803"/>
                  </a:lnTo>
                  <a:lnTo>
                    <a:pt x="4928" y="5798"/>
                  </a:lnTo>
                  <a:lnTo>
                    <a:pt x="4949" y="5791"/>
                  </a:lnTo>
                  <a:lnTo>
                    <a:pt x="4969" y="5783"/>
                  </a:lnTo>
                  <a:lnTo>
                    <a:pt x="4989" y="5775"/>
                  </a:lnTo>
                  <a:lnTo>
                    <a:pt x="5009" y="5766"/>
                  </a:lnTo>
                  <a:lnTo>
                    <a:pt x="5028" y="5757"/>
                  </a:lnTo>
                  <a:lnTo>
                    <a:pt x="5047" y="5746"/>
                  </a:lnTo>
                  <a:lnTo>
                    <a:pt x="5065" y="5735"/>
                  </a:lnTo>
                  <a:lnTo>
                    <a:pt x="5083" y="5723"/>
                  </a:lnTo>
                  <a:lnTo>
                    <a:pt x="5101" y="5710"/>
                  </a:lnTo>
                  <a:lnTo>
                    <a:pt x="5118" y="5697"/>
                  </a:lnTo>
                  <a:lnTo>
                    <a:pt x="5135" y="5683"/>
                  </a:lnTo>
                  <a:lnTo>
                    <a:pt x="5151" y="5668"/>
                  </a:lnTo>
                  <a:lnTo>
                    <a:pt x="5167" y="5653"/>
                  </a:lnTo>
                  <a:lnTo>
                    <a:pt x="5182" y="5638"/>
                  </a:lnTo>
                  <a:lnTo>
                    <a:pt x="5196" y="5622"/>
                  </a:lnTo>
                  <a:lnTo>
                    <a:pt x="5210" y="5605"/>
                  </a:lnTo>
                  <a:lnTo>
                    <a:pt x="5223" y="5588"/>
                  </a:lnTo>
                  <a:lnTo>
                    <a:pt x="5236" y="5570"/>
                  </a:lnTo>
                  <a:lnTo>
                    <a:pt x="5248" y="5552"/>
                  </a:lnTo>
                  <a:lnTo>
                    <a:pt x="5259" y="5533"/>
                  </a:lnTo>
                  <a:lnTo>
                    <a:pt x="5270" y="5514"/>
                  </a:lnTo>
                  <a:lnTo>
                    <a:pt x="5279" y="5494"/>
                  </a:lnTo>
                  <a:lnTo>
                    <a:pt x="5288" y="5475"/>
                  </a:lnTo>
                  <a:lnTo>
                    <a:pt x="5297" y="5455"/>
                  </a:lnTo>
                  <a:lnTo>
                    <a:pt x="5304" y="5434"/>
                  </a:lnTo>
                  <a:lnTo>
                    <a:pt x="5311" y="5414"/>
                  </a:lnTo>
                  <a:lnTo>
                    <a:pt x="5317" y="5393"/>
                  </a:lnTo>
                  <a:lnTo>
                    <a:pt x="5322" y="5372"/>
                  </a:lnTo>
                  <a:lnTo>
                    <a:pt x="5327" y="5351"/>
                  </a:lnTo>
                  <a:lnTo>
                    <a:pt x="5330" y="5329"/>
                  </a:lnTo>
                  <a:lnTo>
                    <a:pt x="5333" y="5308"/>
                  </a:lnTo>
                  <a:lnTo>
                    <a:pt x="5335" y="5286"/>
                  </a:lnTo>
                  <a:lnTo>
                    <a:pt x="5337" y="5265"/>
                  </a:lnTo>
                  <a:lnTo>
                    <a:pt x="5337" y="5243"/>
                  </a:lnTo>
                  <a:lnTo>
                    <a:pt x="5337" y="5221"/>
                  </a:lnTo>
                  <a:lnTo>
                    <a:pt x="5335" y="5200"/>
                  </a:lnTo>
                  <a:lnTo>
                    <a:pt x="5333" y="5178"/>
                  </a:lnTo>
                  <a:lnTo>
                    <a:pt x="5330" y="5157"/>
                  </a:lnTo>
                  <a:lnTo>
                    <a:pt x="5327" y="5135"/>
                  </a:lnTo>
                  <a:lnTo>
                    <a:pt x="5322" y="5114"/>
                  </a:lnTo>
                  <a:lnTo>
                    <a:pt x="5317" y="5093"/>
                  </a:lnTo>
                  <a:lnTo>
                    <a:pt x="5311" y="5072"/>
                  </a:lnTo>
                  <a:lnTo>
                    <a:pt x="5304" y="5052"/>
                  </a:lnTo>
                  <a:lnTo>
                    <a:pt x="5304" y="5050"/>
                  </a:lnTo>
                  <a:lnTo>
                    <a:pt x="4934" y="5420"/>
                  </a:lnTo>
                  <a:lnTo>
                    <a:pt x="4909" y="5441"/>
                  </a:lnTo>
                  <a:lnTo>
                    <a:pt x="4882" y="5460"/>
                  </a:lnTo>
                  <a:lnTo>
                    <a:pt x="4853" y="5474"/>
                  </a:lnTo>
                  <a:lnTo>
                    <a:pt x="4822" y="5484"/>
                  </a:lnTo>
                  <a:lnTo>
                    <a:pt x="4790" y="5491"/>
                  </a:lnTo>
                  <a:lnTo>
                    <a:pt x="4757" y="5493"/>
                  </a:lnTo>
                  <a:lnTo>
                    <a:pt x="4724" y="5491"/>
                  </a:lnTo>
                  <a:lnTo>
                    <a:pt x="4692" y="5484"/>
                  </a:lnTo>
                  <a:lnTo>
                    <a:pt x="4661" y="5474"/>
                  </a:lnTo>
                  <a:lnTo>
                    <a:pt x="4632" y="5460"/>
                  </a:lnTo>
                  <a:lnTo>
                    <a:pt x="4605" y="5441"/>
                  </a:lnTo>
                  <a:lnTo>
                    <a:pt x="4580" y="5420"/>
                  </a:lnTo>
                  <a:lnTo>
                    <a:pt x="4559" y="5395"/>
                  </a:lnTo>
                  <a:lnTo>
                    <a:pt x="4540" y="5368"/>
                  </a:lnTo>
                  <a:lnTo>
                    <a:pt x="4526" y="5339"/>
                  </a:lnTo>
                  <a:lnTo>
                    <a:pt x="4516" y="5308"/>
                  </a:lnTo>
                  <a:lnTo>
                    <a:pt x="4509" y="5276"/>
                  </a:lnTo>
                  <a:lnTo>
                    <a:pt x="4507" y="5243"/>
                  </a:lnTo>
                  <a:lnTo>
                    <a:pt x="4509" y="5210"/>
                  </a:lnTo>
                  <a:lnTo>
                    <a:pt x="4516" y="5178"/>
                  </a:lnTo>
                  <a:lnTo>
                    <a:pt x="4526" y="5147"/>
                  </a:lnTo>
                  <a:lnTo>
                    <a:pt x="4540" y="5118"/>
                  </a:lnTo>
                  <a:lnTo>
                    <a:pt x="4559" y="5091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FA846BE-E2BE-4451-9508-CEAB6BC34C66}"/>
              </a:ext>
            </a:extLst>
          </p:cNvPr>
          <p:cNvCxnSpPr>
            <a:cxnSpLocks/>
          </p:cNvCxnSpPr>
          <p:nvPr/>
        </p:nvCxnSpPr>
        <p:spPr>
          <a:xfrm>
            <a:off x="6343350" y="1650367"/>
            <a:ext cx="0" cy="450462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08C57E00-1365-4DD4-B9F8-9B99332E1B3E}"/>
              </a:ext>
            </a:extLst>
          </p:cNvPr>
          <p:cNvSpPr/>
          <p:nvPr/>
        </p:nvSpPr>
        <p:spPr>
          <a:xfrm>
            <a:off x="6141789" y="3701119"/>
            <a:ext cx="403122" cy="403122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3200" dirty="0">
                <a:latin typeface="Arial" panose="020B0604020202020204" pitchFamily="34" charset="0"/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19936161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99E5894-95BB-4091-891B-98655AE08F26}"/>
              </a:ext>
            </a:extLst>
          </p:cNvPr>
          <p:cNvSpPr/>
          <p:nvPr/>
        </p:nvSpPr>
        <p:spPr>
          <a:xfrm>
            <a:off x="571018" y="2167983"/>
            <a:ext cx="7049906" cy="954306"/>
          </a:xfrm>
          <a:prstGeom prst="roundRect">
            <a:avLst>
              <a:gd name="adj" fmla="val 50000"/>
            </a:avLst>
          </a:prstGeom>
          <a:solidFill>
            <a:schemeClr val="accent3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000" rIns="1080000" rtlCol="0" anchor="ctr"/>
          <a:lstStyle/>
          <a:p>
            <a:pPr algn="ctr"/>
            <a:endParaRPr lang="en-PH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2A8BD65-5EC0-4836-89AA-EFD2DA9FA9E2}"/>
              </a:ext>
            </a:extLst>
          </p:cNvPr>
          <p:cNvSpPr/>
          <p:nvPr/>
        </p:nvSpPr>
        <p:spPr>
          <a:xfrm>
            <a:off x="571018" y="3335158"/>
            <a:ext cx="7049906" cy="954306"/>
          </a:xfrm>
          <a:prstGeom prst="roundRect">
            <a:avLst>
              <a:gd name="adj" fmla="val 50000"/>
            </a:avLst>
          </a:prstGeom>
          <a:solidFill>
            <a:schemeClr val="accent3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000" rIns="1080000" rtlCol="0" anchor="ctr"/>
          <a:lstStyle/>
          <a:p>
            <a:pPr algn="ctr"/>
            <a:endParaRPr lang="en-PH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9BAF8F4-9883-47E0-92B2-2B22D6D13844}"/>
              </a:ext>
            </a:extLst>
          </p:cNvPr>
          <p:cNvSpPr/>
          <p:nvPr/>
        </p:nvSpPr>
        <p:spPr>
          <a:xfrm>
            <a:off x="571018" y="4502333"/>
            <a:ext cx="7049906" cy="954306"/>
          </a:xfrm>
          <a:prstGeom prst="roundRect">
            <a:avLst>
              <a:gd name="adj" fmla="val 50000"/>
            </a:avLst>
          </a:prstGeom>
          <a:solidFill>
            <a:schemeClr val="accent3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000" rIns="1080000" rtlCol="0" anchor="ctr"/>
          <a:lstStyle/>
          <a:p>
            <a:pPr algn="ctr"/>
            <a:endParaRPr lang="en-PH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5F06EB2-5BA0-4831-96B2-244AF4CFE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</p:spPr>
        <p:txBody>
          <a:bodyPr>
            <a:normAutofit/>
          </a:bodyPr>
          <a:lstStyle/>
          <a:p>
            <a:r>
              <a:rPr lang="en-PH" dirty="0"/>
              <a:t>Patient Volume Trajectory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7</a:t>
            </a:fld>
            <a:endParaRPr lang="en-PH" dirty="0"/>
          </a:p>
        </p:txBody>
      </p:sp>
      <p:sp>
        <p:nvSpPr>
          <p:cNvPr id="10" name="Text 2">
            <a:extLst>
              <a:ext uri="{FF2B5EF4-FFF2-40B4-BE49-F238E27FC236}">
                <a16:creationId xmlns:a16="http://schemas.microsoft.com/office/drawing/2014/main" id="{4104FF93-C0CA-4A90-BAF8-4208B8F4572E}"/>
              </a:ext>
            </a:extLst>
          </p:cNvPr>
          <p:cNvSpPr/>
          <p:nvPr/>
        </p:nvSpPr>
        <p:spPr>
          <a:xfrm>
            <a:off x="737846" y="1630976"/>
            <a:ext cx="4771701" cy="4831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da-DK" sz="2000" b="1" dirty="0">
                <a:solidFill>
                  <a:schemeClr val="accent1"/>
                </a:solidFill>
                <a:ea typeface="Georgia" pitchFamily="34" charset="-122"/>
                <a:cs typeface="Georgia" pitchFamily="34" charset="-120"/>
              </a:rPr>
              <a:t>Treated volume rises across all regions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EAFAEE3-A155-472B-A0B6-1AF8BD89AB74}"/>
              </a:ext>
            </a:extLst>
          </p:cNvPr>
          <p:cNvSpPr/>
          <p:nvPr/>
        </p:nvSpPr>
        <p:spPr>
          <a:xfrm>
            <a:off x="721966" y="2307685"/>
            <a:ext cx="674902" cy="67490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D0C4319-976B-4519-9F76-0313B0D5AA78}"/>
              </a:ext>
            </a:extLst>
          </p:cNvPr>
          <p:cNvSpPr/>
          <p:nvPr/>
        </p:nvSpPr>
        <p:spPr>
          <a:xfrm>
            <a:off x="721966" y="3474860"/>
            <a:ext cx="674902" cy="67490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E5E1B713-5FF0-439E-81BF-526EEBB5A995}"/>
              </a:ext>
            </a:extLst>
          </p:cNvPr>
          <p:cNvSpPr/>
          <p:nvPr/>
        </p:nvSpPr>
        <p:spPr>
          <a:xfrm>
            <a:off x="721966" y="4642035"/>
            <a:ext cx="674902" cy="67490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C0E2164-AC6A-4F7E-B72C-5308D8C87EB7}"/>
              </a:ext>
            </a:extLst>
          </p:cNvPr>
          <p:cNvGrpSpPr/>
          <p:nvPr/>
        </p:nvGrpSpPr>
        <p:grpSpPr>
          <a:xfrm>
            <a:off x="1547817" y="2343194"/>
            <a:ext cx="3652401" cy="603885"/>
            <a:chOff x="1397494" y="2406293"/>
            <a:chExt cx="4452789" cy="785050"/>
          </a:xfrm>
        </p:grpSpPr>
        <p:sp>
          <p:nvSpPr>
            <p:cNvPr id="15" name="Text 5">
              <a:extLst>
                <a:ext uri="{FF2B5EF4-FFF2-40B4-BE49-F238E27FC236}">
                  <a16:creationId xmlns:a16="http://schemas.microsoft.com/office/drawing/2014/main" id="{AE552499-DDC4-4907-B179-5B3A34D20392}"/>
                </a:ext>
              </a:extLst>
            </p:cNvPr>
            <p:cNvSpPr/>
            <p:nvPr/>
          </p:nvSpPr>
          <p:spPr>
            <a:xfrm>
              <a:off x="1397494" y="2406293"/>
              <a:ext cx="4452789" cy="42272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>
                <a:buNone/>
              </a:pPr>
              <a:r>
                <a:rPr lang="da-DK" sz="1600" b="1" dirty="0">
                  <a:ea typeface="Calibri" pitchFamily="34" charset="-122"/>
                  <a:cs typeface="Calibri" pitchFamily="34" charset="-120"/>
                </a:rPr>
                <a:t>Region A leads on testing maturity</a:t>
              </a:r>
              <a:endParaRPr lang="en-US" sz="1600" dirty="0"/>
            </a:p>
          </p:txBody>
        </p:sp>
        <p:sp>
          <p:nvSpPr>
            <p:cNvPr id="16" name="Text 6">
              <a:extLst>
                <a:ext uri="{FF2B5EF4-FFF2-40B4-BE49-F238E27FC236}">
                  <a16:creationId xmlns:a16="http://schemas.microsoft.com/office/drawing/2014/main" id="{39E799F9-5F79-4837-B929-F45ED24A5D91}"/>
                </a:ext>
              </a:extLst>
            </p:cNvPr>
            <p:cNvSpPr/>
            <p:nvPr/>
          </p:nvSpPr>
          <p:spPr>
            <a:xfrm>
              <a:off x="1397494" y="2829012"/>
              <a:ext cx="4452789" cy="362331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>
                <a:buNone/>
              </a:pPr>
              <a:r>
                <a:rPr lang="en-US" sz="1400" dirty="0">
                  <a:ea typeface="Calibri" pitchFamily="34" charset="-122"/>
                  <a:cs typeface="Calibri" pitchFamily="34" charset="-120"/>
                </a:rPr>
                <a:t>Testing and referral are most mature here.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169692C-2FA2-4BC8-8BB9-0A53660946AE}"/>
              </a:ext>
            </a:extLst>
          </p:cNvPr>
          <p:cNvGrpSpPr/>
          <p:nvPr/>
        </p:nvGrpSpPr>
        <p:grpSpPr>
          <a:xfrm>
            <a:off x="1547817" y="3510369"/>
            <a:ext cx="3652401" cy="603885"/>
            <a:chOff x="1397494" y="2406293"/>
            <a:chExt cx="4452789" cy="785050"/>
          </a:xfrm>
        </p:grpSpPr>
        <p:sp>
          <p:nvSpPr>
            <p:cNvPr id="18" name="Text 5">
              <a:extLst>
                <a:ext uri="{FF2B5EF4-FFF2-40B4-BE49-F238E27FC236}">
                  <a16:creationId xmlns:a16="http://schemas.microsoft.com/office/drawing/2014/main" id="{1E68F1A8-2F58-4650-87B0-423961C7E5FA}"/>
                </a:ext>
              </a:extLst>
            </p:cNvPr>
            <p:cNvSpPr/>
            <p:nvPr/>
          </p:nvSpPr>
          <p:spPr>
            <a:xfrm>
              <a:off x="1397494" y="2406293"/>
              <a:ext cx="4452789" cy="42272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>
                <a:buNone/>
              </a:pPr>
              <a:r>
                <a:rPr lang="da-DK" sz="1600" b="1" dirty="0">
                  <a:ea typeface="Calibri" pitchFamily="34" charset="-122"/>
                  <a:cs typeface="Calibri" pitchFamily="34" charset="-120"/>
                </a:rPr>
                <a:t>Region B scales as access matures</a:t>
              </a:r>
            </a:p>
          </p:txBody>
        </p:sp>
        <p:sp>
          <p:nvSpPr>
            <p:cNvPr id="19" name="Text 6">
              <a:extLst>
                <a:ext uri="{FF2B5EF4-FFF2-40B4-BE49-F238E27FC236}">
                  <a16:creationId xmlns:a16="http://schemas.microsoft.com/office/drawing/2014/main" id="{FE635F60-722E-4639-A926-4446713E269D}"/>
                </a:ext>
              </a:extLst>
            </p:cNvPr>
            <p:cNvSpPr/>
            <p:nvPr/>
          </p:nvSpPr>
          <p:spPr>
            <a:xfrm>
              <a:off x="1397494" y="2829012"/>
              <a:ext cx="4452789" cy="362331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>
                <a:buNone/>
              </a:pPr>
              <a:r>
                <a:rPr lang="en-US" sz="1400" dirty="0">
                  <a:ea typeface="Calibri" pitchFamily="34" charset="-122"/>
                  <a:cs typeface="Calibri" pitchFamily="34" charset="-120"/>
                </a:rPr>
                <a:t>Access and testing expand steadily.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BC3E655-78CC-4835-A3B5-83147252301A}"/>
              </a:ext>
            </a:extLst>
          </p:cNvPr>
          <p:cNvGrpSpPr/>
          <p:nvPr/>
        </p:nvGrpSpPr>
        <p:grpSpPr>
          <a:xfrm>
            <a:off x="1547817" y="4677544"/>
            <a:ext cx="3652401" cy="603885"/>
            <a:chOff x="1397494" y="2406293"/>
            <a:chExt cx="4452789" cy="785050"/>
          </a:xfrm>
        </p:grpSpPr>
        <p:sp>
          <p:nvSpPr>
            <p:cNvPr id="21" name="Text 5">
              <a:extLst>
                <a:ext uri="{FF2B5EF4-FFF2-40B4-BE49-F238E27FC236}">
                  <a16:creationId xmlns:a16="http://schemas.microsoft.com/office/drawing/2014/main" id="{7F8CA789-663D-48E2-B585-9EA819289B4C}"/>
                </a:ext>
              </a:extLst>
            </p:cNvPr>
            <p:cNvSpPr/>
            <p:nvPr/>
          </p:nvSpPr>
          <p:spPr>
            <a:xfrm>
              <a:off x="1397494" y="2406293"/>
              <a:ext cx="4452789" cy="42272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>
                <a:buNone/>
              </a:pPr>
              <a:r>
                <a:rPr lang="da-DK" sz="1600" b="1" dirty="0">
                  <a:ea typeface="Calibri" pitchFamily="34" charset="-122"/>
                  <a:cs typeface="Calibri" pitchFamily="34" charset="-120"/>
                </a:rPr>
                <a:t>Region C is an emerging opportunity</a:t>
              </a:r>
            </a:p>
          </p:txBody>
        </p:sp>
        <p:sp>
          <p:nvSpPr>
            <p:cNvPr id="22" name="Text 6">
              <a:extLst>
                <a:ext uri="{FF2B5EF4-FFF2-40B4-BE49-F238E27FC236}">
                  <a16:creationId xmlns:a16="http://schemas.microsoft.com/office/drawing/2014/main" id="{F80A239D-CBF6-4680-81A3-14E1397CE225}"/>
                </a:ext>
              </a:extLst>
            </p:cNvPr>
            <p:cNvSpPr/>
            <p:nvPr/>
          </p:nvSpPr>
          <p:spPr>
            <a:xfrm>
              <a:off x="1397494" y="2829012"/>
              <a:ext cx="4452789" cy="362331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>
                <a:buNone/>
              </a:pPr>
              <a:r>
                <a:rPr lang="en-US" sz="1400" dirty="0">
                  <a:ea typeface="Calibri" pitchFamily="34" charset="-122"/>
                  <a:cs typeface="Calibri" pitchFamily="34" charset="-120"/>
                </a:rPr>
                <a:t>Low penetration leaves room to grow.</a:t>
              </a:r>
            </a:p>
          </p:txBody>
        </p:sp>
      </p:grpSp>
      <p:grpSp>
        <p:nvGrpSpPr>
          <p:cNvPr id="42" name="Group 27"/>
          <p:cNvGrpSpPr/>
          <p:nvPr/>
        </p:nvGrpSpPr>
        <p:grpSpPr>
          <a:xfrm>
            <a:off x="808583" y="2394302"/>
            <a:ext cx="501668" cy="501668"/>
            <a:chOff x="2962542" y="4459082"/>
            <a:chExt cx="633600" cy="633600"/>
          </a:xfrm>
        </p:grpSpPr>
        <p:sp>
          <p:nvSpPr>
            <p:cNvPr id="43" name="Accent"/>
            <p:cNvSpPr/>
            <p:nvPr/>
          </p:nvSpPr>
          <p:spPr>
            <a:xfrm>
              <a:off x="2962542" y="4459082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3786" y="5304"/>
                  </a:moveTo>
                  <a:lnTo>
                    <a:pt x="6214" y="5304"/>
                  </a:lnTo>
                  <a:lnTo>
                    <a:pt x="6214" y="8036"/>
                  </a:lnTo>
                  <a:lnTo>
                    <a:pt x="6213" y="8082"/>
                  </a:lnTo>
                  <a:lnTo>
                    <a:pt x="6211" y="8127"/>
                  </a:lnTo>
                  <a:lnTo>
                    <a:pt x="6206" y="8172"/>
                  </a:lnTo>
                  <a:lnTo>
                    <a:pt x="6200" y="8217"/>
                  </a:lnTo>
                  <a:lnTo>
                    <a:pt x="6193" y="8262"/>
                  </a:lnTo>
                  <a:lnTo>
                    <a:pt x="6184" y="8306"/>
                  </a:lnTo>
                  <a:lnTo>
                    <a:pt x="6173" y="8350"/>
                  </a:lnTo>
                  <a:lnTo>
                    <a:pt x="6160" y="8393"/>
                  </a:lnTo>
                  <a:lnTo>
                    <a:pt x="6146" y="8437"/>
                  </a:lnTo>
                  <a:lnTo>
                    <a:pt x="6130" y="8479"/>
                  </a:lnTo>
                  <a:lnTo>
                    <a:pt x="6113" y="8521"/>
                  </a:lnTo>
                  <a:lnTo>
                    <a:pt x="6094" y="8562"/>
                  </a:lnTo>
                  <a:lnTo>
                    <a:pt x="6074" y="8603"/>
                  </a:lnTo>
                  <a:lnTo>
                    <a:pt x="6052" y="8643"/>
                  </a:lnTo>
                  <a:lnTo>
                    <a:pt x="6028" y="8682"/>
                  </a:lnTo>
                  <a:lnTo>
                    <a:pt x="6003" y="8720"/>
                  </a:lnTo>
                  <a:lnTo>
                    <a:pt x="5977" y="8757"/>
                  </a:lnTo>
                  <a:lnTo>
                    <a:pt x="5949" y="8793"/>
                  </a:lnTo>
                  <a:lnTo>
                    <a:pt x="5920" y="8828"/>
                  </a:lnTo>
                  <a:lnTo>
                    <a:pt x="5890" y="8862"/>
                  </a:lnTo>
                  <a:lnTo>
                    <a:pt x="5859" y="8894"/>
                  </a:lnTo>
                  <a:lnTo>
                    <a:pt x="5826" y="8926"/>
                  </a:lnTo>
                  <a:lnTo>
                    <a:pt x="5792" y="8956"/>
                  </a:lnTo>
                  <a:lnTo>
                    <a:pt x="5757" y="8985"/>
                  </a:lnTo>
                  <a:lnTo>
                    <a:pt x="5721" y="9012"/>
                  </a:lnTo>
                  <a:lnTo>
                    <a:pt x="5684" y="9039"/>
                  </a:lnTo>
                  <a:lnTo>
                    <a:pt x="5646" y="9064"/>
                  </a:lnTo>
                  <a:lnTo>
                    <a:pt x="5607" y="9087"/>
                  </a:lnTo>
                  <a:lnTo>
                    <a:pt x="5567" y="9109"/>
                  </a:lnTo>
                  <a:lnTo>
                    <a:pt x="5527" y="9130"/>
                  </a:lnTo>
                  <a:lnTo>
                    <a:pt x="5485" y="9149"/>
                  </a:lnTo>
                  <a:lnTo>
                    <a:pt x="5443" y="9166"/>
                  </a:lnTo>
                  <a:lnTo>
                    <a:pt x="5401" y="9182"/>
                  </a:lnTo>
                  <a:lnTo>
                    <a:pt x="5358" y="9196"/>
                  </a:lnTo>
                  <a:lnTo>
                    <a:pt x="5314" y="9209"/>
                  </a:lnTo>
                  <a:lnTo>
                    <a:pt x="5270" y="9220"/>
                  </a:lnTo>
                  <a:lnTo>
                    <a:pt x="5226" y="9229"/>
                  </a:lnTo>
                  <a:lnTo>
                    <a:pt x="5181" y="9236"/>
                  </a:lnTo>
                  <a:lnTo>
                    <a:pt x="5136" y="9242"/>
                  </a:lnTo>
                  <a:lnTo>
                    <a:pt x="5091" y="9247"/>
                  </a:lnTo>
                  <a:lnTo>
                    <a:pt x="5046" y="9249"/>
                  </a:lnTo>
                  <a:lnTo>
                    <a:pt x="5000" y="9250"/>
                  </a:lnTo>
                  <a:lnTo>
                    <a:pt x="4954" y="9249"/>
                  </a:lnTo>
                  <a:lnTo>
                    <a:pt x="4909" y="9247"/>
                  </a:lnTo>
                  <a:lnTo>
                    <a:pt x="4864" y="9242"/>
                  </a:lnTo>
                  <a:lnTo>
                    <a:pt x="4819" y="9236"/>
                  </a:lnTo>
                  <a:lnTo>
                    <a:pt x="4774" y="9229"/>
                  </a:lnTo>
                  <a:lnTo>
                    <a:pt x="4730" y="9220"/>
                  </a:lnTo>
                  <a:lnTo>
                    <a:pt x="4686" y="9209"/>
                  </a:lnTo>
                  <a:lnTo>
                    <a:pt x="4642" y="9196"/>
                  </a:lnTo>
                  <a:lnTo>
                    <a:pt x="4599" y="9182"/>
                  </a:lnTo>
                  <a:lnTo>
                    <a:pt x="4557" y="9166"/>
                  </a:lnTo>
                  <a:lnTo>
                    <a:pt x="4515" y="9149"/>
                  </a:lnTo>
                  <a:lnTo>
                    <a:pt x="4473" y="9130"/>
                  </a:lnTo>
                  <a:lnTo>
                    <a:pt x="4433" y="9109"/>
                  </a:lnTo>
                  <a:lnTo>
                    <a:pt x="4393" y="9087"/>
                  </a:lnTo>
                  <a:lnTo>
                    <a:pt x="4354" y="9064"/>
                  </a:lnTo>
                  <a:lnTo>
                    <a:pt x="4316" y="9039"/>
                  </a:lnTo>
                  <a:lnTo>
                    <a:pt x="4279" y="9012"/>
                  </a:lnTo>
                  <a:lnTo>
                    <a:pt x="4243" y="8985"/>
                  </a:lnTo>
                  <a:lnTo>
                    <a:pt x="4208" y="8956"/>
                  </a:lnTo>
                  <a:lnTo>
                    <a:pt x="4174" y="8926"/>
                  </a:lnTo>
                  <a:lnTo>
                    <a:pt x="4141" y="8894"/>
                  </a:lnTo>
                  <a:lnTo>
                    <a:pt x="4110" y="8862"/>
                  </a:lnTo>
                  <a:lnTo>
                    <a:pt x="4080" y="8828"/>
                  </a:lnTo>
                  <a:lnTo>
                    <a:pt x="4051" y="8793"/>
                  </a:lnTo>
                  <a:lnTo>
                    <a:pt x="4023" y="8757"/>
                  </a:lnTo>
                  <a:lnTo>
                    <a:pt x="3997" y="8720"/>
                  </a:lnTo>
                  <a:lnTo>
                    <a:pt x="3972" y="8682"/>
                  </a:lnTo>
                  <a:lnTo>
                    <a:pt x="3948" y="8643"/>
                  </a:lnTo>
                  <a:lnTo>
                    <a:pt x="3926" y="8603"/>
                  </a:lnTo>
                  <a:lnTo>
                    <a:pt x="3906" y="8562"/>
                  </a:lnTo>
                  <a:lnTo>
                    <a:pt x="3887" y="8521"/>
                  </a:lnTo>
                  <a:lnTo>
                    <a:pt x="3870" y="8479"/>
                  </a:lnTo>
                  <a:lnTo>
                    <a:pt x="3854" y="8437"/>
                  </a:lnTo>
                  <a:lnTo>
                    <a:pt x="3840" y="8393"/>
                  </a:lnTo>
                  <a:lnTo>
                    <a:pt x="3827" y="8350"/>
                  </a:lnTo>
                  <a:lnTo>
                    <a:pt x="3816" y="8306"/>
                  </a:lnTo>
                  <a:lnTo>
                    <a:pt x="3807" y="8262"/>
                  </a:lnTo>
                  <a:lnTo>
                    <a:pt x="3800" y="8217"/>
                  </a:lnTo>
                  <a:lnTo>
                    <a:pt x="3794" y="8172"/>
                  </a:lnTo>
                  <a:lnTo>
                    <a:pt x="3789" y="8127"/>
                  </a:lnTo>
                  <a:lnTo>
                    <a:pt x="3787" y="8082"/>
                  </a:lnTo>
                  <a:lnTo>
                    <a:pt x="3786" y="8036"/>
                  </a:lnTo>
                  <a:lnTo>
                    <a:pt x="3786" y="530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44" name="Outline"/>
            <p:cNvSpPr/>
            <p:nvPr/>
          </p:nvSpPr>
          <p:spPr>
            <a:xfrm>
              <a:off x="2962542" y="4459082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886" y="991"/>
                  </a:moveTo>
                  <a:lnTo>
                    <a:pt x="6854" y="998"/>
                  </a:lnTo>
                  <a:lnTo>
                    <a:pt x="6821" y="1000"/>
                  </a:lnTo>
                  <a:lnTo>
                    <a:pt x="6464" y="1000"/>
                  </a:lnTo>
                  <a:lnTo>
                    <a:pt x="6464" y="8036"/>
                  </a:lnTo>
                  <a:lnTo>
                    <a:pt x="6464" y="8041"/>
                  </a:lnTo>
                  <a:lnTo>
                    <a:pt x="6463" y="8086"/>
                  </a:lnTo>
                  <a:lnTo>
                    <a:pt x="6463" y="8096"/>
                  </a:lnTo>
                  <a:lnTo>
                    <a:pt x="6460" y="8141"/>
                  </a:lnTo>
                  <a:lnTo>
                    <a:pt x="6459" y="8150"/>
                  </a:lnTo>
                  <a:lnTo>
                    <a:pt x="6455" y="8196"/>
                  </a:lnTo>
                  <a:lnTo>
                    <a:pt x="6454" y="8205"/>
                  </a:lnTo>
                  <a:lnTo>
                    <a:pt x="6448" y="8250"/>
                  </a:lnTo>
                  <a:lnTo>
                    <a:pt x="6447" y="8259"/>
                  </a:lnTo>
                  <a:lnTo>
                    <a:pt x="6439" y="8304"/>
                  </a:lnTo>
                  <a:lnTo>
                    <a:pt x="6438" y="8313"/>
                  </a:lnTo>
                  <a:lnTo>
                    <a:pt x="6428" y="8357"/>
                  </a:lnTo>
                  <a:lnTo>
                    <a:pt x="6426" y="8366"/>
                  </a:lnTo>
                  <a:lnTo>
                    <a:pt x="6415" y="8410"/>
                  </a:lnTo>
                  <a:lnTo>
                    <a:pt x="6413" y="8419"/>
                  </a:lnTo>
                  <a:lnTo>
                    <a:pt x="6401" y="8462"/>
                  </a:lnTo>
                  <a:lnTo>
                    <a:pt x="6398" y="8471"/>
                  </a:lnTo>
                  <a:lnTo>
                    <a:pt x="6384" y="8514"/>
                  </a:lnTo>
                  <a:lnTo>
                    <a:pt x="6381" y="8523"/>
                  </a:lnTo>
                  <a:lnTo>
                    <a:pt x="6365" y="8566"/>
                  </a:lnTo>
                  <a:lnTo>
                    <a:pt x="6362" y="8574"/>
                  </a:lnTo>
                  <a:lnTo>
                    <a:pt x="6344" y="8616"/>
                  </a:lnTo>
                  <a:lnTo>
                    <a:pt x="6341" y="8625"/>
                  </a:lnTo>
                  <a:lnTo>
                    <a:pt x="6322" y="8666"/>
                  </a:lnTo>
                  <a:lnTo>
                    <a:pt x="6318" y="8674"/>
                  </a:lnTo>
                  <a:lnTo>
                    <a:pt x="6297" y="8715"/>
                  </a:lnTo>
                  <a:lnTo>
                    <a:pt x="6293" y="8723"/>
                  </a:lnTo>
                  <a:lnTo>
                    <a:pt x="6271" y="8763"/>
                  </a:lnTo>
                  <a:lnTo>
                    <a:pt x="6266" y="8773"/>
                  </a:lnTo>
                  <a:lnTo>
                    <a:pt x="6242" y="8812"/>
                  </a:lnTo>
                  <a:lnTo>
                    <a:pt x="6237" y="8819"/>
                  </a:lnTo>
                  <a:lnTo>
                    <a:pt x="6212" y="8857"/>
                  </a:lnTo>
                  <a:lnTo>
                    <a:pt x="6207" y="8865"/>
                  </a:lnTo>
                  <a:lnTo>
                    <a:pt x="6181" y="8902"/>
                  </a:lnTo>
                  <a:lnTo>
                    <a:pt x="6175" y="8909"/>
                  </a:lnTo>
                  <a:lnTo>
                    <a:pt x="6148" y="8945"/>
                  </a:lnTo>
                  <a:lnTo>
                    <a:pt x="6142" y="8953"/>
                  </a:lnTo>
                  <a:lnTo>
                    <a:pt x="6113" y="8987"/>
                  </a:lnTo>
                  <a:lnTo>
                    <a:pt x="6107" y="8994"/>
                  </a:lnTo>
                  <a:lnTo>
                    <a:pt x="6077" y="9028"/>
                  </a:lnTo>
                  <a:lnTo>
                    <a:pt x="6070" y="9035"/>
                  </a:lnTo>
                  <a:lnTo>
                    <a:pt x="6039" y="9068"/>
                  </a:lnTo>
                  <a:lnTo>
                    <a:pt x="6032" y="9074"/>
                  </a:lnTo>
                  <a:lnTo>
                    <a:pt x="6000" y="9106"/>
                  </a:lnTo>
                  <a:lnTo>
                    <a:pt x="5993" y="9112"/>
                  </a:lnTo>
                  <a:lnTo>
                    <a:pt x="5959" y="9142"/>
                  </a:lnTo>
                  <a:lnTo>
                    <a:pt x="5952" y="9148"/>
                  </a:lnTo>
                  <a:lnTo>
                    <a:pt x="5917" y="9177"/>
                  </a:lnTo>
                  <a:lnTo>
                    <a:pt x="5909" y="9183"/>
                  </a:lnTo>
                  <a:lnTo>
                    <a:pt x="5873" y="9211"/>
                  </a:lnTo>
                  <a:lnTo>
                    <a:pt x="5866" y="9216"/>
                  </a:lnTo>
                  <a:lnTo>
                    <a:pt x="5829" y="9243"/>
                  </a:lnTo>
                  <a:lnTo>
                    <a:pt x="5821" y="9248"/>
                  </a:lnTo>
                  <a:lnTo>
                    <a:pt x="5783" y="9273"/>
                  </a:lnTo>
                  <a:lnTo>
                    <a:pt x="5775" y="9278"/>
                  </a:lnTo>
                  <a:lnTo>
                    <a:pt x="5735" y="9301"/>
                  </a:lnTo>
                  <a:lnTo>
                    <a:pt x="5729" y="9305"/>
                  </a:lnTo>
                  <a:lnTo>
                    <a:pt x="5689" y="9328"/>
                  </a:lnTo>
                  <a:lnTo>
                    <a:pt x="5680" y="9332"/>
                  </a:lnTo>
                  <a:lnTo>
                    <a:pt x="5640" y="9353"/>
                  </a:lnTo>
                  <a:lnTo>
                    <a:pt x="5631" y="9357"/>
                  </a:lnTo>
                  <a:lnTo>
                    <a:pt x="5590" y="9376"/>
                  </a:lnTo>
                  <a:lnTo>
                    <a:pt x="5581" y="9380"/>
                  </a:lnTo>
                  <a:lnTo>
                    <a:pt x="5539" y="9397"/>
                  </a:lnTo>
                  <a:lnTo>
                    <a:pt x="5531" y="9400"/>
                  </a:lnTo>
                  <a:lnTo>
                    <a:pt x="5488" y="9416"/>
                  </a:lnTo>
                  <a:lnTo>
                    <a:pt x="5479" y="9419"/>
                  </a:lnTo>
                  <a:lnTo>
                    <a:pt x="5436" y="9434"/>
                  </a:lnTo>
                  <a:lnTo>
                    <a:pt x="5427" y="9436"/>
                  </a:lnTo>
                  <a:lnTo>
                    <a:pt x="5384" y="9449"/>
                  </a:lnTo>
                  <a:lnTo>
                    <a:pt x="5375" y="9451"/>
                  </a:lnTo>
                  <a:lnTo>
                    <a:pt x="5331" y="9462"/>
                  </a:lnTo>
                  <a:lnTo>
                    <a:pt x="5321" y="9464"/>
                  </a:lnTo>
                  <a:lnTo>
                    <a:pt x="5277" y="9474"/>
                  </a:lnTo>
                  <a:lnTo>
                    <a:pt x="5268" y="9475"/>
                  </a:lnTo>
                  <a:lnTo>
                    <a:pt x="5223" y="9483"/>
                  </a:lnTo>
                  <a:lnTo>
                    <a:pt x="5214" y="9484"/>
                  </a:lnTo>
                  <a:lnTo>
                    <a:pt x="5169" y="9490"/>
                  </a:lnTo>
                  <a:lnTo>
                    <a:pt x="5160" y="9491"/>
                  </a:lnTo>
                  <a:lnTo>
                    <a:pt x="5114" y="9495"/>
                  </a:lnTo>
                  <a:lnTo>
                    <a:pt x="5105" y="9496"/>
                  </a:lnTo>
                  <a:lnTo>
                    <a:pt x="5060" y="9499"/>
                  </a:lnTo>
                  <a:lnTo>
                    <a:pt x="5050" y="9499"/>
                  </a:lnTo>
                  <a:lnTo>
                    <a:pt x="5005" y="9500"/>
                  </a:lnTo>
                  <a:lnTo>
                    <a:pt x="4995" y="9500"/>
                  </a:lnTo>
                  <a:lnTo>
                    <a:pt x="4950" y="9499"/>
                  </a:lnTo>
                  <a:lnTo>
                    <a:pt x="4940" y="9499"/>
                  </a:lnTo>
                  <a:lnTo>
                    <a:pt x="4895" y="9496"/>
                  </a:lnTo>
                  <a:lnTo>
                    <a:pt x="4886" y="9495"/>
                  </a:lnTo>
                  <a:lnTo>
                    <a:pt x="4840" y="9491"/>
                  </a:lnTo>
                  <a:lnTo>
                    <a:pt x="4831" y="9490"/>
                  </a:lnTo>
                  <a:lnTo>
                    <a:pt x="4786" y="9484"/>
                  </a:lnTo>
                  <a:lnTo>
                    <a:pt x="4777" y="9483"/>
                  </a:lnTo>
                  <a:lnTo>
                    <a:pt x="4732" y="9475"/>
                  </a:lnTo>
                  <a:lnTo>
                    <a:pt x="4723" y="9474"/>
                  </a:lnTo>
                  <a:lnTo>
                    <a:pt x="4679" y="9464"/>
                  </a:lnTo>
                  <a:lnTo>
                    <a:pt x="4669" y="9462"/>
                  </a:lnTo>
                  <a:lnTo>
                    <a:pt x="4625" y="9451"/>
                  </a:lnTo>
                  <a:lnTo>
                    <a:pt x="4616" y="9449"/>
                  </a:lnTo>
                  <a:lnTo>
                    <a:pt x="4573" y="9436"/>
                  </a:lnTo>
                  <a:lnTo>
                    <a:pt x="4564" y="9434"/>
                  </a:lnTo>
                  <a:lnTo>
                    <a:pt x="4521" y="9419"/>
                  </a:lnTo>
                  <a:lnTo>
                    <a:pt x="4512" y="9416"/>
                  </a:lnTo>
                  <a:lnTo>
                    <a:pt x="4469" y="9400"/>
                  </a:lnTo>
                  <a:lnTo>
                    <a:pt x="4461" y="9397"/>
                  </a:lnTo>
                  <a:lnTo>
                    <a:pt x="4419" y="9380"/>
                  </a:lnTo>
                  <a:lnTo>
                    <a:pt x="4410" y="9376"/>
                  </a:lnTo>
                  <a:lnTo>
                    <a:pt x="4369" y="9357"/>
                  </a:lnTo>
                  <a:lnTo>
                    <a:pt x="4360" y="9353"/>
                  </a:lnTo>
                  <a:lnTo>
                    <a:pt x="4320" y="9332"/>
                  </a:lnTo>
                  <a:lnTo>
                    <a:pt x="4311" y="9328"/>
                  </a:lnTo>
                  <a:lnTo>
                    <a:pt x="4271" y="9305"/>
                  </a:lnTo>
                  <a:lnTo>
                    <a:pt x="4265" y="9301"/>
                  </a:lnTo>
                  <a:lnTo>
                    <a:pt x="4225" y="9278"/>
                  </a:lnTo>
                  <a:lnTo>
                    <a:pt x="4217" y="9273"/>
                  </a:lnTo>
                  <a:lnTo>
                    <a:pt x="4179" y="9248"/>
                  </a:lnTo>
                  <a:lnTo>
                    <a:pt x="4171" y="9243"/>
                  </a:lnTo>
                  <a:lnTo>
                    <a:pt x="4134" y="9216"/>
                  </a:lnTo>
                  <a:lnTo>
                    <a:pt x="4127" y="9211"/>
                  </a:lnTo>
                  <a:lnTo>
                    <a:pt x="4091" y="9183"/>
                  </a:lnTo>
                  <a:lnTo>
                    <a:pt x="4083" y="9177"/>
                  </a:lnTo>
                  <a:lnTo>
                    <a:pt x="4048" y="9148"/>
                  </a:lnTo>
                  <a:lnTo>
                    <a:pt x="4041" y="9142"/>
                  </a:lnTo>
                  <a:lnTo>
                    <a:pt x="4007" y="9112"/>
                  </a:lnTo>
                  <a:lnTo>
                    <a:pt x="4000" y="9106"/>
                  </a:lnTo>
                  <a:lnTo>
                    <a:pt x="3968" y="9074"/>
                  </a:lnTo>
                  <a:lnTo>
                    <a:pt x="3961" y="9068"/>
                  </a:lnTo>
                  <a:lnTo>
                    <a:pt x="3930" y="9035"/>
                  </a:lnTo>
                  <a:lnTo>
                    <a:pt x="3923" y="9028"/>
                  </a:lnTo>
                  <a:lnTo>
                    <a:pt x="3893" y="8994"/>
                  </a:lnTo>
                  <a:lnTo>
                    <a:pt x="3887" y="8987"/>
                  </a:lnTo>
                  <a:lnTo>
                    <a:pt x="3858" y="8953"/>
                  </a:lnTo>
                  <a:lnTo>
                    <a:pt x="3852" y="8945"/>
                  </a:lnTo>
                  <a:lnTo>
                    <a:pt x="3825" y="8909"/>
                  </a:lnTo>
                  <a:lnTo>
                    <a:pt x="3819" y="8902"/>
                  </a:lnTo>
                  <a:lnTo>
                    <a:pt x="3793" y="8865"/>
                  </a:lnTo>
                  <a:lnTo>
                    <a:pt x="3788" y="8857"/>
                  </a:lnTo>
                  <a:lnTo>
                    <a:pt x="3763" y="8819"/>
                  </a:lnTo>
                  <a:lnTo>
                    <a:pt x="3758" y="8812"/>
                  </a:lnTo>
                  <a:lnTo>
                    <a:pt x="3734" y="8773"/>
                  </a:lnTo>
                  <a:lnTo>
                    <a:pt x="3729" y="8763"/>
                  </a:lnTo>
                  <a:lnTo>
                    <a:pt x="3707" y="8723"/>
                  </a:lnTo>
                  <a:lnTo>
                    <a:pt x="3703" y="8715"/>
                  </a:lnTo>
                  <a:lnTo>
                    <a:pt x="3682" y="8674"/>
                  </a:lnTo>
                  <a:lnTo>
                    <a:pt x="3678" y="8666"/>
                  </a:lnTo>
                  <a:lnTo>
                    <a:pt x="3659" y="8625"/>
                  </a:lnTo>
                  <a:lnTo>
                    <a:pt x="3656" y="8616"/>
                  </a:lnTo>
                  <a:lnTo>
                    <a:pt x="3638" y="8574"/>
                  </a:lnTo>
                  <a:lnTo>
                    <a:pt x="3635" y="8566"/>
                  </a:lnTo>
                  <a:lnTo>
                    <a:pt x="3619" y="8523"/>
                  </a:lnTo>
                  <a:lnTo>
                    <a:pt x="3616" y="8514"/>
                  </a:lnTo>
                  <a:lnTo>
                    <a:pt x="3602" y="8471"/>
                  </a:lnTo>
                  <a:lnTo>
                    <a:pt x="3599" y="8462"/>
                  </a:lnTo>
                  <a:lnTo>
                    <a:pt x="3587" y="8419"/>
                  </a:lnTo>
                  <a:lnTo>
                    <a:pt x="3585" y="8410"/>
                  </a:lnTo>
                  <a:lnTo>
                    <a:pt x="3574" y="8366"/>
                  </a:lnTo>
                  <a:lnTo>
                    <a:pt x="3572" y="8357"/>
                  </a:lnTo>
                  <a:lnTo>
                    <a:pt x="3562" y="8313"/>
                  </a:lnTo>
                  <a:lnTo>
                    <a:pt x="3561" y="8304"/>
                  </a:lnTo>
                  <a:lnTo>
                    <a:pt x="3553" y="8259"/>
                  </a:lnTo>
                  <a:lnTo>
                    <a:pt x="3552" y="8250"/>
                  </a:lnTo>
                  <a:lnTo>
                    <a:pt x="3546" y="8205"/>
                  </a:lnTo>
                  <a:lnTo>
                    <a:pt x="3545" y="8196"/>
                  </a:lnTo>
                  <a:lnTo>
                    <a:pt x="3541" y="8150"/>
                  </a:lnTo>
                  <a:lnTo>
                    <a:pt x="3540" y="8141"/>
                  </a:lnTo>
                  <a:lnTo>
                    <a:pt x="3537" y="8096"/>
                  </a:lnTo>
                  <a:lnTo>
                    <a:pt x="3537" y="8086"/>
                  </a:lnTo>
                  <a:lnTo>
                    <a:pt x="3536" y="8041"/>
                  </a:lnTo>
                  <a:lnTo>
                    <a:pt x="3536" y="8036"/>
                  </a:lnTo>
                  <a:lnTo>
                    <a:pt x="3536" y="1000"/>
                  </a:lnTo>
                  <a:lnTo>
                    <a:pt x="3179" y="1000"/>
                  </a:lnTo>
                  <a:lnTo>
                    <a:pt x="3146" y="998"/>
                  </a:lnTo>
                  <a:lnTo>
                    <a:pt x="3114" y="991"/>
                  </a:lnTo>
                  <a:lnTo>
                    <a:pt x="3083" y="981"/>
                  </a:lnTo>
                  <a:lnTo>
                    <a:pt x="3054" y="967"/>
                  </a:lnTo>
                  <a:lnTo>
                    <a:pt x="3027" y="948"/>
                  </a:lnTo>
                  <a:lnTo>
                    <a:pt x="3002" y="927"/>
                  </a:lnTo>
                  <a:lnTo>
                    <a:pt x="2981" y="902"/>
                  </a:lnTo>
                  <a:lnTo>
                    <a:pt x="2962" y="875"/>
                  </a:lnTo>
                  <a:lnTo>
                    <a:pt x="2948" y="846"/>
                  </a:lnTo>
                  <a:lnTo>
                    <a:pt x="2938" y="815"/>
                  </a:lnTo>
                  <a:lnTo>
                    <a:pt x="2931" y="783"/>
                  </a:lnTo>
                  <a:lnTo>
                    <a:pt x="2929" y="750"/>
                  </a:lnTo>
                  <a:lnTo>
                    <a:pt x="2931" y="717"/>
                  </a:lnTo>
                  <a:lnTo>
                    <a:pt x="2938" y="685"/>
                  </a:lnTo>
                  <a:lnTo>
                    <a:pt x="2948" y="654"/>
                  </a:lnTo>
                  <a:lnTo>
                    <a:pt x="2962" y="625"/>
                  </a:lnTo>
                  <a:lnTo>
                    <a:pt x="2981" y="598"/>
                  </a:lnTo>
                  <a:lnTo>
                    <a:pt x="3002" y="573"/>
                  </a:lnTo>
                  <a:lnTo>
                    <a:pt x="3027" y="552"/>
                  </a:lnTo>
                  <a:lnTo>
                    <a:pt x="3054" y="533"/>
                  </a:lnTo>
                  <a:lnTo>
                    <a:pt x="3083" y="519"/>
                  </a:lnTo>
                  <a:lnTo>
                    <a:pt x="3114" y="509"/>
                  </a:lnTo>
                  <a:lnTo>
                    <a:pt x="3146" y="502"/>
                  </a:lnTo>
                  <a:lnTo>
                    <a:pt x="3179" y="500"/>
                  </a:lnTo>
                  <a:lnTo>
                    <a:pt x="3786" y="500"/>
                  </a:lnTo>
                  <a:lnTo>
                    <a:pt x="6214" y="500"/>
                  </a:lnTo>
                  <a:lnTo>
                    <a:pt x="6821" y="500"/>
                  </a:lnTo>
                  <a:lnTo>
                    <a:pt x="6854" y="502"/>
                  </a:lnTo>
                  <a:lnTo>
                    <a:pt x="6886" y="509"/>
                  </a:lnTo>
                  <a:lnTo>
                    <a:pt x="6917" y="519"/>
                  </a:lnTo>
                  <a:lnTo>
                    <a:pt x="6946" y="533"/>
                  </a:lnTo>
                  <a:lnTo>
                    <a:pt x="6973" y="552"/>
                  </a:lnTo>
                  <a:lnTo>
                    <a:pt x="6998" y="573"/>
                  </a:lnTo>
                  <a:lnTo>
                    <a:pt x="7019" y="598"/>
                  </a:lnTo>
                  <a:lnTo>
                    <a:pt x="7038" y="625"/>
                  </a:lnTo>
                  <a:lnTo>
                    <a:pt x="7052" y="654"/>
                  </a:lnTo>
                  <a:lnTo>
                    <a:pt x="7062" y="685"/>
                  </a:lnTo>
                  <a:lnTo>
                    <a:pt x="7069" y="717"/>
                  </a:lnTo>
                  <a:lnTo>
                    <a:pt x="7071" y="750"/>
                  </a:lnTo>
                  <a:lnTo>
                    <a:pt x="7069" y="783"/>
                  </a:lnTo>
                  <a:lnTo>
                    <a:pt x="7062" y="815"/>
                  </a:lnTo>
                  <a:lnTo>
                    <a:pt x="7052" y="846"/>
                  </a:lnTo>
                  <a:lnTo>
                    <a:pt x="7038" y="875"/>
                  </a:lnTo>
                  <a:lnTo>
                    <a:pt x="7019" y="902"/>
                  </a:lnTo>
                  <a:lnTo>
                    <a:pt x="6998" y="927"/>
                  </a:lnTo>
                  <a:lnTo>
                    <a:pt x="6973" y="948"/>
                  </a:lnTo>
                  <a:lnTo>
                    <a:pt x="6946" y="967"/>
                  </a:lnTo>
                  <a:lnTo>
                    <a:pt x="6917" y="981"/>
                  </a:lnTo>
                  <a:lnTo>
                    <a:pt x="6886" y="991"/>
                  </a:lnTo>
                  <a:close/>
                  <a:moveTo>
                    <a:pt x="5964" y="7299"/>
                  </a:moveTo>
                  <a:lnTo>
                    <a:pt x="5964" y="1000"/>
                  </a:lnTo>
                  <a:lnTo>
                    <a:pt x="4036" y="1000"/>
                  </a:lnTo>
                  <a:lnTo>
                    <a:pt x="4036" y="8034"/>
                  </a:lnTo>
                  <a:lnTo>
                    <a:pt x="4037" y="8072"/>
                  </a:lnTo>
                  <a:lnTo>
                    <a:pt x="4039" y="8108"/>
                  </a:lnTo>
                  <a:lnTo>
                    <a:pt x="4042" y="8144"/>
                  </a:lnTo>
                  <a:lnTo>
                    <a:pt x="4047" y="8180"/>
                  </a:lnTo>
                  <a:lnTo>
                    <a:pt x="4053" y="8215"/>
                  </a:lnTo>
                  <a:lnTo>
                    <a:pt x="4060" y="8251"/>
                  </a:lnTo>
                  <a:lnTo>
                    <a:pt x="4069" y="8285"/>
                  </a:lnTo>
                  <a:lnTo>
                    <a:pt x="4079" y="8320"/>
                  </a:lnTo>
                  <a:lnTo>
                    <a:pt x="4090" y="8354"/>
                  </a:lnTo>
                  <a:lnTo>
                    <a:pt x="4102" y="8388"/>
                  </a:lnTo>
                  <a:lnTo>
                    <a:pt x="4116" y="8421"/>
                  </a:lnTo>
                  <a:lnTo>
                    <a:pt x="4131" y="8454"/>
                  </a:lnTo>
                  <a:lnTo>
                    <a:pt x="4147" y="8487"/>
                  </a:lnTo>
                  <a:lnTo>
                    <a:pt x="4165" y="8518"/>
                  </a:lnTo>
                  <a:lnTo>
                    <a:pt x="4183" y="8548"/>
                  </a:lnTo>
                  <a:lnTo>
                    <a:pt x="4203" y="8579"/>
                  </a:lnTo>
                  <a:lnTo>
                    <a:pt x="4224" y="8608"/>
                  </a:lnTo>
                  <a:lnTo>
                    <a:pt x="4246" y="8637"/>
                  </a:lnTo>
                  <a:lnTo>
                    <a:pt x="4269" y="8665"/>
                  </a:lnTo>
                  <a:lnTo>
                    <a:pt x="4293" y="8692"/>
                  </a:lnTo>
                  <a:lnTo>
                    <a:pt x="4318" y="8717"/>
                  </a:lnTo>
                  <a:lnTo>
                    <a:pt x="4344" y="8742"/>
                  </a:lnTo>
                  <a:lnTo>
                    <a:pt x="4371" y="8766"/>
                  </a:lnTo>
                  <a:lnTo>
                    <a:pt x="4398" y="8789"/>
                  </a:lnTo>
                  <a:lnTo>
                    <a:pt x="4427" y="8811"/>
                  </a:lnTo>
                  <a:lnTo>
                    <a:pt x="4456" y="8832"/>
                  </a:lnTo>
                  <a:lnTo>
                    <a:pt x="4486" y="8852"/>
                  </a:lnTo>
                  <a:lnTo>
                    <a:pt x="4518" y="8870"/>
                  </a:lnTo>
                  <a:lnTo>
                    <a:pt x="4550" y="8888"/>
                  </a:lnTo>
                  <a:lnTo>
                    <a:pt x="4582" y="8905"/>
                  </a:lnTo>
                  <a:lnTo>
                    <a:pt x="4615" y="8920"/>
                  </a:lnTo>
                  <a:lnTo>
                    <a:pt x="4648" y="8933"/>
                  </a:lnTo>
                  <a:lnTo>
                    <a:pt x="4682" y="8946"/>
                  </a:lnTo>
                  <a:lnTo>
                    <a:pt x="4716" y="8957"/>
                  </a:lnTo>
                  <a:lnTo>
                    <a:pt x="4750" y="8967"/>
                  </a:lnTo>
                  <a:lnTo>
                    <a:pt x="4785" y="8976"/>
                  </a:lnTo>
                  <a:lnTo>
                    <a:pt x="4820" y="8983"/>
                  </a:lnTo>
                  <a:lnTo>
                    <a:pt x="4856" y="8989"/>
                  </a:lnTo>
                  <a:lnTo>
                    <a:pt x="4892" y="8994"/>
                  </a:lnTo>
                  <a:lnTo>
                    <a:pt x="4928" y="8997"/>
                  </a:lnTo>
                  <a:lnTo>
                    <a:pt x="4964" y="8999"/>
                  </a:lnTo>
                  <a:lnTo>
                    <a:pt x="5000" y="9000"/>
                  </a:lnTo>
                  <a:lnTo>
                    <a:pt x="5036" y="8999"/>
                  </a:lnTo>
                  <a:lnTo>
                    <a:pt x="5072" y="8997"/>
                  </a:lnTo>
                  <a:lnTo>
                    <a:pt x="5108" y="8994"/>
                  </a:lnTo>
                  <a:lnTo>
                    <a:pt x="5144" y="8989"/>
                  </a:lnTo>
                  <a:lnTo>
                    <a:pt x="5180" y="8983"/>
                  </a:lnTo>
                  <a:lnTo>
                    <a:pt x="5215" y="8976"/>
                  </a:lnTo>
                  <a:lnTo>
                    <a:pt x="5250" y="8967"/>
                  </a:lnTo>
                  <a:lnTo>
                    <a:pt x="5284" y="8957"/>
                  </a:lnTo>
                  <a:lnTo>
                    <a:pt x="5318" y="8946"/>
                  </a:lnTo>
                  <a:lnTo>
                    <a:pt x="5352" y="8933"/>
                  </a:lnTo>
                  <a:lnTo>
                    <a:pt x="5385" y="8920"/>
                  </a:lnTo>
                  <a:lnTo>
                    <a:pt x="5418" y="8905"/>
                  </a:lnTo>
                  <a:lnTo>
                    <a:pt x="5450" y="8888"/>
                  </a:lnTo>
                  <a:lnTo>
                    <a:pt x="5482" y="8870"/>
                  </a:lnTo>
                  <a:lnTo>
                    <a:pt x="5514" y="8852"/>
                  </a:lnTo>
                  <a:lnTo>
                    <a:pt x="5544" y="8832"/>
                  </a:lnTo>
                  <a:lnTo>
                    <a:pt x="5573" y="8811"/>
                  </a:lnTo>
                  <a:lnTo>
                    <a:pt x="5602" y="8789"/>
                  </a:lnTo>
                  <a:lnTo>
                    <a:pt x="5629" y="8766"/>
                  </a:lnTo>
                  <a:lnTo>
                    <a:pt x="5656" y="8742"/>
                  </a:lnTo>
                  <a:lnTo>
                    <a:pt x="5682" y="8717"/>
                  </a:lnTo>
                  <a:lnTo>
                    <a:pt x="5707" y="8692"/>
                  </a:lnTo>
                  <a:lnTo>
                    <a:pt x="5731" y="8665"/>
                  </a:lnTo>
                  <a:lnTo>
                    <a:pt x="5754" y="8637"/>
                  </a:lnTo>
                  <a:lnTo>
                    <a:pt x="5776" y="8608"/>
                  </a:lnTo>
                  <a:lnTo>
                    <a:pt x="5797" y="8579"/>
                  </a:lnTo>
                  <a:lnTo>
                    <a:pt x="5817" y="8548"/>
                  </a:lnTo>
                  <a:lnTo>
                    <a:pt x="5835" y="8518"/>
                  </a:lnTo>
                  <a:lnTo>
                    <a:pt x="5853" y="8487"/>
                  </a:lnTo>
                  <a:lnTo>
                    <a:pt x="5869" y="8454"/>
                  </a:lnTo>
                  <a:lnTo>
                    <a:pt x="5884" y="8421"/>
                  </a:lnTo>
                  <a:lnTo>
                    <a:pt x="5898" y="8388"/>
                  </a:lnTo>
                  <a:lnTo>
                    <a:pt x="5910" y="8354"/>
                  </a:lnTo>
                  <a:lnTo>
                    <a:pt x="5921" y="8320"/>
                  </a:lnTo>
                  <a:lnTo>
                    <a:pt x="5931" y="8285"/>
                  </a:lnTo>
                  <a:lnTo>
                    <a:pt x="5940" y="8251"/>
                  </a:lnTo>
                  <a:lnTo>
                    <a:pt x="5947" y="8215"/>
                  </a:lnTo>
                  <a:lnTo>
                    <a:pt x="5953" y="8180"/>
                  </a:lnTo>
                  <a:lnTo>
                    <a:pt x="5958" y="8144"/>
                  </a:lnTo>
                  <a:lnTo>
                    <a:pt x="5961" y="8108"/>
                  </a:lnTo>
                  <a:lnTo>
                    <a:pt x="5963" y="8072"/>
                  </a:lnTo>
                  <a:lnTo>
                    <a:pt x="5964" y="8034"/>
                  </a:lnTo>
                  <a:lnTo>
                    <a:pt x="5964" y="7558"/>
                  </a:lnTo>
                  <a:lnTo>
                    <a:pt x="5959" y="7565"/>
                  </a:lnTo>
                  <a:lnTo>
                    <a:pt x="5954" y="7573"/>
                  </a:lnTo>
                  <a:lnTo>
                    <a:pt x="5949" y="7580"/>
                  </a:lnTo>
                  <a:lnTo>
                    <a:pt x="5943" y="7587"/>
                  </a:lnTo>
                  <a:lnTo>
                    <a:pt x="5937" y="7594"/>
                  </a:lnTo>
                  <a:lnTo>
                    <a:pt x="5930" y="7601"/>
                  </a:lnTo>
                  <a:lnTo>
                    <a:pt x="5924" y="7607"/>
                  </a:lnTo>
                  <a:lnTo>
                    <a:pt x="5917" y="7613"/>
                  </a:lnTo>
                  <a:lnTo>
                    <a:pt x="5910" y="7619"/>
                  </a:lnTo>
                  <a:lnTo>
                    <a:pt x="5903" y="7624"/>
                  </a:lnTo>
                  <a:lnTo>
                    <a:pt x="5895" y="7629"/>
                  </a:lnTo>
                  <a:lnTo>
                    <a:pt x="5888" y="7634"/>
                  </a:lnTo>
                  <a:lnTo>
                    <a:pt x="5880" y="7639"/>
                  </a:lnTo>
                  <a:lnTo>
                    <a:pt x="5872" y="7643"/>
                  </a:lnTo>
                  <a:lnTo>
                    <a:pt x="5864" y="7647"/>
                  </a:lnTo>
                  <a:lnTo>
                    <a:pt x="5856" y="7651"/>
                  </a:lnTo>
                  <a:lnTo>
                    <a:pt x="5847" y="7655"/>
                  </a:lnTo>
                  <a:lnTo>
                    <a:pt x="5839" y="7658"/>
                  </a:lnTo>
                  <a:lnTo>
                    <a:pt x="5830" y="7660"/>
                  </a:lnTo>
                  <a:lnTo>
                    <a:pt x="5822" y="7663"/>
                  </a:lnTo>
                  <a:lnTo>
                    <a:pt x="5813" y="7665"/>
                  </a:lnTo>
                  <a:lnTo>
                    <a:pt x="5804" y="7667"/>
                  </a:lnTo>
                  <a:lnTo>
                    <a:pt x="5795" y="7668"/>
                  </a:lnTo>
                  <a:lnTo>
                    <a:pt x="5786" y="7669"/>
                  </a:lnTo>
                  <a:lnTo>
                    <a:pt x="5777" y="7670"/>
                  </a:lnTo>
                  <a:lnTo>
                    <a:pt x="5768" y="7671"/>
                  </a:lnTo>
                  <a:lnTo>
                    <a:pt x="5759" y="7671"/>
                  </a:lnTo>
                  <a:lnTo>
                    <a:pt x="5750" y="7671"/>
                  </a:lnTo>
                  <a:lnTo>
                    <a:pt x="5741" y="7670"/>
                  </a:lnTo>
                  <a:lnTo>
                    <a:pt x="5732" y="7669"/>
                  </a:lnTo>
                  <a:lnTo>
                    <a:pt x="5723" y="7668"/>
                  </a:lnTo>
                  <a:lnTo>
                    <a:pt x="5714" y="7667"/>
                  </a:lnTo>
                  <a:lnTo>
                    <a:pt x="5705" y="7665"/>
                  </a:lnTo>
                  <a:lnTo>
                    <a:pt x="5696" y="7663"/>
                  </a:lnTo>
                  <a:lnTo>
                    <a:pt x="5687" y="7660"/>
                  </a:lnTo>
                  <a:lnTo>
                    <a:pt x="5679" y="7658"/>
                  </a:lnTo>
                  <a:lnTo>
                    <a:pt x="5670" y="7655"/>
                  </a:lnTo>
                  <a:lnTo>
                    <a:pt x="5662" y="7651"/>
                  </a:lnTo>
                  <a:lnTo>
                    <a:pt x="5654" y="7647"/>
                  </a:lnTo>
                  <a:lnTo>
                    <a:pt x="5646" y="7643"/>
                  </a:lnTo>
                  <a:lnTo>
                    <a:pt x="5638" y="7639"/>
                  </a:lnTo>
                  <a:lnTo>
                    <a:pt x="5630" y="7634"/>
                  </a:lnTo>
                  <a:lnTo>
                    <a:pt x="5623" y="7629"/>
                  </a:lnTo>
                  <a:lnTo>
                    <a:pt x="5615" y="7624"/>
                  </a:lnTo>
                  <a:lnTo>
                    <a:pt x="5608" y="7619"/>
                  </a:lnTo>
                  <a:lnTo>
                    <a:pt x="5601" y="7613"/>
                  </a:lnTo>
                  <a:lnTo>
                    <a:pt x="5594" y="7607"/>
                  </a:lnTo>
                  <a:lnTo>
                    <a:pt x="5588" y="7600"/>
                  </a:lnTo>
                  <a:lnTo>
                    <a:pt x="5581" y="7594"/>
                  </a:lnTo>
                  <a:lnTo>
                    <a:pt x="5575" y="7587"/>
                  </a:lnTo>
                  <a:lnTo>
                    <a:pt x="5569" y="7580"/>
                  </a:lnTo>
                  <a:lnTo>
                    <a:pt x="5564" y="7573"/>
                  </a:lnTo>
                  <a:lnTo>
                    <a:pt x="5559" y="7565"/>
                  </a:lnTo>
                  <a:lnTo>
                    <a:pt x="5554" y="7558"/>
                  </a:lnTo>
                  <a:lnTo>
                    <a:pt x="5549" y="7550"/>
                  </a:lnTo>
                  <a:lnTo>
                    <a:pt x="5544" y="7542"/>
                  </a:lnTo>
                  <a:lnTo>
                    <a:pt x="5540" y="7534"/>
                  </a:lnTo>
                  <a:lnTo>
                    <a:pt x="5536" y="7526"/>
                  </a:lnTo>
                  <a:lnTo>
                    <a:pt x="5533" y="7517"/>
                  </a:lnTo>
                  <a:lnTo>
                    <a:pt x="5530" y="7509"/>
                  </a:lnTo>
                  <a:lnTo>
                    <a:pt x="5527" y="7500"/>
                  </a:lnTo>
                  <a:lnTo>
                    <a:pt x="5524" y="7491"/>
                  </a:lnTo>
                  <a:lnTo>
                    <a:pt x="5522" y="7483"/>
                  </a:lnTo>
                  <a:lnTo>
                    <a:pt x="5520" y="7474"/>
                  </a:lnTo>
                  <a:lnTo>
                    <a:pt x="5519" y="7465"/>
                  </a:lnTo>
                  <a:lnTo>
                    <a:pt x="5518" y="7456"/>
                  </a:lnTo>
                  <a:lnTo>
                    <a:pt x="5517" y="7447"/>
                  </a:lnTo>
                  <a:lnTo>
                    <a:pt x="5516" y="7438"/>
                  </a:lnTo>
                  <a:lnTo>
                    <a:pt x="5516" y="7429"/>
                  </a:lnTo>
                  <a:lnTo>
                    <a:pt x="5516" y="7420"/>
                  </a:lnTo>
                  <a:lnTo>
                    <a:pt x="5517" y="7411"/>
                  </a:lnTo>
                  <a:lnTo>
                    <a:pt x="5518" y="7402"/>
                  </a:lnTo>
                  <a:lnTo>
                    <a:pt x="5519" y="7392"/>
                  </a:lnTo>
                  <a:lnTo>
                    <a:pt x="5520" y="7383"/>
                  </a:lnTo>
                  <a:lnTo>
                    <a:pt x="5522" y="7375"/>
                  </a:lnTo>
                  <a:lnTo>
                    <a:pt x="5524" y="7366"/>
                  </a:lnTo>
                  <a:lnTo>
                    <a:pt x="5527" y="7357"/>
                  </a:lnTo>
                  <a:lnTo>
                    <a:pt x="5530" y="7348"/>
                  </a:lnTo>
                  <a:lnTo>
                    <a:pt x="5533" y="7340"/>
                  </a:lnTo>
                  <a:lnTo>
                    <a:pt x="5536" y="7331"/>
                  </a:lnTo>
                  <a:lnTo>
                    <a:pt x="5540" y="7323"/>
                  </a:lnTo>
                  <a:lnTo>
                    <a:pt x="5544" y="7315"/>
                  </a:lnTo>
                  <a:lnTo>
                    <a:pt x="5549" y="7307"/>
                  </a:lnTo>
                  <a:lnTo>
                    <a:pt x="5554" y="7299"/>
                  </a:lnTo>
                  <a:lnTo>
                    <a:pt x="5559" y="7292"/>
                  </a:lnTo>
                  <a:lnTo>
                    <a:pt x="5564" y="7284"/>
                  </a:lnTo>
                  <a:lnTo>
                    <a:pt x="5569" y="7277"/>
                  </a:lnTo>
                  <a:lnTo>
                    <a:pt x="5575" y="7270"/>
                  </a:lnTo>
                  <a:lnTo>
                    <a:pt x="5581" y="7263"/>
                  </a:lnTo>
                  <a:lnTo>
                    <a:pt x="5587" y="7257"/>
                  </a:lnTo>
                  <a:lnTo>
                    <a:pt x="5594" y="7251"/>
                  </a:lnTo>
                  <a:lnTo>
                    <a:pt x="5601" y="7245"/>
                  </a:lnTo>
                  <a:lnTo>
                    <a:pt x="5607" y="7239"/>
                  </a:lnTo>
                  <a:lnTo>
                    <a:pt x="5615" y="7233"/>
                  </a:lnTo>
                  <a:lnTo>
                    <a:pt x="5622" y="7228"/>
                  </a:lnTo>
                  <a:lnTo>
                    <a:pt x="5629" y="7223"/>
                  </a:lnTo>
                  <a:lnTo>
                    <a:pt x="5637" y="7218"/>
                  </a:lnTo>
                  <a:lnTo>
                    <a:pt x="5645" y="7214"/>
                  </a:lnTo>
                  <a:lnTo>
                    <a:pt x="5653" y="7210"/>
                  </a:lnTo>
                  <a:lnTo>
                    <a:pt x="5661" y="7206"/>
                  </a:lnTo>
                  <a:lnTo>
                    <a:pt x="5670" y="7202"/>
                  </a:lnTo>
                  <a:lnTo>
                    <a:pt x="5678" y="7199"/>
                  </a:lnTo>
                  <a:lnTo>
                    <a:pt x="5687" y="7197"/>
                  </a:lnTo>
                  <a:lnTo>
                    <a:pt x="5696" y="7194"/>
                  </a:lnTo>
                  <a:lnTo>
                    <a:pt x="5705" y="7192"/>
                  </a:lnTo>
                  <a:lnTo>
                    <a:pt x="5713" y="7190"/>
                  </a:lnTo>
                  <a:lnTo>
                    <a:pt x="5722" y="7189"/>
                  </a:lnTo>
                  <a:lnTo>
                    <a:pt x="5732" y="7188"/>
                  </a:lnTo>
                  <a:lnTo>
                    <a:pt x="5741" y="7187"/>
                  </a:lnTo>
                  <a:lnTo>
                    <a:pt x="5750" y="7186"/>
                  </a:lnTo>
                  <a:lnTo>
                    <a:pt x="5759" y="7186"/>
                  </a:lnTo>
                  <a:lnTo>
                    <a:pt x="5768" y="7186"/>
                  </a:lnTo>
                  <a:lnTo>
                    <a:pt x="5777" y="7187"/>
                  </a:lnTo>
                  <a:lnTo>
                    <a:pt x="5786" y="7188"/>
                  </a:lnTo>
                  <a:lnTo>
                    <a:pt x="5795" y="7189"/>
                  </a:lnTo>
                  <a:lnTo>
                    <a:pt x="5804" y="7190"/>
                  </a:lnTo>
                  <a:lnTo>
                    <a:pt x="5813" y="7192"/>
                  </a:lnTo>
                  <a:lnTo>
                    <a:pt x="5822" y="7194"/>
                  </a:lnTo>
                  <a:lnTo>
                    <a:pt x="5830" y="7197"/>
                  </a:lnTo>
                  <a:lnTo>
                    <a:pt x="5839" y="7199"/>
                  </a:lnTo>
                  <a:lnTo>
                    <a:pt x="5847" y="7202"/>
                  </a:lnTo>
                  <a:lnTo>
                    <a:pt x="5856" y="7206"/>
                  </a:lnTo>
                  <a:lnTo>
                    <a:pt x="5864" y="7210"/>
                  </a:lnTo>
                  <a:lnTo>
                    <a:pt x="5872" y="7214"/>
                  </a:lnTo>
                  <a:lnTo>
                    <a:pt x="5880" y="7218"/>
                  </a:lnTo>
                  <a:lnTo>
                    <a:pt x="5888" y="7223"/>
                  </a:lnTo>
                  <a:lnTo>
                    <a:pt x="5895" y="7228"/>
                  </a:lnTo>
                  <a:lnTo>
                    <a:pt x="5903" y="7233"/>
                  </a:lnTo>
                  <a:lnTo>
                    <a:pt x="5910" y="7239"/>
                  </a:lnTo>
                  <a:lnTo>
                    <a:pt x="5917" y="7245"/>
                  </a:lnTo>
                  <a:lnTo>
                    <a:pt x="5924" y="7251"/>
                  </a:lnTo>
                  <a:lnTo>
                    <a:pt x="5930" y="7257"/>
                  </a:lnTo>
                  <a:lnTo>
                    <a:pt x="5937" y="7263"/>
                  </a:lnTo>
                  <a:lnTo>
                    <a:pt x="5943" y="7270"/>
                  </a:lnTo>
                  <a:lnTo>
                    <a:pt x="5949" y="7277"/>
                  </a:lnTo>
                  <a:lnTo>
                    <a:pt x="5954" y="7284"/>
                  </a:lnTo>
                  <a:lnTo>
                    <a:pt x="5959" y="7292"/>
                  </a:lnTo>
                  <a:lnTo>
                    <a:pt x="5964" y="7299"/>
                  </a:lnTo>
                  <a:close/>
                  <a:moveTo>
                    <a:pt x="4999" y="6495"/>
                  </a:moveTo>
                  <a:lnTo>
                    <a:pt x="5000" y="6507"/>
                  </a:lnTo>
                  <a:lnTo>
                    <a:pt x="5000" y="6518"/>
                  </a:lnTo>
                  <a:lnTo>
                    <a:pt x="5000" y="6529"/>
                  </a:lnTo>
                  <a:lnTo>
                    <a:pt x="4999" y="6541"/>
                  </a:lnTo>
                  <a:lnTo>
                    <a:pt x="4998" y="6552"/>
                  </a:lnTo>
                  <a:lnTo>
                    <a:pt x="4997" y="6563"/>
                  </a:lnTo>
                  <a:lnTo>
                    <a:pt x="4995" y="6574"/>
                  </a:lnTo>
                  <a:lnTo>
                    <a:pt x="4992" y="6585"/>
                  </a:lnTo>
                  <a:lnTo>
                    <a:pt x="4990" y="6596"/>
                  </a:lnTo>
                  <a:lnTo>
                    <a:pt x="4986" y="6607"/>
                  </a:lnTo>
                  <a:lnTo>
                    <a:pt x="4983" y="6618"/>
                  </a:lnTo>
                  <a:lnTo>
                    <a:pt x="4979" y="6629"/>
                  </a:lnTo>
                  <a:lnTo>
                    <a:pt x="4975" y="6639"/>
                  </a:lnTo>
                  <a:lnTo>
                    <a:pt x="4970" y="6650"/>
                  </a:lnTo>
                  <a:lnTo>
                    <a:pt x="4965" y="6660"/>
                  </a:lnTo>
                  <a:lnTo>
                    <a:pt x="4959" y="6670"/>
                  </a:lnTo>
                  <a:lnTo>
                    <a:pt x="4953" y="6680"/>
                  </a:lnTo>
                  <a:lnTo>
                    <a:pt x="4947" y="6689"/>
                  </a:lnTo>
                  <a:lnTo>
                    <a:pt x="4941" y="6698"/>
                  </a:lnTo>
                  <a:lnTo>
                    <a:pt x="4934" y="6707"/>
                  </a:lnTo>
                  <a:lnTo>
                    <a:pt x="4926" y="6716"/>
                  </a:lnTo>
                  <a:lnTo>
                    <a:pt x="4919" y="6724"/>
                  </a:lnTo>
                  <a:lnTo>
                    <a:pt x="4911" y="6733"/>
                  </a:lnTo>
                  <a:lnTo>
                    <a:pt x="4903" y="6740"/>
                  </a:lnTo>
                  <a:lnTo>
                    <a:pt x="4894" y="6748"/>
                  </a:lnTo>
                  <a:lnTo>
                    <a:pt x="4886" y="6755"/>
                  </a:lnTo>
                  <a:lnTo>
                    <a:pt x="4877" y="6762"/>
                  </a:lnTo>
                  <a:lnTo>
                    <a:pt x="4867" y="6769"/>
                  </a:lnTo>
                  <a:lnTo>
                    <a:pt x="4858" y="6775"/>
                  </a:lnTo>
                  <a:lnTo>
                    <a:pt x="4848" y="6781"/>
                  </a:lnTo>
                  <a:lnTo>
                    <a:pt x="4838" y="6786"/>
                  </a:lnTo>
                  <a:lnTo>
                    <a:pt x="4828" y="6791"/>
                  </a:lnTo>
                  <a:lnTo>
                    <a:pt x="4818" y="6796"/>
                  </a:lnTo>
                  <a:lnTo>
                    <a:pt x="4807" y="6800"/>
                  </a:lnTo>
                  <a:lnTo>
                    <a:pt x="4797" y="6804"/>
                  </a:lnTo>
                  <a:lnTo>
                    <a:pt x="4786" y="6808"/>
                  </a:lnTo>
                  <a:lnTo>
                    <a:pt x="4775" y="6811"/>
                  </a:lnTo>
                  <a:lnTo>
                    <a:pt x="4764" y="6813"/>
                  </a:lnTo>
                  <a:lnTo>
                    <a:pt x="4753" y="6816"/>
                  </a:lnTo>
                  <a:lnTo>
                    <a:pt x="4742" y="6818"/>
                  </a:lnTo>
                  <a:lnTo>
                    <a:pt x="4730" y="6819"/>
                  </a:lnTo>
                  <a:lnTo>
                    <a:pt x="4719" y="6820"/>
                  </a:lnTo>
                  <a:lnTo>
                    <a:pt x="4708" y="6821"/>
                  </a:lnTo>
                  <a:lnTo>
                    <a:pt x="4696" y="6821"/>
                  </a:lnTo>
                  <a:lnTo>
                    <a:pt x="4685" y="6821"/>
                  </a:lnTo>
                  <a:lnTo>
                    <a:pt x="4673" y="6820"/>
                  </a:lnTo>
                  <a:lnTo>
                    <a:pt x="4662" y="6819"/>
                  </a:lnTo>
                  <a:lnTo>
                    <a:pt x="4651" y="6818"/>
                  </a:lnTo>
                  <a:lnTo>
                    <a:pt x="4640" y="6816"/>
                  </a:lnTo>
                  <a:lnTo>
                    <a:pt x="4629" y="6813"/>
                  </a:lnTo>
                  <a:lnTo>
                    <a:pt x="4618" y="6811"/>
                  </a:lnTo>
                  <a:lnTo>
                    <a:pt x="4607" y="6808"/>
                  </a:lnTo>
                  <a:lnTo>
                    <a:pt x="4596" y="6804"/>
                  </a:lnTo>
                  <a:lnTo>
                    <a:pt x="4586" y="6800"/>
                  </a:lnTo>
                  <a:lnTo>
                    <a:pt x="4575" y="6796"/>
                  </a:lnTo>
                  <a:lnTo>
                    <a:pt x="4565" y="6791"/>
                  </a:lnTo>
                  <a:lnTo>
                    <a:pt x="4555" y="6786"/>
                  </a:lnTo>
                  <a:lnTo>
                    <a:pt x="4545" y="6781"/>
                  </a:lnTo>
                  <a:lnTo>
                    <a:pt x="4535" y="6775"/>
                  </a:lnTo>
                  <a:lnTo>
                    <a:pt x="4525" y="6769"/>
                  </a:lnTo>
                  <a:lnTo>
                    <a:pt x="4516" y="6762"/>
                  </a:lnTo>
                  <a:lnTo>
                    <a:pt x="4507" y="6755"/>
                  </a:lnTo>
                  <a:lnTo>
                    <a:pt x="4498" y="6748"/>
                  </a:lnTo>
                  <a:lnTo>
                    <a:pt x="4490" y="6740"/>
                  </a:lnTo>
                  <a:lnTo>
                    <a:pt x="4482" y="6733"/>
                  </a:lnTo>
                  <a:lnTo>
                    <a:pt x="4474" y="6724"/>
                  </a:lnTo>
                  <a:lnTo>
                    <a:pt x="4466" y="6716"/>
                  </a:lnTo>
                  <a:lnTo>
                    <a:pt x="4459" y="6707"/>
                  </a:lnTo>
                  <a:lnTo>
                    <a:pt x="4452" y="6698"/>
                  </a:lnTo>
                  <a:lnTo>
                    <a:pt x="4446" y="6689"/>
                  </a:lnTo>
                  <a:lnTo>
                    <a:pt x="4440" y="6680"/>
                  </a:lnTo>
                  <a:lnTo>
                    <a:pt x="4434" y="6670"/>
                  </a:lnTo>
                  <a:lnTo>
                    <a:pt x="4428" y="6660"/>
                  </a:lnTo>
                  <a:lnTo>
                    <a:pt x="4423" y="6650"/>
                  </a:lnTo>
                  <a:lnTo>
                    <a:pt x="4418" y="6639"/>
                  </a:lnTo>
                  <a:lnTo>
                    <a:pt x="4414" y="6629"/>
                  </a:lnTo>
                  <a:lnTo>
                    <a:pt x="4410" y="6618"/>
                  </a:lnTo>
                  <a:lnTo>
                    <a:pt x="4407" y="6607"/>
                  </a:lnTo>
                  <a:lnTo>
                    <a:pt x="4403" y="6596"/>
                  </a:lnTo>
                  <a:lnTo>
                    <a:pt x="4401" y="6585"/>
                  </a:lnTo>
                  <a:lnTo>
                    <a:pt x="4398" y="6574"/>
                  </a:lnTo>
                  <a:lnTo>
                    <a:pt x="4396" y="6563"/>
                  </a:lnTo>
                  <a:lnTo>
                    <a:pt x="4395" y="6552"/>
                  </a:lnTo>
                  <a:lnTo>
                    <a:pt x="4394" y="6541"/>
                  </a:lnTo>
                  <a:lnTo>
                    <a:pt x="4393" y="6529"/>
                  </a:lnTo>
                  <a:lnTo>
                    <a:pt x="4393" y="6518"/>
                  </a:lnTo>
                  <a:lnTo>
                    <a:pt x="4393" y="6507"/>
                  </a:lnTo>
                  <a:lnTo>
                    <a:pt x="4394" y="6495"/>
                  </a:lnTo>
                  <a:lnTo>
                    <a:pt x="4395" y="6484"/>
                  </a:lnTo>
                  <a:lnTo>
                    <a:pt x="4396" y="6473"/>
                  </a:lnTo>
                  <a:lnTo>
                    <a:pt x="4398" y="6462"/>
                  </a:lnTo>
                  <a:lnTo>
                    <a:pt x="4401" y="6450"/>
                  </a:lnTo>
                  <a:lnTo>
                    <a:pt x="4403" y="6439"/>
                  </a:lnTo>
                  <a:lnTo>
                    <a:pt x="4407" y="6428"/>
                  </a:lnTo>
                  <a:lnTo>
                    <a:pt x="4410" y="6418"/>
                  </a:lnTo>
                  <a:lnTo>
                    <a:pt x="4414" y="6407"/>
                  </a:lnTo>
                  <a:lnTo>
                    <a:pt x="4418" y="6396"/>
                  </a:lnTo>
                  <a:lnTo>
                    <a:pt x="4423" y="6386"/>
                  </a:lnTo>
                  <a:lnTo>
                    <a:pt x="4428" y="6376"/>
                  </a:lnTo>
                  <a:lnTo>
                    <a:pt x="4434" y="6366"/>
                  </a:lnTo>
                  <a:lnTo>
                    <a:pt x="4440" y="6356"/>
                  </a:lnTo>
                  <a:lnTo>
                    <a:pt x="4446" y="6347"/>
                  </a:lnTo>
                  <a:lnTo>
                    <a:pt x="4452" y="6338"/>
                  </a:lnTo>
                  <a:lnTo>
                    <a:pt x="4459" y="6329"/>
                  </a:lnTo>
                  <a:lnTo>
                    <a:pt x="4466" y="6320"/>
                  </a:lnTo>
                  <a:lnTo>
                    <a:pt x="4474" y="6312"/>
                  </a:lnTo>
                  <a:lnTo>
                    <a:pt x="4482" y="6303"/>
                  </a:lnTo>
                  <a:lnTo>
                    <a:pt x="4490" y="6296"/>
                  </a:lnTo>
                  <a:lnTo>
                    <a:pt x="4498" y="6288"/>
                  </a:lnTo>
                  <a:lnTo>
                    <a:pt x="4507" y="6281"/>
                  </a:lnTo>
                  <a:lnTo>
                    <a:pt x="4516" y="6274"/>
                  </a:lnTo>
                  <a:lnTo>
                    <a:pt x="4525" y="6267"/>
                  </a:lnTo>
                  <a:lnTo>
                    <a:pt x="4535" y="6261"/>
                  </a:lnTo>
                  <a:lnTo>
                    <a:pt x="4545" y="6255"/>
                  </a:lnTo>
                  <a:lnTo>
                    <a:pt x="4555" y="6249"/>
                  </a:lnTo>
                  <a:lnTo>
                    <a:pt x="4565" y="6244"/>
                  </a:lnTo>
                  <a:lnTo>
                    <a:pt x="4575" y="6239"/>
                  </a:lnTo>
                  <a:lnTo>
                    <a:pt x="4586" y="6235"/>
                  </a:lnTo>
                  <a:lnTo>
                    <a:pt x="4596" y="6231"/>
                  </a:lnTo>
                  <a:lnTo>
                    <a:pt x="4607" y="6228"/>
                  </a:lnTo>
                  <a:lnTo>
                    <a:pt x="4618" y="6224"/>
                  </a:lnTo>
                  <a:lnTo>
                    <a:pt x="4629" y="6222"/>
                  </a:lnTo>
                  <a:lnTo>
                    <a:pt x="4640" y="6219"/>
                  </a:lnTo>
                  <a:lnTo>
                    <a:pt x="4651" y="6217"/>
                  </a:lnTo>
                  <a:lnTo>
                    <a:pt x="4662" y="6216"/>
                  </a:lnTo>
                  <a:lnTo>
                    <a:pt x="4673" y="6215"/>
                  </a:lnTo>
                  <a:lnTo>
                    <a:pt x="4685" y="6214"/>
                  </a:lnTo>
                  <a:lnTo>
                    <a:pt x="4696" y="6214"/>
                  </a:lnTo>
                  <a:lnTo>
                    <a:pt x="4708" y="6214"/>
                  </a:lnTo>
                  <a:lnTo>
                    <a:pt x="4719" y="6215"/>
                  </a:lnTo>
                  <a:lnTo>
                    <a:pt x="4730" y="6216"/>
                  </a:lnTo>
                  <a:lnTo>
                    <a:pt x="4742" y="6217"/>
                  </a:lnTo>
                  <a:lnTo>
                    <a:pt x="4753" y="6219"/>
                  </a:lnTo>
                  <a:lnTo>
                    <a:pt x="4764" y="6222"/>
                  </a:lnTo>
                  <a:lnTo>
                    <a:pt x="4775" y="6224"/>
                  </a:lnTo>
                  <a:lnTo>
                    <a:pt x="4786" y="6228"/>
                  </a:lnTo>
                  <a:lnTo>
                    <a:pt x="4797" y="6231"/>
                  </a:lnTo>
                  <a:lnTo>
                    <a:pt x="4807" y="6235"/>
                  </a:lnTo>
                  <a:lnTo>
                    <a:pt x="4818" y="6239"/>
                  </a:lnTo>
                  <a:lnTo>
                    <a:pt x="4828" y="6244"/>
                  </a:lnTo>
                  <a:lnTo>
                    <a:pt x="4838" y="6249"/>
                  </a:lnTo>
                  <a:lnTo>
                    <a:pt x="4848" y="6255"/>
                  </a:lnTo>
                  <a:lnTo>
                    <a:pt x="4858" y="6261"/>
                  </a:lnTo>
                  <a:lnTo>
                    <a:pt x="4867" y="6267"/>
                  </a:lnTo>
                  <a:lnTo>
                    <a:pt x="4877" y="6274"/>
                  </a:lnTo>
                  <a:lnTo>
                    <a:pt x="4886" y="6281"/>
                  </a:lnTo>
                  <a:lnTo>
                    <a:pt x="4894" y="6288"/>
                  </a:lnTo>
                  <a:lnTo>
                    <a:pt x="4903" y="6296"/>
                  </a:lnTo>
                  <a:lnTo>
                    <a:pt x="4911" y="6303"/>
                  </a:lnTo>
                  <a:lnTo>
                    <a:pt x="4919" y="6312"/>
                  </a:lnTo>
                  <a:lnTo>
                    <a:pt x="4926" y="6320"/>
                  </a:lnTo>
                  <a:lnTo>
                    <a:pt x="4934" y="6329"/>
                  </a:lnTo>
                  <a:lnTo>
                    <a:pt x="4941" y="6338"/>
                  </a:lnTo>
                  <a:lnTo>
                    <a:pt x="4947" y="6347"/>
                  </a:lnTo>
                  <a:lnTo>
                    <a:pt x="4953" y="6356"/>
                  </a:lnTo>
                  <a:lnTo>
                    <a:pt x="4959" y="6366"/>
                  </a:lnTo>
                  <a:lnTo>
                    <a:pt x="4965" y="6376"/>
                  </a:lnTo>
                  <a:lnTo>
                    <a:pt x="4970" y="6386"/>
                  </a:lnTo>
                  <a:lnTo>
                    <a:pt x="4975" y="6396"/>
                  </a:lnTo>
                  <a:lnTo>
                    <a:pt x="4979" y="6407"/>
                  </a:lnTo>
                  <a:lnTo>
                    <a:pt x="4983" y="6418"/>
                  </a:lnTo>
                  <a:lnTo>
                    <a:pt x="4986" y="6428"/>
                  </a:lnTo>
                  <a:lnTo>
                    <a:pt x="4990" y="6439"/>
                  </a:lnTo>
                  <a:lnTo>
                    <a:pt x="4992" y="6450"/>
                  </a:lnTo>
                  <a:lnTo>
                    <a:pt x="4995" y="6462"/>
                  </a:lnTo>
                  <a:lnTo>
                    <a:pt x="4997" y="6473"/>
                  </a:lnTo>
                  <a:lnTo>
                    <a:pt x="4998" y="6484"/>
                  </a:lnTo>
                  <a:lnTo>
                    <a:pt x="4999" y="6495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45" name="Group 31"/>
          <p:cNvGrpSpPr/>
          <p:nvPr/>
        </p:nvGrpSpPr>
        <p:grpSpPr>
          <a:xfrm>
            <a:off x="808583" y="3561477"/>
            <a:ext cx="501668" cy="501668"/>
            <a:chOff x="2962542" y="1760585"/>
            <a:chExt cx="633600" cy="633600"/>
          </a:xfrm>
        </p:grpSpPr>
        <p:sp>
          <p:nvSpPr>
            <p:cNvPr id="46" name="Accent"/>
            <p:cNvSpPr/>
            <p:nvPr/>
          </p:nvSpPr>
          <p:spPr>
            <a:xfrm>
              <a:off x="2962542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917" y="4202"/>
                  </a:moveTo>
                  <a:lnTo>
                    <a:pt x="6917" y="3989"/>
                  </a:lnTo>
                  <a:lnTo>
                    <a:pt x="5307" y="5956"/>
                  </a:lnTo>
                  <a:lnTo>
                    <a:pt x="5284" y="5981"/>
                  </a:lnTo>
                  <a:lnTo>
                    <a:pt x="5258" y="6002"/>
                  </a:lnTo>
                  <a:lnTo>
                    <a:pt x="5229" y="6020"/>
                  </a:lnTo>
                  <a:lnTo>
                    <a:pt x="5198" y="6034"/>
                  </a:lnTo>
                  <a:lnTo>
                    <a:pt x="5165" y="6043"/>
                  </a:lnTo>
                  <a:lnTo>
                    <a:pt x="5131" y="6047"/>
                  </a:lnTo>
                  <a:lnTo>
                    <a:pt x="5097" y="6047"/>
                  </a:lnTo>
                  <a:lnTo>
                    <a:pt x="5064" y="6043"/>
                  </a:lnTo>
                  <a:lnTo>
                    <a:pt x="5031" y="6034"/>
                  </a:lnTo>
                  <a:lnTo>
                    <a:pt x="5000" y="6020"/>
                  </a:lnTo>
                  <a:lnTo>
                    <a:pt x="4971" y="6003"/>
                  </a:lnTo>
                  <a:lnTo>
                    <a:pt x="4002" y="5325"/>
                  </a:lnTo>
                  <a:lnTo>
                    <a:pt x="2554" y="6774"/>
                  </a:lnTo>
                  <a:lnTo>
                    <a:pt x="2529" y="6795"/>
                  </a:lnTo>
                  <a:lnTo>
                    <a:pt x="2502" y="6813"/>
                  </a:lnTo>
                  <a:lnTo>
                    <a:pt x="2473" y="6828"/>
                  </a:lnTo>
                  <a:lnTo>
                    <a:pt x="2442" y="6838"/>
                  </a:lnTo>
                  <a:lnTo>
                    <a:pt x="2410" y="6845"/>
                  </a:lnTo>
                  <a:lnTo>
                    <a:pt x="2377" y="6847"/>
                  </a:lnTo>
                  <a:lnTo>
                    <a:pt x="2344" y="6845"/>
                  </a:lnTo>
                  <a:lnTo>
                    <a:pt x="2312" y="6839"/>
                  </a:lnTo>
                  <a:lnTo>
                    <a:pt x="2281" y="6828"/>
                  </a:lnTo>
                  <a:lnTo>
                    <a:pt x="2252" y="6814"/>
                  </a:lnTo>
                  <a:lnTo>
                    <a:pt x="2225" y="6795"/>
                  </a:lnTo>
                  <a:lnTo>
                    <a:pt x="2200" y="6774"/>
                  </a:lnTo>
                  <a:lnTo>
                    <a:pt x="2179" y="6749"/>
                  </a:lnTo>
                  <a:lnTo>
                    <a:pt x="2161" y="6722"/>
                  </a:lnTo>
                  <a:lnTo>
                    <a:pt x="2146" y="6693"/>
                  </a:lnTo>
                  <a:lnTo>
                    <a:pt x="2136" y="6662"/>
                  </a:lnTo>
                  <a:lnTo>
                    <a:pt x="2129" y="6630"/>
                  </a:lnTo>
                  <a:lnTo>
                    <a:pt x="2127" y="6597"/>
                  </a:lnTo>
                  <a:lnTo>
                    <a:pt x="2129" y="6564"/>
                  </a:lnTo>
                  <a:lnTo>
                    <a:pt x="2135" y="6532"/>
                  </a:lnTo>
                  <a:lnTo>
                    <a:pt x="2146" y="6501"/>
                  </a:lnTo>
                  <a:lnTo>
                    <a:pt x="2160" y="6472"/>
                  </a:lnTo>
                  <a:lnTo>
                    <a:pt x="2179" y="6445"/>
                  </a:lnTo>
                  <a:lnTo>
                    <a:pt x="2200" y="6420"/>
                  </a:lnTo>
                  <a:lnTo>
                    <a:pt x="3796" y="4823"/>
                  </a:lnTo>
                  <a:lnTo>
                    <a:pt x="3820" y="4802"/>
                  </a:lnTo>
                  <a:lnTo>
                    <a:pt x="3846" y="4785"/>
                  </a:lnTo>
                  <a:lnTo>
                    <a:pt x="3875" y="4770"/>
                  </a:lnTo>
                  <a:lnTo>
                    <a:pt x="3904" y="4760"/>
                  </a:lnTo>
                  <a:lnTo>
                    <a:pt x="3935" y="4753"/>
                  </a:lnTo>
                  <a:lnTo>
                    <a:pt x="3967" y="4750"/>
                  </a:lnTo>
                  <a:lnTo>
                    <a:pt x="3999" y="4751"/>
                  </a:lnTo>
                  <a:lnTo>
                    <a:pt x="4030" y="4757"/>
                  </a:lnTo>
                  <a:lnTo>
                    <a:pt x="4060" y="4766"/>
                  </a:lnTo>
                  <a:lnTo>
                    <a:pt x="4089" y="4779"/>
                  </a:lnTo>
                  <a:lnTo>
                    <a:pt x="4116" y="4795"/>
                  </a:lnTo>
                  <a:lnTo>
                    <a:pt x="5067" y="5460"/>
                  </a:lnTo>
                  <a:lnTo>
                    <a:pt x="6639" y="3539"/>
                  </a:lnTo>
                  <a:lnTo>
                    <a:pt x="6255" y="3539"/>
                  </a:lnTo>
                  <a:lnTo>
                    <a:pt x="6222" y="3537"/>
                  </a:lnTo>
                  <a:lnTo>
                    <a:pt x="6190" y="3530"/>
                  </a:lnTo>
                  <a:lnTo>
                    <a:pt x="6159" y="3520"/>
                  </a:lnTo>
                  <a:lnTo>
                    <a:pt x="6130" y="3506"/>
                  </a:lnTo>
                  <a:lnTo>
                    <a:pt x="6103" y="3487"/>
                  </a:lnTo>
                  <a:lnTo>
                    <a:pt x="6078" y="3466"/>
                  </a:lnTo>
                  <a:lnTo>
                    <a:pt x="6057" y="3441"/>
                  </a:lnTo>
                  <a:lnTo>
                    <a:pt x="6038" y="3414"/>
                  </a:lnTo>
                  <a:lnTo>
                    <a:pt x="6024" y="3385"/>
                  </a:lnTo>
                  <a:lnTo>
                    <a:pt x="6014" y="3354"/>
                  </a:lnTo>
                  <a:lnTo>
                    <a:pt x="6007" y="3322"/>
                  </a:lnTo>
                  <a:lnTo>
                    <a:pt x="6005" y="3289"/>
                  </a:lnTo>
                  <a:lnTo>
                    <a:pt x="6007" y="3256"/>
                  </a:lnTo>
                  <a:lnTo>
                    <a:pt x="6014" y="3224"/>
                  </a:lnTo>
                  <a:lnTo>
                    <a:pt x="6024" y="3193"/>
                  </a:lnTo>
                  <a:lnTo>
                    <a:pt x="6038" y="3164"/>
                  </a:lnTo>
                  <a:lnTo>
                    <a:pt x="6057" y="3137"/>
                  </a:lnTo>
                  <a:lnTo>
                    <a:pt x="6078" y="3112"/>
                  </a:lnTo>
                  <a:lnTo>
                    <a:pt x="6103" y="3091"/>
                  </a:lnTo>
                  <a:lnTo>
                    <a:pt x="6130" y="3072"/>
                  </a:lnTo>
                  <a:lnTo>
                    <a:pt x="6159" y="3058"/>
                  </a:lnTo>
                  <a:lnTo>
                    <a:pt x="6190" y="3048"/>
                  </a:lnTo>
                  <a:lnTo>
                    <a:pt x="6222" y="3041"/>
                  </a:lnTo>
                  <a:lnTo>
                    <a:pt x="6255" y="3039"/>
                  </a:lnTo>
                  <a:lnTo>
                    <a:pt x="7167" y="3039"/>
                  </a:lnTo>
                  <a:lnTo>
                    <a:pt x="7171" y="3039"/>
                  </a:lnTo>
                  <a:lnTo>
                    <a:pt x="7175" y="3039"/>
                  </a:lnTo>
                  <a:lnTo>
                    <a:pt x="7187" y="3040"/>
                  </a:lnTo>
                  <a:lnTo>
                    <a:pt x="7200" y="3041"/>
                  </a:lnTo>
                  <a:lnTo>
                    <a:pt x="7203" y="3042"/>
                  </a:lnTo>
                  <a:lnTo>
                    <a:pt x="7207" y="3042"/>
                  </a:lnTo>
                  <a:lnTo>
                    <a:pt x="7219" y="3045"/>
                  </a:lnTo>
                  <a:lnTo>
                    <a:pt x="7232" y="3048"/>
                  </a:lnTo>
                  <a:lnTo>
                    <a:pt x="7235" y="3049"/>
                  </a:lnTo>
                  <a:lnTo>
                    <a:pt x="7239" y="3050"/>
                  </a:lnTo>
                  <a:lnTo>
                    <a:pt x="7251" y="3054"/>
                  </a:lnTo>
                  <a:lnTo>
                    <a:pt x="7263" y="3058"/>
                  </a:lnTo>
                  <a:lnTo>
                    <a:pt x="7266" y="3060"/>
                  </a:lnTo>
                  <a:lnTo>
                    <a:pt x="7270" y="3061"/>
                  </a:lnTo>
                  <a:lnTo>
                    <a:pt x="7281" y="3067"/>
                  </a:lnTo>
                  <a:lnTo>
                    <a:pt x="7292" y="3072"/>
                  </a:lnTo>
                  <a:lnTo>
                    <a:pt x="7295" y="3075"/>
                  </a:lnTo>
                  <a:lnTo>
                    <a:pt x="7299" y="3077"/>
                  </a:lnTo>
                  <a:lnTo>
                    <a:pt x="7309" y="3084"/>
                  </a:lnTo>
                  <a:lnTo>
                    <a:pt x="7319" y="3091"/>
                  </a:lnTo>
                  <a:lnTo>
                    <a:pt x="7322" y="3093"/>
                  </a:lnTo>
                  <a:lnTo>
                    <a:pt x="7325" y="3096"/>
                  </a:lnTo>
                  <a:lnTo>
                    <a:pt x="7334" y="3104"/>
                  </a:lnTo>
                  <a:lnTo>
                    <a:pt x="7344" y="3112"/>
                  </a:lnTo>
                  <a:lnTo>
                    <a:pt x="7346" y="3115"/>
                  </a:lnTo>
                  <a:lnTo>
                    <a:pt x="7349" y="3118"/>
                  </a:lnTo>
                  <a:lnTo>
                    <a:pt x="7357" y="3127"/>
                  </a:lnTo>
                  <a:lnTo>
                    <a:pt x="7365" y="3137"/>
                  </a:lnTo>
                  <a:lnTo>
                    <a:pt x="7368" y="3140"/>
                  </a:lnTo>
                  <a:lnTo>
                    <a:pt x="7370" y="3143"/>
                  </a:lnTo>
                  <a:lnTo>
                    <a:pt x="7377" y="3154"/>
                  </a:lnTo>
                  <a:lnTo>
                    <a:pt x="7384" y="3164"/>
                  </a:lnTo>
                  <a:lnTo>
                    <a:pt x="7385" y="3168"/>
                  </a:lnTo>
                  <a:lnTo>
                    <a:pt x="7387" y="3171"/>
                  </a:lnTo>
                  <a:lnTo>
                    <a:pt x="7392" y="3182"/>
                  </a:lnTo>
                  <a:lnTo>
                    <a:pt x="7398" y="3193"/>
                  </a:lnTo>
                  <a:lnTo>
                    <a:pt x="7399" y="3197"/>
                  </a:lnTo>
                  <a:lnTo>
                    <a:pt x="7401" y="3201"/>
                  </a:lnTo>
                  <a:lnTo>
                    <a:pt x="7404" y="3213"/>
                  </a:lnTo>
                  <a:lnTo>
                    <a:pt x="7408" y="3224"/>
                  </a:lnTo>
                  <a:lnTo>
                    <a:pt x="7409" y="3228"/>
                  </a:lnTo>
                  <a:lnTo>
                    <a:pt x="7410" y="3232"/>
                  </a:lnTo>
                  <a:lnTo>
                    <a:pt x="7412" y="3244"/>
                  </a:lnTo>
                  <a:lnTo>
                    <a:pt x="7415" y="3256"/>
                  </a:lnTo>
                  <a:lnTo>
                    <a:pt x="7415" y="3260"/>
                  </a:lnTo>
                  <a:lnTo>
                    <a:pt x="7416" y="3264"/>
                  </a:lnTo>
                  <a:lnTo>
                    <a:pt x="7416" y="3277"/>
                  </a:lnTo>
                  <a:lnTo>
                    <a:pt x="7417" y="3289"/>
                  </a:lnTo>
                  <a:lnTo>
                    <a:pt x="7417" y="4202"/>
                  </a:lnTo>
                  <a:lnTo>
                    <a:pt x="7415" y="4235"/>
                  </a:lnTo>
                  <a:lnTo>
                    <a:pt x="7408" y="4267"/>
                  </a:lnTo>
                  <a:lnTo>
                    <a:pt x="7398" y="4298"/>
                  </a:lnTo>
                  <a:lnTo>
                    <a:pt x="7384" y="4327"/>
                  </a:lnTo>
                  <a:lnTo>
                    <a:pt x="7365" y="4354"/>
                  </a:lnTo>
                  <a:lnTo>
                    <a:pt x="7344" y="4379"/>
                  </a:lnTo>
                  <a:lnTo>
                    <a:pt x="7319" y="4400"/>
                  </a:lnTo>
                  <a:lnTo>
                    <a:pt x="7292" y="4419"/>
                  </a:lnTo>
                  <a:lnTo>
                    <a:pt x="7263" y="4433"/>
                  </a:lnTo>
                  <a:lnTo>
                    <a:pt x="7232" y="4443"/>
                  </a:lnTo>
                  <a:lnTo>
                    <a:pt x="7200" y="4450"/>
                  </a:lnTo>
                  <a:lnTo>
                    <a:pt x="7167" y="4452"/>
                  </a:lnTo>
                  <a:lnTo>
                    <a:pt x="7134" y="4450"/>
                  </a:lnTo>
                  <a:lnTo>
                    <a:pt x="7102" y="4443"/>
                  </a:lnTo>
                  <a:lnTo>
                    <a:pt x="7071" y="4433"/>
                  </a:lnTo>
                  <a:lnTo>
                    <a:pt x="7042" y="4419"/>
                  </a:lnTo>
                  <a:lnTo>
                    <a:pt x="7015" y="4400"/>
                  </a:lnTo>
                  <a:lnTo>
                    <a:pt x="6990" y="4379"/>
                  </a:lnTo>
                  <a:lnTo>
                    <a:pt x="6969" y="4354"/>
                  </a:lnTo>
                  <a:lnTo>
                    <a:pt x="6950" y="4327"/>
                  </a:lnTo>
                  <a:lnTo>
                    <a:pt x="6936" y="4298"/>
                  </a:lnTo>
                  <a:lnTo>
                    <a:pt x="6926" y="4267"/>
                  </a:lnTo>
                  <a:lnTo>
                    <a:pt x="6919" y="4235"/>
                  </a:lnTo>
                  <a:lnTo>
                    <a:pt x="6917" y="420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47" name="Outline"/>
            <p:cNvSpPr/>
            <p:nvPr/>
          </p:nvSpPr>
          <p:spPr>
            <a:xfrm>
              <a:off x="2962542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2143" y="1100"/>
                  </a:moveTo>
                  <a:lnTo>
                    <a:pt x="2148" y="1100"/>
                  </a:lnTo>
                  <a:lnTo>
                    <a:pt x="7852" y="1100"/>
                  </a:lnTo>
                  <a:lnTo>
                    <a:pt x="7857" y="1100"/>
                  </a:lnTo>
                  <a:lnTo>
                    <a:pt x="7887" y="1101"/>
                  </a:lnTo>
                  <a:lnTo>
                    <a:pt x="7896" y="1101"/>
                  </a:lnTo>
                  <a:lnTo>
                    <a:pt x="7926" y="1103"/>
                  </a:lnTo>
                  <a:lnTo>
                    <a:pt x="7935" y="1103"/>
                  </a:lnTo>
                  <a:lnTo>
                    <a:pt x="7965" y="1106"/>
                  </a:lnTo>
                  <a:lnTo>
                    <a:pt x="7974" y="1107"/>
                  </a:lnTo>
                  <a:lnTo>
                    <a:pt x="8004" y="1111"/>
                  </a:lnTo>
                  <a:lnTo>
                    <a:pt x="8013" y="1113"/>
                  </a:lnTo>
                  <a:lnTo>
                    <a:pt x="8042" y="1118"/>
                  </a:lnTo>
                  <a:lnTo>
                    <a:pt x="8052" y="1119"/>
                  </a:lnTo>
                  <a:lnTo>
                    <a:pt x="8081" y="1125"/>
                  </a:lnTo>
                  <a:lnTo>
                    <a:pt x="8090" y="1127"/>
                  </a:lnTo>
                  <a:lnTo>
                    <a:pt x="8119" y="1135"/>
                  </a:lnTo>
                  <a:lnTo>
                    <a:pt x="8128" y="1137"/>
                  </a:lnTo>
                  <a:lnTo>
                    <a:pt x="8156" y="1145"/>
                  </a:lnTo>
                  <a:lnTo>
                    <a:pt x="8165" y="1148"/>
                  </a:lnTo>
                  <a:lnTo>
                    <a:pt x="8193" y="1157"/>
                  </a:lnTo>
                  <a:lnTo>
                    <a:pt x="8202" y="1160"/>
                  </a:lnTo>
                  <a:lnTo>
                    <a:pt x="8230" y="1171"/>
                  </a:lnTo>
                  <a:lnTo>
                    <a:pt x="8239" y="1174"/>
                  </a:lnTo>
                  <a:lnTo>
                    <a:pt x="8266" y="1186"/>
                  </a:lnTo>
                  <a:lnTo>
                    <a:pt x="8275" y="1189"/>
                  </a:lnTo>
                  <a:lnTo>
                    <a:pt x="8302" y="1202"/>
                  </a:lnTo>
                  <a:lnTo>
                    <a:pt x="8310" y="1206"/>
                  </a:lnTo>
                  <a:lnTo>
                    <a:pt x="8337" y="1219"/>
                  </a:lnTo>
                  <a:lnTo>
                    <a:pt x="8345" y="1223"/>
                  </a:lnTo>
                  <a:lnTo>
                    <a:pt x="8371" y="1238"/>
                  </a:lnTo>
                  <a:lnTo>
                    <a:pt x="8380" y="1243"/>
                  </a:lnTo>
                  <a:lnTo>
                    <a:pt x="8406" y="1258"/>
                  </a:lnTo>
                  <a:lnTo>
                    <a:pt x="8414" y="1263"/>
                  </a:lnTo>
                  <a:lnTo>
                    <a:pt x="8439" y="1280"/>
                  </a:lnTo>
                  <a:lnTo>
                    <a:pt x="8446" y="1285"/>
                  </a:lnTo>
                  <a:lnTo>
                    <a:pt x="8471" y="1302"/>
                  </a:lnTo>
                  <a:lnTo>
                    <a:pt x="8478" y="1308"/>
                  </a:lnTo>
                  <a:lnTo>
                    <a:pt x="8502" y="1326"/>
                  </a:lnTo>
                  <a:lnTo>
                    <a:pt x="8509" y="1332"/>
                  </a:lnTo>
                  <a:lnTo>
                    <a:pt x="8532" y="1351"/>
                  </a:lnTo>
                  <a:lnTo>
                    <a:pt x="8539" y="1357"/>
                  </a:lnTo>
                  <a:lnTo>
                    <a:pt x="8561" y="1377"/>
                  </a:lnTo>
                  <a:lnTo>
                    <a:pt x="8568" y="1383"/>
                  </a:lnTo>
                  <a:lnTo>
                    <a:pt x="8590" y="1404"/>
                  </a:lnTo>
                  <a:lnTo>
                    <a:pt x="8596" y="1410"/>
                  </a:lnTo>
                  <a:lnTo>
                    <a:pt x="8617" y="1432"/>
                  </a:lnTo>
                  <a:lnTo>
                    <a:pt x="8623" y="1439"/>
                  </a:lnTo>
                  <a:lnTo>
                    <a:pt x="8643" y="1461"/>
                  </a:lnTo>
                  <a:lnTo>
                    <a:pt x="8649" y="1468"/>
                  </a:lnTo>
                  <a:lnTo>
                    <a:pt x="8668" y="1491"/>
                  </a:lnTo>
                  <a:lnTo>
                    <a:pt x="8674" y="1498"/>
                  </a:lnTo>
                  <a:lnTo>
                    <a:pt x="8692" y="1522"/>
                  </a:lnTo>
                  <a:lnTo>
                    <a:pt x="8698" y="1529"/>
                  </a:lnTo>
                  <a:lnTo>
                    <a:pt x="8715" y="1554"/>
                  </a:lnTo>
                  <a:lnTo>
                    <a:pt x="8720" y="1561"/>
                  </a:lnTo>
                  <a:lnTo>
                    <a:pt x="8737" y="1586"/>
                  </a:lnTo>
                  <a:lnTo>
                    <a:pt x="8742" y="1594"/>
                  </a:lnTo>
                  <a:lnTo>
                    <a:pt x="8757" y="1620"/>
                  </a:lnTo>
                  <a:lnTo>
                    <a:pt x="8762" y="1629"/>
                  </a:lnTo>
                  <a:lnTo>
                    <a:pt x="8777" y="1655"/>
                  </a:lnTo>
                  <a:lnTo>
                    <a:pt x="8781" y="1663"/>
                  </a:lnTo>
                  <a:lnTo>
                    <a:pt x="8794" y="1690"/>
                  </a:lnTo>
                  <a:lnTo>
                    <a:pt x="8798" y="1698"/>
                  </a:lnTo>
                  <a:lnTo>
                    <a:pt x="8811" y="1725"/>
                  </a:lnTo>
                  <a:lnTo>
                    <a:pt x="8814" y="1734"/>
                  </a:lnTo>
                  <a:lnTo>
                    <a:pt x="8826" y="1761"/>
                  </a:lnTo>
                  <a:lnTo>
                    <a:pt x="8829" y="1770"/>
                  </a:lnTo>
                  <a:lnTo>
                    <a:pt x="8840" y="1798"/>
                  </a:lnTo>
                  <a:lnTo>
                    <a:pt x="8843" y="1807"/>
                  </a:lnTo>
                  <a:lnTo>
                    <a:pt x="8852" y="1835"/>
                  </a:lnTo>
                  <a:lnTo>
                    <a:pt x="8855" y="1844"/>
                  </a:lnTo>
                  <a:lnTo>
                    <a:pt x="8863" y="1872"/>
                  </a:lnTo>
                  <a:lnTo>
                    <a:pt x="8865" y="1881"/>
                  </a:lnTo>
                  <a:lnTo>
                    <a:pt x="8873" y="1910"/>
                  </a:lnTo>
                  <a:lnTo>
                    <a:pt x="8875" y="1919"/>
                  </a:lnTo>
                  <a:lnTo>
                    <a:pt x="8881" y="1948"/>
                  </a:lnTo>
                  <a:lnTo>
                    <a:pt x="8882" y="1958"/>
                  </a:lnTo>
                  <a:lnTo>
                    <a:pt x="8887" y="1987"/>
                  </a:lnTo>
                  <a:lnTo>
                    <a:pt x="8889" y="1996"/>
                  </a:lnTo>
                  <a:lnTo>
                    <a:pt x="8893" y="2026"/>
                  </a:lnTo>
                  <a:lnTo>
                    <a:pt x="8894" y="2035"/>
                  </a:lnTo>
                  <a:lnTo>
                    <a:pt x="8897" y="2065"/>
                  </a:lnTo>
                  <a:lnTo>
                    <a:pt x="8897" y="2074"/>
                  </a:lnTo>
                  <a:lnTo>
                    <a:pt x="8899" y="2104"/>
                  </a:lnTo>
                  <a:lnTo>
                    <a:pt x="8899" y="2113"/>
                  </a:lnTo>
                  <a:lnTo>
                    <a:pt x="8900" y="2143"/>
                  </a:lnTo>
                  <a:lnTo>
                    <a:pt x="8900" y="2148"/>
                  </a:lnTo>
                  <a:lnTo>
                    <a:pt x="8900" y="7852"/>
                  </a:lnTo>
                  <a:lnTo>
                    <a:pt x="8900" y="7857"/>
                  </a:lnTo>
                  <a:lnTo>
                    <a:pt x="8899" y="7887"/>
                  </a:lnTo>
                  <a:lnTo>
                    <a:pt x="8899" y="7896"/>
                  </a:lnTo>
                  <a:lnTo>
                    <a:pt x="8897" y="7926"/>
                  </a:lnTo>
                  <a:lnTo>
                    <a:pt x="8897" y="7935"/>
                  </a:lnTo>
                  <a:lnTo>
                    <a:pt x="8894" y="7965"/>
                  </a:lnTo>
                  <a:lnTo>
                    <a:pt x="8893" y="7974"/>
                  </a:lnTo>
                  <a:lnTo>
                    <a:pt x="8889" y="8004"/>
                  </a:lnTo>
                  <a:lnTo>
                    <a:pt x="8887" y="8013"/>
                  </a:lnTo>
                  <a:lnTo>
                    <a:pt x="8882" y="8042"/>
                  </a:lnTo>
                  <a:lnTo>
                    <a:pt x="8881" y="8052"/>
                  </a:lnTo>
                  <a:lnTo>
                    <a:pt x="8875" y="8081"/>
                  </a:lnTo>
                  <a:lnTo>
                    <a:pt x="8873" y="8090"/>
                  </a:lnTo>
                  <a:lnTo>
                    <a:pt x="8865" y="8119"/>
                  </a:lnTo>
                  <a:lnTo>
                    <a:pt x="8863" y="8128"/>
                  </a:lnTo>
                  <a:lnTo>
                    <a:pt x="8855" y="8156"/>
                  </a:lnTo>
                  <a:lnTo>
                    <a:pt x="8852" y="8165"/>
                  </a:lnTo>
                  <a:lnTo>
                    <a:pt x="8843" y="8193"/>
                  </a:lnTo>
                  <a:lnTo>
                    <a:pt x="8840" y="8202"/>
                  </a:lnTo>
                  <a:lnTo>
                    <a:pt x="8829" y="8230"/>
                  </a:lnTo>
                  <a:lnTo>
                    <a:pt x="8826" y="8239"/>
                  </a:lnTo>
                  <a:lnTo>
                    <a:pt x="8814" y="8266"/>
                  </a:lnTo>
                  <a:lnTo>
                    <a:pt x="8811" y="8275"/>
                  </a:lnTo>
                  <a:lnTo>
                    <a:pt x="8798" y="8302"/>
                  </a:lnTo>
                  <a:lnTo>
                    <a:pt x="8794" y="8310"/>
                  </a:lnTo>
                  <a:lnTo>
                    <a:pt x="8781" y="8337"/>
                  </a:lnTo>
                  <a:lnTo>
                    <a:pt x="8777" y="8345"/>
                  </a:lnTo>
                  <a:lnTo>
                    <a:pt x="8762" y="8371"/>
                  </a:lnTo>
                  <a:lnTo>
                    <a:pt x="8757" y="8380"/>
                  </a:lnTo>
                  <a:lnTo>
                    <a:pt x="8742" y="8406"/>
                  </a:lnTo>
                  <a:lnTo>
                    <a:pt x="8737" y="8414"/>
                  </a:lnTo>
                  <a:lnTo>
                    <a:pt x="8720" y="8439"/>
                  </a:lnTo>
                  <a:lnTo>
                    <a:pt x="8715" y="8446"/>
                  </a:lnTo>
                  <a:lnTo>
                    <a:pt x="8698" y="8471"/>
                  </a:lnTo>
                  <a:lnTo>
                    <a:pt x="8692" y="8478"/>
                  </a:lnTo>
                  <a:lnTo>
                    <a:pt x="8674" y="8502"/>
                  </a:lnTo>
                  <a:lnTo>
                    <a:pt x="8668" y="8509"/>
                  </a:lnTo>
                  <a:lnTo>
                    <a:pt x="8649" y="8532"/>
                  </a:lnTo>
                  <a:lnTo>
                    <a:pt x="8643" y="8539"/>
                  </a:lnTo>
                  <a:lnTo>
                    <a:pt x="8623" y="8561"/>
                  </a:lnTo>
                  <a:lnTo>
                    <a:pt x="8617" y="8568"/>
                  </a:lnTo>
                  <a:lnTo>
                    <a:pt x="8596" y="8590"/>
                  </a:lnTo>
                  <a:lnTo>
                    <a:pt x="8590" y="8596"/>
                  </a:lnTo>
                  <a:lnTo>
                    <a:pt x="8568" y="8617"/>
                  </a:lnTo>
                  <a:lnTo>
                    <a:pt x="8561" y="8623"/>
                  </a:lnTo>
                  <a:lnTo>
                    <a:pt x="8539" y="8643"/>
                  </a:lnTo>
                  <a:lnTo>
                    <a:pt x="8532" y="8649"/>
                  </a:lnTo>
                  <a:lnTo>
                    <a:pt x="8509" y="8668"/>
                  </a:lnTo>
                  <a:lnTo>
                    <a:pt x="8502" y="8674"/>
                  </a:lnTo>
                  <a:lnTo>
                    <a:pt x="8478" y="8692"/>
                  </a:lnTo>
                  <a:lnTo>
                    <a:pt x="8471" y="8698"/>
                  </a:lnTo>
                  <a:lnTo>
                    <a:pt x="8446" y="8715"/>
                  </a:lnTo>
                  <a:lnTo>
                    <a:pt x="8439" y="8720"/>
                  </a:lnTo>
                  <a:lnTo>
                    <a:pt x="8414" y="8737"/>
                  </a:lnTo>
                  <a:lnTo>
                    <a:pt x="8406" y="8742"/>
                  </a:lnTo>
                  <a:lnTo>
                    <a:pt x="8380" y="8757"/>
                  </a:lnTo>
                  <a:lnTo>
                    <a:pt x="8371" y="8762"/>
                  </a:lnTo>
                  <a:lnTo>
                    <a:pt x="8345" y="8777"/>
                  </a:lnTo>
                  <a:lnTo>
                    <a:pt x="8337" y="8781"/>
                  </a:lnTo>
                  <a:lnTo>
                    <a:pt x="8310" y="8794"/>
                  </a:lnTo>
                  <a:lnTo>
                    <a:pt x="8302" y="8798"/>
                  </a:lnTo>
                  <a:lnTo>
                    <a:pt x="8275" y="8811"/>
                  </a:lnTo>
                  <a:lnTo>
                    <a:pt x="8266" y="8814"/>
                  </a:lnTo>
                  <a:lnTo>
                    <a:pt x="8239" y="8826"/>
                  </a:lnTo>
                  <a:lnTo>
                    <a:pt x="8230" y="8829"/>
                  </a:lnTo>
                  <a:lnTo>
                    <a:pt x="8202" y="8840"/>
                  </a:lnTo>
                  <a:lnTo>
                    <a:pt x="8193" y="8843"/>
                  </a:lnTo>
                  <a:lnTo>
                    <a:pt x="8165" y="8852"/>
                  </a:lnTo>
                  <a:lnTo>
                    <a:pt x="8156" y="8855"/>
                  </a:lnTo>
                  <a:lnTo>
                    <a:pt x="8128" y="8863"/>
                  </a:lnTo>
                  <a:lnTo>
                    <a:pt x="8119" y="8865"/>
                  </a:lnTo>
                  <a:lnTo>
                    <a:pt x="8090" y="8873"/>
                  </a:lnTo>
                  <a:lnTo>
                    <a:pt x="8081" y="8875"/>
                  </a:lnTo>
                  <a:lnTo>
                    <a:pt x="8052" y="8881"/>
                  </a:lnTo>
                  <a:lnTo>
                    <a:pt x="8042" y="8882"/>
                  </a:lnTo>
                  <a:lnTo>
                    <a:pt x="8013" y="8887"/>
                  </a:lnTo>
                  <a:lnTo>
                    <a:pt x="8004" y="8889"/>
                  </a:lnTo>
                  <a:lnTo>
                    <a:pt x="7974" y="8893"/>
                  </a:lnTo>
                  <a:lnTo>
                    <a:pt x="7965" y="8894"/>
                  </a:lnTo>
                  <a:lnTo>
                    <a:pt x="7935" y="8897"/>
                  </a:lnTo>
                  <a:lnTo>
                    <a:pt x="7926" y="8897"/>
                  </a:lnTo>
                  <a:lnTo>
                    <a:pt x="7896" y="8899"/>
                  </a:lnTo>
                  <a:lnTo>
                    <a:pt x="7887" y="8899"/>
                  </a:lnTo>
                  <a:lnTo>
                    <a:pt x="7857" y="8900"/>
                  </a:lnTo>
                  <a:lnTo>
                    <a:pt x="7852" y="8900"/>
                  </a:lnTo>
                  <a:lnTo>
                    <a:pt x="2148" y="8900"/>
                  </a:lnTo>
                  <a:lnTo>
                    <a:pt x="2143" y="8900"/>
                  </a:lnTo>
                  <a:lnTo>
                    <a:pt x="2113" y="8899"/>
                  </a:lnTo>
                  <a:lnTo>
                    <a:pt x="2104" y="8899"/>
                  </a:lnTo>
                  <a:lnTo>
                    <a:pt x="2074" y="8897"/>
                  </a:lnTo>
                  <a:lnTo>
                    <a:pt x="2065" y="8897"/>
                  </a:lnTo>
                  <a:lnTo>
                    <a:pt x="2035" y="8894"/>
                  </a:lnTo>
                  <a:lnTo>
                    <a:pt x="2026" y="8893"/>
                  </a:lnTo>
                  <a:lnTo>
                    <a:pt x="1996" y="8889"/>
                  </a:lnTo>
                  <a:lnTo>
                    <a:pt x="1987" y="8887"/>
                  </a:lnTo>
                  <a:lnTo>
                    <a:pt x="1958" y="8882"/>
                  </a:lnTo>
                  <a:lnTo>
                    <a:pt x="1948" y="8881"/>
                  </a:lnTo>
                  <a:lnTo>
                    <a:pt x="1919" y="8875"/>
                  </a:lnTo>
                  <a:lnTo>
                    <a:pt x="1910" y="8873"/>
                  </a:lnTo>
                  <a:lnTo>
                    <a:pt x="1881" y="8865"/>
                  </a:lnTo>
                  <a:lnTo>
                    <a:pt x="1872" y="8863"/>
                  </a:lnTo>
                  <a:lnTo>
                    <a:pt x="1844" y="8855"/>
                  </a:lnTo>
                  <a:lnTo>
                    <a:pt x="1835" y="8852"/>
                  </a:lnTo>
                  <a:lnTo>
                    <a:pt x="1807" y="8843"/>
                  </a:lnTo>
                  <a:lnTo>
                    <a:pt x="1798" y="8840"/>
                  </a:lnTo>
                  <a:lnTo>
                    <a:pt x="1770" y="8829"/>
                  </a:lnTo>
                  <a:lnTo>
                    <a:pt x="1761" y="8826"/>
                  </a:lnTo>
                  <a:lnTo>
                    <a:pt x="1734" y="8814"/>
                  </a:lnTo>
                  <a:lnTo>
                    <a:pt x="1725" y="8811"/>
                  </a:lnTo>
                  <a:lnTo>
                    <a:pt x="1698" y="8798"/>
                  </a:lnTo>
                  <a:lnTo>
                    <a:pt x="1690" y="8794"/>
                  </a:lnTo>
                  <a:lnTo>
                    <a:pt x="1663" y="8781"/>
                  </a:lnTo>
                  <a:lnTo>
                    <a:pt x="1655" y="8777"/>
                  </a:lnTo>
                  <a:lnTo>
                    <a:pt x="1629" y="8762"/>
                  </a:lnTo>
                  <a:lnTo>
                    <a:pt x="1620" y="8757"/>
                  </a:lnTo>
                  <a:lnTo>
                    <a:pt x="1594" y="8742"/>
                  </a:lnTo>
                  <a:lnTo>
                    <a:pt x="1586" y="8737"/>
                  </a:lnTo>
                  <a:lnTo>
                    <a:pt x="1561" y="8720"/>
                  </a:lnTo>
                  <a:lnTo>
                    <a:pt x="1554" y="8715"/>
                  </a:lnTo>
                  <a:lnTo>
                    <a:pt x="1529" y="8698"/>
                  </a:lnTo>
                  <a:lnTo>
                    <a:pt x="1522" y="8692"/>
                  </a:lnTo>
                  <a:lnTo>
                    <a:pt x="1498" y="8674"/>
                  </a:lnTo>
                  <a:lnTo>
                    <a:pt x="1491" y="8668"/>
                  </a:lnTo>
                  <a:lnTo>
                    <a:pt x="1468" y="8649"/>
                  </a:lnTo>
                  <a:lnTo>
                    <a:pt x="1461" y="8643"/>
                  </a:lnTo>
                  <a:lnTo>
                    <a:pt x="1439" y="8623"/>
                  </a:lnTo>
                  <a:lnTo>
                    <a:pt x="1432" y="8617"/>
                  </a:lnTo>
                  <a:lnTo>
                    <a:pt x="1410" y="8596"/>
                  </a:lnTo>
                  <a:lnTo>
                    <a:pt x="1404" y="8590"/>
                  </a:lnTo>
                  <a:lnTo>
                    <a:pt x="1383" y="8568"/>
                  </a:lnTo>
                  <a:lnTo>
                    <a:pt x="1377" y="8561"/>
                  </a:lnTo>
                  <a:lnTo>
                    <a:pt x="1357" y="8539"/>
                  </a:lnTo>
                  <a:lnTo>
                    <a:pt x="1351" y="8532"/>
                  </a:lnTo>
                  <a:lnTo>
                    <a:pt x="1332" y="8509"/>
                  </a:lnTo>
                  <a:lnTo>
                    <a:pt x="1326" y="8502"/>
                  </a:lnTo>
                  <a:lnTo>
                    <a:pt x="1308" y="8478"/>
                  </a:lnTo>
                  <a:lnTo>
                    <a:pt x="1302" y="8471"/>
                  </a:lnTo>
                  <a:lnTo>
                    <a:pt x="1285" y="8446"/>
                  </a:lnTo>
                  <a:lnTo>
                    <a:pt x="1280" y="8439"/>
                  </a:lnTo>
                  <a:lnTo>
                    <a:pt x="1263" y="8414"/>
                  </a:lnTo>
                  <a:lnTo>
                    <a:pt x="1258" y="8406"/>
                  </a:lnTo>
                  <a:lnTo>
                    <a:pt x="1243" y="8380"/>
                  </a:lnTo>
                  <a:lnTo>
                    <a:pt x="1238" y="8371"/>
                  </a:lnTo>
                  <a:lnTo>
                    <a:pt x="1223" y="8345"/>
                  </a:lnTo>
                  <a:lnTo>
                    <a:pt x="1219" y="8337"/>
                  </a:lnTo>
                  <a:lnTo>
                    <a:pt x="1206" y="8310"/>
                  </a:lnTo>
                  <a:lnTo>
                    <a:pt x="1202" y="8302"/>
                  </a:lnTo>
                  <a:lnTo>
                    <a:pt x="1189" y="8275"/>
                  </a:lnTo>
                  <a:lnTo>
                    <a:pt x="1186" y="8266"/>
                  </a:lnTo>
                  <a:lnTo>
                    <a:pt x="1174" y="8239"/>
                  </a:lnTo>
                  <a:lnTo>
                    <a:pt x="1171" y="8230"/>
                  </a:lnTo>
                  <a:lnTo>
                    <a:pt x="1160" y="8202"/>
                  </a:lnTo>
                  <a:lnTo>
                    <a:pt x="1157" y="8193"/>
                  </a:lnTo>
                  <a:lnTo>
                    <a:pt x="1148" y="8165"/>
                  </a:lnTo>
                  <a:lnTo>
                    <a:pt x="1145" y="8156"/>
                  </a:lnTo>
                  <a:lnTo>
                    <a:pt x="1137" y="8128"/>
                  </a:lnTo>
                  <a:lnTo>
                    <a:pt x="1135" y="8119"/>
                  </a:lnTo>
                  <a:lnTo>
                    <a:pt x="1127" y="8090"/>
                  </a:lnTo>
                  <a:lnTo>
                    <a:pt x="1125" y="8081"/>
                  </a:lnTo>
                  <a:lnTo>
                    <a:pt x="1119" y="8052"/>
                  </a:lnTo>
                  <a:lnTo>
                    <a:pt x="1118" y="8042"/>
                  </a:lnTo>
                  <a:lnTo>
                    <a:pt x="1113" y="8013"/>
                  </a:lnTo>
                  <a:lnTo>
                    <a:pt x="1111" y="8004"/>
                  </a:lnTo>
                  <a:lnTo>
                    <a:pt x="1107" y="7974"/>
                  </a:lnTo>
                  <a:lnTo>
                    <a:pt x="1106" y="7965"/>
                  </a:lnTo>
                  <a:lnTo>
                    <a:pt x="1103" y="7935"/>
                  </a:lnTo>
                  <a:lnTo>
                    <a:pt x="1103" y="7926"/>
                  </a:lnTo>
                  <a:lnTo>
                    <a:pt x="1101" y="7896"/>
                  </a:lnTo>
                  <a:lnTo>
                    <a:pt x="1101" y="7887"/>
                  </a:lnTo>
                  <a:lnTo>
                    <a:pt x="1100" y="7857"/>
                  </a:lnTo>
                  <a:lnTo>
                    <a:pt x="1100" y="7852"/>
                  </a:lnTo>
                  <a:lnTo>
                    <a:pt x="1100" y="2148"/>
                  </a:lnTo>
                  <a:lnTo>
                    <a:pt x="1100" y="2143"/>
                  </a:lnTo>
                  <a:lnTo>
                    <a:pt x="1101" y="2113"/>
                  </a:lnTo>
                  <a:lnTo>
                    <a:pt x="1101" y="2104"/>
                  </a:lnTo>
                  <a:lnTo>
                    <a:pt x="1103" y="2074"/>
                  </a:lnTo>
                  <a:lnTo>
                    <a:pt x="1103" y="2065"/>
                  </a:lnTo>
                  <a:lnTo>
                    <a:pt x="1106" y="2035"/>
                  </a:lnTo>
                  <a:lnTo>
                    <a:pt x="1107" y="2026"/>
                  </a:lnTo>
                  <a:lnTo>
                    <a:pt x="1111" y="1996"/>
                  </a:lnTo>
                  <a:lnTo>
                    <a:pt x="1113" y="1987"/>
                  </a:lnTo>
                  <a:lnTo>
                    <a:pt x="1118" y="1958"/>
                  </a:lnTo>
                  <a:lnTo>
                    <a:pt x="1119" y="1948"/>
                  </a:lnTo>
                  <a:lnTo>
                    <a:pt x="1125" y="1919"/>
                  </a:lnTo>
                  <a:lnTo>
                    <a:pt x="1127" y="1910"/>
                  </a:lnTo>
                  <a:lnTo>
                    <a:pt x="1135" y="1881"/>
                  </a:lnTo>
                  <a:lnTo>
                    <a:pt x="1137" y="1872"/>
                  </a:lnTo>
                  <a:lnTo>
                    <a:pt x="1145" y="1844"/>
                  </a:lnTo>
                  <a:lnTo>
                    <a:pt x="1148" y="1835"/>
                  </a:lnTo>
                  <a:lnTo>
                    <a:pt x="1157" y="1807"/>
                  </a:lnTo>
                  <a:lnTo>
                    <a:pt x="1160" y="1798"/>
                  </a:lnTo>
                  <a:lnTo>
                    <a:pt x="1171" y="1770"/>
                  </a:lnTo>
                  <a:lnTo>
                    <a:pt x="1174" y="1761"/>
                  </a:lnTo>
                  <a:lnTo>
                    <a:pt x="1186" y="1734"/>
                  </a:lnTo>
                  <a:lnTo>
                    <a:pt x="1189" y="1725"/>
                  </a:lnTo>
                  <a:lnTo>
                    <a:pt x="1202" y="1698"/>
                  </a:lnTo>
                  <a:lnTo>
                    <a:pt x="1206" y="1690"/>
                  </a:lnTo>
                  <a:lnTo>
                    <a:pt x="1219" y="1663"/>
                  </a:lnTo>
                  <a:lnTo>
                    <a:pt x="1223" y="1655"/>
                  </a:lnTo>
                  <a:lnTo>
                    <a:pt x="1238" y="1629"/>
                  </a:lnTo>
                  <a:lnTo>
                    <a:pt x="1243" y="1620"/>
                  </a:lnTo>
                  <a:lnTo>
                    <a:pt x="1258" y="1594"/>
                  </a:lnTo>
                  <a:lnTo>
                    <a:pt x="1263" y="1586"/>
                  </a:lnTo>
                  <a:lnTo>
                    <a:pt x="1280" y="1561"/>
                  </a:lnTo>
                  <a:lnTo>
                    <a:pt x="1285" y="1554"/>
                  </a:lnTo>
                  <a:lnTo>
                    <a:pt x="1302" y="1529"/>
                  </a:lnTo>
                  <a:lnTo>
                    <a:pt x="1308" y="1522"/>
                  </a:lnTo>
                  <a:lnTo>
                    <a:pt x="1326" y="1498"/>
                  </a:lnTo>
                  <a:lnTo>
                    <a:pt x="1332" y="1491"/>
                  </a:lnTo>
                  <a:lnTo>
                    <a:pt x="1351" y="1468"/>
                  </a:lnTo>
                  <a:lnTo>
                    <a:pt x="1357" y="1461"/>
                  </a:lnTo>
                  <a:lnTo>
                    <a:pt x="1377" y="1439"/>
                  </a:lnTo>
                  <a:lnTo>
                    <a:pt x="1383" y="1432"/>
                  </a:lnTo>
                  <a:lnTo>
                    <a:pt x="1404" y="1410"/>
                  </a:lnTo>
                  <a:lnTo>
                    <a:pt x="1410" y="1404"/>
                  </a:lnTo>
                  <a:lnTo>
                    <a:pt x="1432" y="1383"/>
                  </a:lnTo>
                  <a:lnTo>
                    <a:pt x="1439" y="1377"/>
                  </a:lnTo>
                  <a:lnTo>
                    <a:pt x="1461" y="1357"/>
                  </a:lnTo>
                  <a:lnTo>
                    <a:pt x="1468" y="1351"/>
                  </a:lnTo>
                  <a:lnTo>
                    <a:pt x="1491" y="1332"/>
                  </a:lnTo>
                  <a:lnTo>
                    <a:pt x="1498" y="1326"/>
                  </a:lnTo>
                  <a:lnTo>
                    <a:pt x="1522" y="1308"/>
                  </a:lnTo>
                  <a:lnTo>
                    <a:pt x="1529" y="1302"/>
                  </a:lnTo>
                  <a:lnTo>
                    <a:pt x="1554" y="1285"/>
                  </a:lnTo>
                  <a:lnTo>
                    <a:pt x="1561" y="1280"/>
                  </a:lnTo>
                  <a:lnTo>
                    <a:pt x="1586" y="1263"/>
                  </a:lnTo>
                  <a:lnTo>
                    <a:pt x="1594" y="1258"/>
                  </a:lnTo>
                  <a:lnTo>
                    <a:pt x="1620" y="1243"/>
                  </a:lnTo>
                  <a:lnTo>
                    <a:pt x="1629" y="1238"/>
                  </a:lnTo>
                  <a:lnTo>
                    <a:pt x="1655" y="1223"/>
                  </a:lnTo>
                  <a:lnTo>
                    <a:pt x="1663" y="1219"/>
                  </a:lnTo>
                  <a:lnTo>
                    <a:pt x="1690" y="1206"/>
                  </a:lnTo>
                  <a:lnTo>
                    <a:pt x="1698" y="1202"/>
                  </a:lnTo>
                  <a:lnTo>
                    <a:pt x="1725" y="1189"/>
                  </a:lnTo>
                  <a:lnTo>
                    <a:pt x="1734" y="1186"/>
                  </a:lnTo>
                  <a:lnTo>
                    <a:pt x="1761" y="1174"/>
                  </a:lnTo>
                  <a:lnTo>
                    <a:pt x="1770" y="1171"/>
                  </a:lnTo>
                  <a:lnTo>
                    <a:pt x="1798" y="1160"/>
                  </a:lnTo>
                  <a:lnTo>
                    <a:pt x="1807" y="1157"/>
                  </a:lnTo>
                  <a:lnTo>
                    <a:pt x="1835" y="1148"/>
                  </a:lnTo>
                  <a:lnTo>
                    <a:pt x="1844" y="1145"/>
                  </a:lnTo>
                  <a:lnTo>
                    <a:pt x="1872" y="1137"/>
                  </a:lnTo>
                  <a:lnTo>
                    <a:pt x="1881" y="1135"/>
                  </a:lnTo>
                  <a:lnTo>
                    <a:pt x="1910" y="1127"/>
                  </a:lnTo>
                  <a:lnTo>
                    <a:pt x="1919" y="1125"/>
                  </a:lnTo>
                  <a:lnTo>
                    <a:pt x="1948" y="1119"/>
                  </a:lnTo>
                  <a:lnTo>
                    <a:pt x="1958" y="1118"/>
                  </a:lnTo>
                  <a:lnTo>
                    <a:pt x="1987" y="1113"/>
                  </a:lnTo>
                  <a:lnTo>
                    <a:pt x="1996" y="1111"/>
                  </a:lnTo>
                  <a:lnTo>
                    <a:pt x="2026" y="1107"/>
                  </a:lnTo>
                  <a:lnTo>
                    <a:pt x="2035" y="1106"/>
                  </a:lnTo>
                  <a:lnTo>
                    <a:pt x="2065" y="1103"/>
                  </a:lnTo>
                  <a:lnTo>
                    <a:pt x="2074" y="1103"/>
                  </a:lnTo>
                  <a:lnTo>
                    <a:pt x="2104" y="1101"/>
                  </a:lnTo>
                  <a:lnTo>
                    <a:pt x="2113" y="1101"/>
                  </a:lnTo>
                  <a:lnTo>
                    <a:pt x="2143" y="1100"/>
                  </a:lnTo>
                  <a:close/>
                  <a:moveTo>
                    <a:pt x="2150" y="1600"/>
                  </a:moveTo>
                  <a:lnTo>
                    <a:pt x="2127" y="1600"/>
                  </a:lnTo>
                  <a:lnTo>
                    <a:pt x="2107" y="1602"/>
                  </a:lnTo>
                  <a:lnTo>
                    <a:pt x="2087" y="1604"/>
                  </a:lnTo>
                  <a:lnTo>
                    <a:pt x="2066" y="1606"/>
                  </a:lnTo>
                  <a:lnTo>
                    <a:pt x="2046" y="1610"/>
                  </a:lnTo>
                  <a:lnTo>
                    <a:pt x="2026" y="1614"/>
                  </a:lnTo>
                  <a:lnTo>
                    <a:pt x="2007" y="1619"/>
                  </a:lnTo>
                  <a:lnTo>
                    <a:pt x="1987" y="1624"/>
                  </a:lnTo>
                  <a:lnTo>
                    <a:pt x="1968" y="1631"/>
                  </a:lnTo>
                  <a:lnTo>
                    <a:pt x="1948" y="1638"/>
                  </a:lnTo>
                  <a:lnTo>
                    <a:pt x="1929" y="1646"/>
                  </a:lnTo>
                  <a:lnTo>
                    <a:pt x="1910" y="1654"/>
                  </a:lnTo>
                  <a:lnTo>
                    <a:pt x="1892" y="1664"/>
                  </a:lnTo>
                  <a:lnTo>
                    <a:pt x="1874" y="1674"/>
                  </a:lnTo>
                  <a:lnTo>
                    <a:pt x="1857" y="1684"/>
                  </a:lnTo>
                  <a:lnTo>
                    <a:pt x="1839" y="1695"/>
                  </a:lnTo>
                  <a:lnTo>
                    <a:pt x="1823" y="1707"/>
                  </a:lnTo>
                  <a:lnTo>
                    <a:pt x="1807" y="1720"/>
                  </a:lnTo>
                  <a:lnTo>
                    <a:pt x="1791" y="1733"/>
                  </a:lnTo>
                  <a:lnTo>
                    <a:pt x="1775" y="1746"/>
                  </a:lnTo>
                  <a:lnTo>
                    <a:pt x="1761" y="1761"/>
                  </a:lnTo>
                  <a:lnTo>
                    <a:pt x="1746" y="1775"/>
                  </a:lnTo>
                  <a:lnTo>
                    <a:pt x="1733" y="1791"/>
                  </a:lnTo>
                  <a:lnTo>
                    <a:pt x="1720" y="1807"/>
                  </a:lnTo>
                  <a:lnTo>
                    <a:pt x="1707" y="1823"/>
                  </a:lnTo>
                  <a:lnTo>
                    <a:pt x="1695" y="1839"/>
                  </a:lnTo>
                  <a:lnTo>
                    <a:pt x="1684" y="1857"/>
                  </a:lnTo>
                  <a:lnTo>
                    <a:pt x="1674" y="1874"/>
                  </a:lnTo>
                  <a:lnTo>
                    <a:pt x="1664" y="1892"/>
                  </a:lnTo>
                  <a:lnTo>
                    <a:pt x="1654" y="1910"/>
                  </a:lnTo>
                  <a:lnTo>
                    <a:pt x="1646" y="1929"/>
                  </a:lnTo>
                  <a:lnTo>
                    <a:pt x="1638" y="1948"/>
                  </a:lnTo>
                  <a:lnTo>
                    <a:pt x="1631" y="1968"/>
                  </a:lnTo>
                  <a:lnTo>
                    <a:pt x="1624" y="1987"/>
                  </a:lnTo>
                  <a:lnTo>
                    <a:pt x="1619" y="2007"/>
                  </a:lnTo>
                  <a:lnTo>
                    <a:pt x="1614" y="2026"/>
                  </a:lnTo>
                  <a:lnTo>
                    <a:pt x="1610" y="2046"/>
                  </a:lnTo>
                  <a:lnTo>
                    <a:pt x="1606" y="2066"/>
                  </a:lnTo>
                  <a:lnTo>
                    <a:pt x="1604" y="2087"/>
                  </a:lnTo>
                  <a:lnTo>
                    <a:pt x="1602" y="2107"/>
                  </a:lnTo>
                  <a:lnTo>
                    <a:pt x="1600" y="2127"/>
                  </a:lnTo>
                  <a:lnTo>
                    <a:pt x="1600" y="2150"/>
                  </a:lnTo>
                  <a:lnTo>
                    <a:pt x="1600" y="7850"/>
                  </a:lnTo>
                  <a:lnTo>
                    <a:pt x="1600" y="7873"/>
                  </a:lnTo>
                  <a:lnTo>
                    <a:pt x="1602" y="7893"/>
                  </a:lnTo>
                  <a:lnTo>
                    <a:pt x="1604" y="7913"/>
                  </a:lnTo>
                  <a:lnTo>
                    <a:pt x="1606" y="7934"/>
                  </a:lnTo>
                  <a:lnTo>
                    <a:pt x="1610" y="7954"/>
                  </a:lnTo>
                  <a:lnTo>
                    <a:pt x="1614" y="7974"/>
                  </a:lnTo>
                  <a:lnTo>
                    <a:pt x="1619" y="7993"/>
                  </a:lnTo>
                  <a:lnTo>
                    <a:pt x="1624" y="8013"/>
                  </a:lnTo>
                  <a:lnTo>
                    <a:pt x="1631" y="8032"/>
                  </a:lnTo>
                  <a:lnTo>
                    <a:pt x="1638" y="8052"/>
                  </a:lnTo>
                  <a:lnTo>
                    <a:pt x="1646" y="8071"/>
                  </a:lnTo>
                  <a:lnTo>
                    <a:pt x="1654" y="8090"/>
                  </a:lnTo>
                  <a:lnTo>
                    <a:pt x="1664" y="8108"/>
                  </a:lnTo>
                  <a:lnTo>
                    <a:pt x="1674" y="8126"/>
                  </a:lnTo>
                  <a:lnTo>
                    <a:pt x="1684" y="8143"/>
                  </a:lnTo>
                  <a:lnTo>
                    <a:pt x="1695" y="8161"/>
                  </a:lnTo>
                  <a:lnTo>
                    <a:pt x="1707" y="8177"/>
                  </a:lnTo>
                  <a:lnTo>
                    <a:pt x="1720" y="8193"/>
                  </a:lnTo>
                  <a:lnTo>
                    <a:pt x="1733" y="8209"/>
                  </a:lnTo>
                  <a:lnTo>
                    <a:pt x="1746" y="8225"/>
                  </a:lnTo>
                  <a:lnTo>
                    <a:pt x="1761" y="8239"/>
                  </a:lnTo>
                  <a:lnTo>
                    <a:pt x="1775" y="8254"/>
                  </a:lnTo>
                  <a:lnTo>
                    <a:pt x="1791" y="8267"/>
                  </a:lnTo>
                  <a:lnTo>
                    <a:pt x="1807" y="8280"/>
                  </a:lnTo>
                  <a:lnTo>
                    <a:pt x="1823" y="8293"/>
                  </a:lnTo>
                  <a:lnTo>
                    <a:pt x="1839" y="8305"/>
                  </a:lnTo>
                  <a:lnTo>
                    <a:pt x="1857" y="8316"/>
                  </a:lnTo>
                  <a:lnTo>
                    <a:pt x="1874" y="8326"/>
                  </a:lnTo>
                  <a:lnTo>
                    <a:pt x="1892" y="8336"/>
                  </a:lnTo>
                  <a:lnTo>
                    <a:pt x="1910" y="8346"/>
                  </a:lnTo>
                  <a:lnTo>
                    <a:pt x="1929" y="8354"/>
                  </a:lnTo>
                  <a:lnTo>
                    <a:pt x="1948" y="8362"/>
                  </a:lnTo>
                  <a:lnTo>
                    <a:pt x="1968" y="8369"/>
                  </a:lnTo>
                  <a:lnTo>
                    <a:pt x="1987" y="8376"/>
                  </a:lnTo>
                  <a:lnTo>
                    <a:pt x="2007" y="8381"/>
                  </a:lnTo>
                  <a:lnTo>
                    <a:pt x="2026" y="8386"/>
                  </a:lnTo>
                  <a:lnTo>
                    <a:pt x="2046" y="8390"/>
                  </a:lnTo>
                  <a:lnTo>
                    <a:pt x="2066" y="8394"/>
                  </a:lnTo>
                  <a:lnTo>
                    <a:pt x="2087" y="8396"/>
                  </a:lnTo>
                  <a:lnTo>
                    <a:pt x="2107" y="8398"/>
                  </a:lnTo>
                  <a:lnTo>
                    <a:pt x="2127" y="8400"/>
                  </a:lnTo>
                  <a:lnTo>
                    <a:pt x="2150" y="8400"/>
                  </a:lnTo>
                  <a:lnTo>
                    <a:pt x="7850" y="8400"/>
                  </a:lnTo>
                  <a:lnTo>
                    <a:pt x="7873" y="8400"/>
                  </a:lnTo>
                  <a:lnTo>
                    <a:pt x="7893" y="8398"/>
                  </a:lnTo>
                  <a:lnTo>
                    <a:pt x="7913" y="8396"/>
                  </a:lnTo>
                  <a:lnTo>
                    <a:pt x="7934" y="8394"/>
                  </a:lnTo>
                  <a:lnTo>
                    <a:pt x="7954" y="8390"/>
                  </a:lnTo>
                  <a:lnTo>
                    <a:pt x="7974" y="8386"/>
                  </a:lnTo>
                  <a:lnTo>
                    <a:pt x="7993" y="8381"/>
                  </a:lnTo>
                  <a:lnTo>
                    <a:pt x="8013" y="8376"/>
                  </a:lnTo>
                  <a:lnTo>
                    <a:pt x="8032" y="8369"/>
                  </a:lnTo>
                  <a:lnTo>
                    <a:pt x="8052" y="8362"/>
                  </a:lnTo>
                  <a:lnTo>
                    <a:pt x="8071" y="8354"/>
                  </a:lnTo>
                  <a:lnTo>
                    <a:pt x="8090" y="8346"/>
                  </a:lnTo>
                  <a:lnTo>
                    <a:pt x="8108" y="8336"/>
                  </a:lnTo>
                  <a:lnTo>
                    <a:pt x="8126" y="8326"/>
                  </a:lnTo>
                  <a:lnTo>
                    <a:pt x="8143" y="8316"/>
                  </a:lnTo>
                  <a:lnTo>
                    <a:pt x="8161" y="8305"/>
                  </a:lnTo>
                  <a:lnTo>
                    <a:pt x="8177" y="8293"/>
                  </a:lnTo>
                  <a:lnTo>
                    <a:pt x="8193" y="8280"/>
                  </a:lnTo>
                  <a:lnTo>
                    <a:pt x="8209" y="8267"/>
                  </a:lnTo>
                  <a:lnTo>
                    <a:pt x="8225" y="8254"/>
                  </a:lnTo>
                  <a:lnTo>
                    <a:pt x="8239" y="8239"/>
                  </a:lnTo>
                  <a:lnTo>
                    <a:pt x="8254" y="8225"/>
                  </a:lnTo>
                  <a:lnTo>
                    <a:pt x="8267" y="8209"/>
                  </a:lnTo>
                  <a:lnTo>
                    <a:pt x="8280" y="8193"/>
                  </a:lnTo>
                  <a:lnTo>
                    <a:pt x="8293" y="8177"/>
                  </a:lnTo>
                  <a:lnTo>
                    <a:pt x="8305" y="8161"/>
                  </a:lnTo>
                  <a:lnTo>
                    <a:pt x="8316" y="8143"/>
                  </a:lnTo>
                  <a:lnTo>
                    <a:pt x="8326" y="8126"/>
                  </a:lnTo>
                  <a:lnTo>
                    <a:pt x="8336" y="8108"/>
                  </a:lnTo>
                  <a:lnTo>
                    <a:pt x="8346" y="8090"/>
                  </a:lnTo>
                  <a:lnTo>
                    <a:pt x="8354" y="8071"/>
                  </a:lnTo>
                  <a:lnTo>
                    <a:pt x="8362" y="8052"/>
                  </a:lnTo>
                  <a:lnTo>
                    <a:pt x="8369" y="8032"/>
                  </a:lnTo>
                  <a:lnTo>
                    <a:pt x="8376" y="8013"/>
                  </a:lnTo>
                  <a:lnTo>
                    <a:pt x="8381" y="7993"/>
                  </a:lnTo>
                  <a:lnTo>
                    <a:pt x="8386" y="7974"/>
                  </a:lnTo>
                  <a:lnTo>
                    <a:pt x="8390" y="7954"/>
                  </a:lnTo>
                  <a:lnTo>
                    <a:pt x="8394" y="7934"/>
                  </a:lnTo>
                  <a:lnTo>
                    <a:pt x="8396" y="7913"/>
                  </a:lnTo>
                  <a:lnTo>
                    <a:pt x="8398" y="7893"/>
                  </a:lnTo>
                  <a:lnTo>
                    <a:pt x="8400" y="7873"/>
                  </a:lnTo>
                  <a:lnTo>
                    <a:pt x="8400" y="7850"/>
                  </a:lnTo>
                  <a:lnTo>
                    <a:pt x="8400" y="2150"/>
                  </a:lnTo>
                  <a:lnTo>
                    <a:pt x="8400" y="2127"/>
                  </a:lnTo>
                  <a:lnTo>
                    <a:pt x="8398" y="2107"/>
                  </a:lnTo>
                  <a:lnTo>
                    <a:pt x="8396" y="2087"/>
                  </a:lnTo>
                  <a:lnTo>
                    <a:pt x="8394" y="2066"/>
                  </a:lnTo>
                  <a:lnTo>
                    <a:pt x="8390" y="2046"/>
                  </a:lnTo>
                  <a:lnTo>
                    <a:pt x="8386" y="2026"/>
                  </a:lnTo>
                  <a:lnTo>
                    <a:pt x="8381" y="2007"/>
                  </a:lnTo>
                  <a:lnTo>
                    <a:pt x="8376" y="1987"/>
                  </a:lnTo>
                  <a:lnTo>
                    <a:pt x="8369" y="1968"/>
                  </a:lnTo>
                  <a:lnTo>
                    <a:pt x="8362" y="1948"/>
                  </a:lnTo>
                  <a:lnTo>
                    <a:pt x="8354" y="1929"/>
                  </a:lnTo>
                  <a:lnTo>
                    <a:pt x="8346" y="1910"/>
                  </a:lnTo>
                  <a:lnTo>
                    <a:pt x="8336" y="1892"/>
                  </a:lnTo>
                  <a:lnTo>
                    <a:pt x="8326" y="1874"/>
                  </a:lnTo>
                  <a:lnTo>
                    <a:pt x="8316" y="1857"/>
                  </a:lnTo>
                  <a:lnTo>
                    <a:pt x="8305" y="1839"/>
                  </a:lnTo>
                  <a:lnTo>
                    <a:pt x="8293" y="1823"/>
                  </a:lnTo>
                  <a:lnTo>
                    <a:pt x="8280" y="1807"/>
                  </a:lnTo>
                  <a:lnTo>
                    <a:pt x="8267" y="1791"/>
                  </a:lnTo>
                  <a:lnTo>
                    <a:pt x="8254" y="1775"/>
                  </a:lnTo>
                  <a:lnTo>
                    <a:pt x="8239" y="1761"/>
                  </a:lnTo>
                  <a:lnTo>
                    <a:pt x="8225" y="1746"/>
                  </a:lnTo>
                  <a:lnTo>
                    <a:pt x="8209" y="1733"/>
                  </a:lnTo>
                  <a:lnTo>
                    <a:pt x="8193" y="1720"/>
                  </a:lnTo>
                  <a:lnTo>
                    <a:pt x="8177" y="1707"/>
                  </a:lnTo>
                  <a:lnTo>
                    <a:pt x="8161" y="1695"/>
                  </a:lnTo>
                  <a:lnTo>
                    <a:pt x="8143" y="1684"/>
                  </a:lnTo>
                  <a:lnTo>
                    <a:pt x="8126" y="1674"/>
                  </a:lnTo>
                  <a:lnTo>
                    <a:pt x="8108" y="1664"/>
                  </a:lnTo>
                  <a:lnTo>
                    <a:pt x="8090" y="1654"/>
                  </a:lnTo>
                  <a:lnTo>
                    <a:pt x="8071" y="1646"/>
                  </a:lnTo>
                  <a:lnTo>
                    <a:pt x="8052" y="1638"/>
                  </a:lnTo>
                  <a:lnTo>
                    <a:pt x="8032" y="1631"/>
                  </a:lnTo>
                  <a:lnTo>
                    <a:pt x="8013" y="1624"/>
                  </a:lnTo>
                  <a:lnTo>
                    <a:pt x="7993" y="1619"/>
                  </a:lnTo>
                  <a:lnTo>
                    <a:pt x="7974" y="1614"/>
                  </a:lnTo>
                  <a:lnTo>
                    <a:pt x="7954" y="1610"/>
                  </a:lnTo>
                  <a:lnTo>
                    <a:pt x="7934" y="1606"/>
                  </a:lnTo>
                  <a:lnTo>
                    <a:pt x="7913" y="1604"/>
                  </a:lnTo>
                  <a:lnTo>
                    <a:pt x="7893" y="1602"/>
                  </a:lnTo>
                  <a:lnTo>
                    <a:pt x="7873" y="1600"/>
                  </a:lnTo>
                  <a:lnTo>
                    <a:pt x="7850" y="1600"/>
                  </a:lnTo>
                  <a:lnTo>
                    <a:pt x="2150" y="160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48" name="Group 34"/>
          <p:cNvGrpSpPr/>
          <p:nvPr/>
        </p:nvGrpSpPr>
        <p:grpSpPr>
          <a:xfrm>
            <a:off x="808583" y="4728652"/>
            <a:ext cx="501668" cy="501668"/>
            <a:chOff x="697932" y="861060"/>
            <a:chExt cx="633202" cy="633202"/>
          </a:xfrm>
        </p:grpSpPr>
        <p:sp>
          <p:nvSpPr>
            <p:cNvPr id="49" name="Accent"/>
            <p:cNvSpPr/>
            <p:nvPr/>
          </p:nvSpPr>
          <p:spPr>
            <a:xfrm>
              <a:off x="697932" y="861060"/>
              <a:ext cx="633202" cy="633202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000" y="4680"/>
                  </a:moveTo>
                  <a:lnTo>
                    <a:pt x="4662" y="4663"/>
                  </a:lnTo>
                  <a:lnTo>
                    <a:pt x="4337" y="4614"/>
                  </a:lnTo>
                  <a:lnTo>
                    <a:pt x="4025" y="4534"/>
                  </a:lnTo>
                  <a:lnTo>
                    <a:pt x="3729" y="4424"/>
                  </a:lnTo>
                  <a:lnTo>
                    <a:pt x="3452" y="4288"/>
                  </a:lnTo>
                  <a:lnTo>
                    <a:pt x="3195" y="4126"/>
                  </a:lnTo>
                  <a:lnTo>
                    <a:pt x="2960" y="3940"/>
                  </a:lnTo>
                  <a:lnTo>
                    <a:pt x="2750" y="3732"/>
                  </a:lnTo>
                  <a:lnTo>
                    <a:pt x="2566" y="3504"/>
                  </a:lnTo>
                  <a:lnTo>
                    <a:pt x="2411" y="3257"/>
                  </a:lnTo>
                  <a:lnTo>
                    <a:pt x="2287" y="2994"/>
                  </a:lnTo>
                  <a:lnTo>
                    <a:pt x="2196" y="2715"/>
                  </a:lnTo>
                  <a:lnTo>
                    <a:pt x="2139" y="2423"/>
                  </a:lnTo>
                  <a:lnTo>
                    <a:pt x="2120" y="2120"/>
                  </a:lnTo>
                  <a:lnTo>
                    <a:pt x="2517" y="2137"/>
                  </a:lnTo>
                  <a:lnTo>
                    <a:pt x="2884" y="2186"/>
                  </a:lnTo>
                  <a:lnTo>
                    <a:pt x="3222" y="2266"/>
                  </a:lnTo>
                  <a:lnTo>
                    <a:pt x="3531" y="2376"/>
                  </a:lnTo>
                  <a:lnTo>
                    <a:pt x="3810" y="2512"/>
                  </a:lnTo>
                  <a:lnTo>
                    <a:pt x="4060" y="2674"/>
                  </a:lnTo>
                  <a:lnTo>
                    <a:pt x="4280" y="2860"/>
                  </a:lnTo>
                  <a:lnTo>
                    <a:pt x="4471" y="3068"/>
                  </a:lnTo>
                  <a:lnTo>
                    <a:pt x="4633" y="3296"/>
                  </a:lnTo>
                  <a:lnTo>
                    <a:pt x="4765" y="3543"/>
                  </a:lnTo>
                  <a:lnTo>
                    <a:pt x="4868" y="3806"/>
                  </a:lnTo>
                  <a:lnTo>
                    <a:pt x="4941" y="4085"/>
                  </a:lnTo>
                  <a:lnTo>
                    <a:pt x="4985" y="4377"/>
                  </a:lnTo>
                  <a:lnTo>
                    <a:pt x="5000" y="46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50" name="Outline"/>
            <p:cNvSpPr/>
            <p:nvPr/>
          </p:nvSpPr>
          <p:spPr>
            <a:xfrm>
              <a:off x="697932" y="861060"/>
              <a:ext cx="633202" cy="633202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375" y="4270"/>
                  </a:moveTo>
                  <a:lnTo>
                    <a:pt x="5350" y="4273"/>
                  </a:lnTo>
                  <a:lnTo>
                    <a:pt x="5250" y="4278"/>
                  </a:lnTo>
                  <a:lnTo>
                    <a:pt x="5250" y="8270"/>
                  </a:lnTo>
                  <a:lnTo>
                    <a:pt x="7560" y="8270"/>
                  </a:lnTo>
                  <a:lnTo>
                    <a:pt x="7593" y="8272"/>
                  </a:lnTo>
                  <a:lnTo>
                    <a:pt x="7625" y="8279"/>
                  </a:lnTo>
                  <a:lnTo>
                    <a:pt x="7656" y="8289"/>
                  </a:lnTo>
                  <a:lnTo>
                    <a:pt x="7685" y="8303"/>
                  </a:lnTo>
                  <a:lnTo>
                    <a:pt x="7712" y="8322"/>
                  </a:lnTo>
                  <a:lnTo>
                    <a:pt x="7737" y="8343"/>
                  </a:lnTo>
                  <a:lnTo>
                    <a:pt x="7758" y="8368"/>
                  </a:lnTo>
                  <a:lnTo>
                    <a:pt x="7777" y="8395"/>
                  </a:lnTo>
                  <a:lnTo>
                    <a:pt x="7791" y="8424"/>
                  </a:lnTo>
                  <a:lnTo>
                    <a:pt x="7801" y="8455"/>
                  </a:lnTo>
                  <a:lnTo>
                    <a:pt x="7808" y="8487"/>
                  </a:lnTo>
                  <a:lnTo>
                    <a:pt x="7810" y="8520"/>
                  </a:lnTo>
                  <a:lnTo>
                    <a:pt x="7808" y="8553"/>
                  </a:lnTo>
                  <a:lnTo>
                    <a:pt x="7801" y="8585"/>
                  </a:lnTo>
                  <a:lnTo>
                    <a:pt x="7791" y="8616"/>
                  </a:lnTo>
                  <a:lnTo>
                    <a:pt x="7777" y="8645"/>
                  </a:lnTo>
                  <a:lnTo>
                    <a:pt x="7758" y="8672"/>
                  </a:lnTo>
                  <a:lnTo>
                    <a:pt x="7737" y="8697"/>
                  </a:lnTo>
                  <a:lnTo>
                    <a:pt x="7712" y="8718"/>
                  </a:lnTo>
                  <a:lnTo>
                    <a:pt x="7685" y="8737"/>
                  </a:lnTo>
                  <a:lnTo>
                    <a:pt x="7656" y="8751"/>
                  </a:lnTo>
                  <a:lnTo>
                    <a:pt x="7625" y="8761"/>
                  </a:lnTo>
                  <a:lnTo>
                    <a:pt x="7593" y="8768"/>
                  </a:lnTo>
                  <a:lnTo>
                    <a:pt x="7560" y="8770"/>
                  </a:lnTo>
                  <a:lnTo>
                    <a:pt x="5000" y="8770"/>
                  </a:lnTo>
                  <a:lnTo>
                    <a:pt x="2440" y="8770"/>
                  </a:lnTo>
                  <a:lnTo>
                    <a:pt x="2407" y="8768"/>
                  </a:lnTo>
                  <a:lnTo>
                    <a:pt x="2375" y="8761"/>
                  </a:lnTo>
                  <a:lnTo>
                    <a:pt x="2344" y="8751"/>
                  </a:lnTo>
                  <a:lnTo>
                    <a:pt x="2315" y="8737"/>
                  </a:lnTo>
                  <a:lnTo>
                    <a:pt x="2288" y="8718"/>
                  </a:lnTo>
                  <a:lnTo>
                    <a:pt x="2263" y="8697"/>
                  </a:lnTo>
                  <a:lnTo>
                    <a:pt x="2242" y="8672"/>
                  </a:lnTo>
                  <a:lnTo>
                    <a:pt x="2223" y="8645"/>
                  </a:lnTo>
                  <a:lnTo>
                    <a:pt x="2209" y="8616"/>
                  </a:lnTo>
                  <a:lnTo>
                    <a:pt x="2199" y="8585"/>
                  </a:lnTo>
                  <a:lnTo>
                    <a:pt x="2192" y="8553"/>
                  </a:lnTo>
                  <a:lnTo>
                    <a:pt x="2190" y="8520"/>
                  </a:lnTo>
                  <a:lnTo>
                    <a:pt x="2192" y="8487"/>
                  </a:lnTo>
                  <a:lnTo>
                    <a:pt x="2199" y="8455"/>
                  </a:lnTo>
                  <a:lnTo>
                    <a:pt x="2209" y="8424"/>
                  </a:lnTo>
                  <a:lnTo>
                    <a:pt x="2223" y="8395"/>
                  </a:lnTo>
                  <a:lnTo>
                    <a:pt x="2242" y="8368"/>
                  </a:lnTo>
                  <a:lnTo>
                    <a:pt x="2263" y="8343"/>
                  </a:lnTo>
                  <a:lnTo>
                    <a:pt x="2288" y="8322"/>
                  </a:lnTo>
                  <a:lnTo>
                    <a:pt x="2315" y="8303"/>
                  </a:lnTo>
                  <a:lnTo>
                    <a:pt x="2344" y="8289"/>
                  </a:lnTo>
                  <a:lnTo>
                    <a:pt x="2375" y="8279"/>
                  </a:lnTo>
                  <a:lnTo>
                    <a:pt x="2407" y="8272"/>
                  </a:lnTo>
                  <a:lnTo>
                    <a:pt x="2440" y="8270"/>
                  </a:lnTo>
                  <a:lnTo>
                    <a:pt x="4750" y="8270"/>
                  </a:lnTo>
                  <a:lnTo>
                    <a:pt x="4750" y="4918"/>
                  </a:lnTo>
                  <a:lnTo>
                    <a:pt x="4650" y="4913"/>
                  </a:lnTo>
                  <a:lnTo>
                    <a:pt x="4625" y="4910"/>
                  </a:lnTo>
                  <a:lnTo>
                    <a:pt x="4299" y="4861"/>
                  </a:lnTo>
                  <a:lnTo>
                    <a:pt x="4274" y="4856"/>
                  </a:lnTo>
                  <a:lnTo>
                    <a:pt x="3963" y="4776"/>
                  </a:lnTo>
                  <a:lnTo>
                    <a:pt x="3938" y="4768"/>
                  </a:lnTo>
                  <a:lnTo>
                    <a:pt x="3643" y="4659"/>
                  </a:lnTo>
                  <a:lnTo>
                    <a:pt x="3619" y="4649"/>
                  </a:lnTo>
                  <a:lnTo>
                    <a:pt x="3342" y="4512"/>
                  </a:lnTo>
                  <a:lnTo>
                    <a:pt x="3319" y="4499"/>
                  </a:lnTo>
                  <a:lnTo>
                    <a:pt x="3061" y="4337"/>
                  </a:lnTo>
                  <a:lnTo>
                    <a:pt x="3040" y="4322"/>
                  </a:lnTo>
                  <a:lnTo>
                    <a:pt x="2805" y="4136"/>
                  </a:lnTo>
                  <a:lnTo>
                    <a:pt x="2784" y="4118"/>
                  </a:lnTo>
                  <a:lnTo>
                    <a:pt x="2574" y="3910"/>
                  </a:lnTo>
                  <a:lnTo>
                    <a:pt x="2555" y="3889"/>
                  </a:lnTo>
                  <a:lnTo>
                    <a:pt x="2371" y="3661"/>
                  </a:lnTo>
                  <a:lnTo>
                    <a:pt x="2354" y="3637"/>
                  </a:lnTo>
                  <a:lnTo>
                    <a:pt x="2199" y="3390"/>
                  </a:lnTo>
                  <a:lnTo>
                    <a:pt x="2185" y="3364"/>
                  </a:lnTo>
                  <a:lnTo>
                    <a:pt x="2061" y="3100"/>
                  </a:lnTo>
                  <a:lnTo>
                    <a:pt x="2049" y="3072"/>
                  </a:lnTo>
                  <a:lnTo>
                    <a:pt x="1958" y="2793"/>
                  </a:lnTo>
                  <a:lnTo>
                    <a:pt x="1950" y="2763"/>
                  </a:lnTo>
                  <a:lnTo>
                    <a:pt x="1894" y="2471"/>
                  </a:lnTo>
                  <a:lnTo>
                    <a:pt x="1890" y="2439"/>
                  </a:lnTo>
                  <a:lnTo>
                    <a:pt x="1871" y="2136"/>
                  </a:lnTo>
                  <a:lnTo>
                    <a:pt x="1871" y="2104"/>
                  </a:lnTo>
                  <a:lnTo>
                    <a:pt x="1875" y="2072"/>
                  </a:lnTo>
                  <a:lnTo>
                    <a:pt x="1883" y="2041"/>
                  </a:lnTo>
                  <a:lnTo>
                    <a:pt x="1895" y="2011"/>
                  </a:lnTo>
                  <a:lnTo>
                    <a:pt x="1911" y="1983"/>
                  </a:lnTo>
                  <a:lnTo>
                    <a:pt x="1930" y="1957"/>
                  </a:lnTo>
                  <a:lnTo>
                    <a:pt x="1953" y="1934"/>
                  </a:lnTo>
                  <a:lnTo>
                    <a:pt x="1978" y="1914"/>
                  </a:lnTo>
                  <a:lnTo>
                    <a:pt x="2006" y="1897"/>
                  </a:lnTo>
                  <a:lnTo>
                    <a:pt x="2036" y="1885"/>
                  </a:lnTo>
                  <a:lnTo>
                    <a:pt x="2067" y="1876"/>
                  </a:lnTo>
                  <a:lnTo>
                    <a:pt x="2098" y="1871"/>
                  </a:lnTo>
                  <a:lnTo>
                    <a:pt x="2131" y="1870"/>
                  </a:lnTo>
                  <a:lnTo>
                    <a:pt x="2527" y="1887"/>
                  </a:lnTo>
                  <a:lnTo>
                    <a:pt x="2550" y="1889"/>
                  </a:lnTo>
                  <a:lnTo>
                    <a:pt x="2917" y="1938"/>
                  </a:lnTo>
                  <a:lnTo>
                    <a:pt x="2942" y="1943"/>
                  </a:lnTo>
                  <a:lnTo>
                    <a:pt x="3280" y="2023"/>
                  </a:lnTo>
                  <a:lnTo>
                    <a:pt x="3305" y="2031"/>
                  </a:lnTo>
                  <a:lnTo>
                    <a:pt x="3614" y="2140"/>
                  </a:lnTo>
                  <a:lnTo>
                    <a:pt x="3640" y="2151"/>
                  </a:lnTo>
                  <a:lnTo>
                    <a:pt x="3920" y="2288"/>
                  </a:lnTo>
                  <a:lnTo>
                    <a:pt x="3946" y="2302"/>
                  </a:lnTo>
                  <a:lnTo>
                    <a:pt x="4196" y="2464"/>
                  </a:lnTo>
                  <a:lnTo>
                    <a:pt x="4221" y="2483"/>
                  </a:lnTo>
                  <a:lnTo>
                    <a:pt x="4441" y="2669"/>
                  </a:lnTo>
                  <a:lnTo>
                    <a:pt x="4464" y="2691"/>
                  </a:lnTo>
                  <a:lnTo>
                    <a:pt x="4655" y="2899"/>
                  </a:lnTo>
                  <a:lnTo>
                    <a:pt x="4675" y="2923"/>
                  </a:lnTo>
                  <a:lnTo>
                    <a:pt x="4837" y="3152"/>
                  </a:lnTo>
                  <a:lnTo>
                    <a:pt x="4853" y="3178"/>
                  </a:lnTo>
                  <a:lnTo>
                    <a:pt x="4865" y="3200"/>
                  </a:lnTo>
                  <a:lnTo>
                    <a:pt x="4891" y="3102"/>
                  </a:lnTo>
                  <a:lnTo>
                    <a:pt x="4899" y="3075"/>
                  </a:lnTo>
                  <a:lnTo>
                    <a:pt x="5002" y="2812"/>
                  </a:lnTo>
                  <a:lnTo>
                    <a:pt x="5015" y="2785"/>
                  </a:lnTo>
                  <a:lnTo>
                    <a:pt x="5147" y="2538"/>
                  </a:lnTo>
                  <a:lnTo>
                    <a:pt x="5163" y="2512"/>
                  </a:lnTo>
                  <a:lnTo>
                    <a:pt x="5325" y="2283"/>
                  </a:lnTo>
                  <a:lnTo>
                    <a:pt x="5345" y="2259"/>
                  </a:lnTo>
                  <a:lnTo>
                    <a:pt x="5536" y="2051"/>
                  </a:lnTo>
                  <a:lnTo>
                    <a:pt x="5559" y="2029"/>
                  </a:lnTo>
                  <a:lnTo>
                    <a:pt x="5779" y="1843"/>
                  </a:lnTo>
                  <a:lnTo>
                    <a:pt x="5804" y="1824"/>
                  </a:lnTo>
                  <a:lnTo>
                    <a:pt x="6054" y="1662"/>
                  </a:lnTo>
                  <a:lnTo>
                    <a:pt x="6080" y="1648"/>
                  </a:lnTo>
                  <a:lnTo>
                    <a:pt x="6360" y="1511"/>
                  </a:lnTo>
                  <a:lnTo>
                    <a:pt x="6386" y="1500"/>
                  </a:lnTo>
                  <a:lnTo>
                    <a:pt x="6695" y="1391"/>
                  </a:lnTo>
                  <a:lnTo>
                    <a:pt x="6720" y="1383"/>
                  </a:lnTo>
                  <a:lnTo>
                    <a:pt x="7058" y="1303"/>
                  </a:lnTo>
                  <a:lnTo>
                    <a:pt x="7083" y="1298"/>
                  </a:lnTo>
                  <a:lnTo>
                    <a:pt x="7450" y="1249"/>
                  </a:lnTo>
                  <a:lnTo>
                    <a:pt x="7473" y="1247"/>
                  </a:lnTo>
                  <a:lnTo>
                    <a:pt x="7869" y="1230"/>
                  </a:lnTo>
                  <a:lnTo>
                    <a:pt x="7902" y="1231"/>
                  </a:lnTo>
                  <a:lnTo>
                    <a:pt x="7933" y="1236"/>
                  </a:lnTo>
                  <a:lnTo>
                    <a:pt x="7964" y="1245"/>
                  </a:lnTo>
                  <a:lnTo>
                    <a:pt x="7994" y="1257"/>
                  </a:lnTo>
                  <a:lnTo>
                    <a:pt x="8022" y="1274"/>
                  </a:lnTo>
                  <a:lnTo>
                    <a:pt x="8047" y="1294"/>
                  </a:lnTo>
                  <a:lnTo>
                    <a:pt x="8070" y="1317"/>
                  </a:lnTo>
                  <a:lnTo>
                    <a:pt x="8089" y="1343"/>
                  </a:lnTo>
                  <a:lnTo>
                    <a:pt x="8105" y="1371"/>
                  </a:lnTo>
                  <a:lnTo>
                    <a:pt x="8117" y="1401"/>
                  </a:lnTo>
                  <a:lnTo>
                    <a:pt x="8125" y="1432"/>
                  </a:lnTo>
                  <a:lnTo>
                    <a:pt x="8129" y="1464"/>
                  </a:lnTo>
                  <a:lnTo>
                    <a:pt x="8129" y="1496"/>
                  </a:lnTo>
                  <a:lnTo>
                    <a:pt x="8110" y="1799"/>
                  </a:lnTo>
                  <a:lnTo>
                    <a:pt x="8106" y="1831"/>
                  </a:lnTo>
                  <a:lnTo>
                    <a:pt x="8050" y="2123"/>
                  </a:lnTo>
                  <a:lnTo>
                    <a:pt x="8042" y="2153"/>
                  </a:lnTo>
                  <a:lnTo>
                    <a:pt x="7951" y="2432"/>
                  </a:lnTo>
                  <a:lnTo>
                    <a:pt x="7939" y="2460"/>
                  </a:lnTo>
                  <a:lnTo>
                    <a:pt x="7815" y="2724"/>
                  </a:lnTo>
                  <a:lnTo>
                    <a:pt x="7801" y="2750"/>
                  </a:lnTo>
                  <a:lnTo>
                    <a:pt x="7646" y="2997"/>
                  </a:lnTo>
                  <a:lnTo>
                    <a:pt x="7629" y="3021"/>
                  </a:lnTo>
                  <a:lnTo>
                    <a:pt x="7445" y="3249"/>
                  </a:lnTo>
                  <a:lnTo>
                    <a:pt x="7426" y="3270"/>
                  </a:lnTo>
                  <a:lnTo>
                    <a:pt x="7216" y="3478"/>
                  </a:lnTo>
                  <a:lnTo>
                    <a:pt x="7195" y="3496"/>
                  </a:lnTo>
                  <a:lnTo>
                    <a:pt x="6960" y="3682"/>
                  </a:lnTo>
                  <a:lnTo>
                    <a:pt x="6939" y="3697"/>
                  </a:lnTo>
                  <a:lnTo>
                    <a:pt x="6681" y="3859"/>
                  </a:lnTo>
                  <a:lnTo>
                    <a:pt x="6658" y="3872"/>
                  </a:lnTo>
                  <a:lnTo>
                    <a:pt x="6381" y="4009"/>
                  </a:lnTo>
                  <a:lnTo>
                    <a:pt x="6357" y="4019"/>
                  </a:lnTo>
                  <a:lnTo>
                    <a:pt x="6062" y="4128"/>
                  </a:lnTo>
                  <a:lnTo>
                    <a:pt x="6037" y="4136"/>
                  </a:lnTo>
                  <a:lnTo>
                    <a:pt x="5726" y="4216"/>
                  </a:lnTo>
                  <a:lnTo>
                    <a:pt x="5701" y="4221"/>
                  </a:lnTo>
                  <a:lnTo>
                    <a:pt x="5375" y="4270"/>
                  </a:lnTo>
                  <a:close/>
                  <a:moveTo>
                    <a:pt x="5304" y="3495"/>
                  </a:moveTo>
                  <a:lnTo>
                    <a:pt x="5264" y="3761"/>
                  </a:lnTo>
                  <a:lnTo>
                    <a:pt x="5263" y="3777"/>
                  </a:lnTo>
                  <a:lnTo>
                    <a:pt x="5313" y="3774"/>
                  </a:lnTo>
                  <a:lnTo>
                    <a:pt x="5613" y="3728"/>
                  </a:lnTo>
                  <a:lnTo>
                    <a:pt x="5900" y="3655"/>
                  </a:lnTo>
                  <a:lnTo>
                    <a:pt x="6172" y="3554"/>
                  </a:lnTo>
                  <a:lnTo>
                    <a:pt x="6426" y="3429"/>
                  </a:lnTo>
                  <a:lnTo>
                    <a:pt x="6661" y="3281"/>
                  </a:lnTo>
                  <a:lnTo>
                    <a:pt x="6874" y="3113"/>
                  </a:lnTo>
                  <a:lnTo>
                    <a:pt x="7064" y="2924"/>
                  </a:lnTo>
                  <a:lnTo>
                    <a:pt x="7230" y="2719"/>
                  </a:lnTo>
                  <a:lnTo>
                    <a:pt x="7369" y="2497"/>
                  </a:lnTo>
                  <a:lnTo>
                    <a:pt x="7480" y="2261"/>
                  </a:lnTo>
                  <a:lnTo>
                    <a:pt x="7562" y="2012"/>
                  </a:lnTo>
                  <a:lnTo>
                    <a:pt x="7612" y="1752"/>
                  </a:lnTo>
                  <a:lnTo>
                    <a:pt x="7613" y="1742"/>
                  </a:lnTo>
                  <a:lnTo>
                    <a:pt x="7505" y="1746"/>
                  </a:lnTo>
                  <a:lnTo>
                    <a:pt x="7162" y="1792"/>
                  </a:lnTo>
                  <a:lnTo>
                    <a:pt x="6849" y="1867"/>
                  </a:lnTo>
                  <a:lnTo>
                    <a:pt x="6566" y="1967"/>
                  </a:lnTo>
                  <a:lnTo>
                    <a:pt x="6314" y="2090"/>
                  </a:lnTo>
                  <a:lnTo>
                    <a:pt x="6090" y="2235"/>
                  </a:lnTo>
                  <a:lnTo>
                    <a:pt x="5893" y="2401"/>
                  </a:lnTo>
                  <a:lnTo>
                    <a:pt x="5724" y="2585"/>
                  </a:lnTo>
                  <a:lnTo>
                    <a:pt x="5580" y="2788"/>
                  </a:lnTo>
                  <a:lnTo>
                    <a:pt x="5463" y="3008"/>
                  </a:lnTo>
                  <a:lnTo>
                    <a:pt x="5370" y="3244"/>
                  </a:lnTo>
                  <a:lnTo>
                    <a:pt x="5304" y="3495"/>
                  </a:lnTo>
                  <a:close/>
                  <a:moveTo>
                    <a:pt x="4387" y="4368"/>
                  </a:moveTo>
                  <a:lnTo>
                    <a:pt x="4687" y="4414"/>
                  </a:lnTo>
                  <a:lnTo>
                    <a:pt x="4737" y="4417"/>
                  </a:lnTo>
                  <a:lnTo>
                    <a:pt x="4736" y="4401"/>
                  </a:lnTo>
                  <a:lnTo>
                    <a:pt x="4696" y="4135"/>
                  </a:lnTo>
                  <a:lnTo>
                    <a:pt x="4630" y="3884"/>
                  </a:lnTo>
                  <a:lnTo>
                    <a:pt x="4537" y="3648"/>
                  </a:lnTo>
                  <a:lnTo>
                    <a:pt x="4420" y="3428"/>
                  </a:lnTo>
                  <a:lnTo>
                    <a:pt x="4276" y="3225"/>
                  </a:lnTo>
                  <a:lnTo>
                    <a:pt x="4107" y="3041"/>
                  </a:lnTo>
                  <a:lnTo>
                    <a:pt x="3910" y="2875"/>
                  </a:lnTo>
                  <a:lnTo>
                    <a:pt x="3686" y="2730"/>
                  </a:lnTo>
                  <a:lnTo>
                    <a:pt x="3434" y="2607"/>
                  </a:lnTo>
                  <a:lnTo>
                    <a:pt x="3151" y="2507"/>
                  </a:lnTo>
                  <a:lnTo>
                    <a:pt x="2838" y="2432"/>
                  </a:lnTo>
                  <a:lnTo>
                    <a:pt x="2495" y="2386"/>
                  </a:lnTo>
                  <a:lnTo>
                    <a:pt x="2387" y="2382"/>
                  </a:lnTo>
                  <a:lnTo>
                    <a:pt x="2388" y="2392"/>
                  </a:lnTo>
                  <a:lnTo>
                    <a:pt x="2438" y="2652"/>
                  </a:lnTo>
                  <a:lnTo>
                    <a:pt x="2520" y="2901"/>
                  </a:lnTo>
                  <a:lnTo>
                    <a:pt x="2631" y="3137"/>
                  </a:lnTo>
                  <a:lnTo>
                    <a:pt x="2770" y="3359"/>
                  </a:lnTo>
                  <a:lnTo>
                    <a:pt x="2936" y="3564"/>
                  </a:lnTo>
                  <a:lnTo>
                    <a:pt x="3126" y="3753"/>
                  </a:lnTo>
                  <a:lnTo>
                    <a:pt x="3339" y="3921"/>
                  </a:lnTo>
                  <a:lnTo>
                    <a:pt x="3574" y="4069"/>
                  </a:lnTo>
                  <a:lnTo>
                    <a:pt x="3828" y="4194"/>
                  </a:lnTo>
                  <a:lnTo>
                    <a:pt x="4100" y="4295"/>
                  </a:lnTo>
                  <a:lnTo>
                    <a:pt x="4387" y="436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 dirty="0"/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8039E5D-B713-4581-B706-52848A54E88F}"/>
              </a:ext>
            </a:extLst>
          </p:cNvPr>
          <p:cNvSpPr/>
          <p:nvPr/>
        </p:nvSpPr>
        <p:spPr>
          <a:xfrm>
            <a:off x="5509549" y="1610942"/>
            <a:ext cx="6111433" cy="4166561"/>
          </a:xfrm>
          <a:prstGeom prst="roundRect">
            <a:avLst>
              <a:gd name="adj" fmla="val 9643"/>
            </a:avLst>
          </a:prstGeom>
          <a:solidFill>
            <a:schemeClr val="bg1"/>
          </a:solidFill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graphicFrame>
        <p:nvGraphicFramePr>
          <p:cNvPr id="23" name="Chart 0">
            <a:extLst>
              <a:ext uri="{FF2B5EF4-FFF2-40B4-BE49-F238E27FC236}">
                <a16:creationId xmlns:a16="http://schemas.microsoft.com/office/drawing/2014/main" id="{AB044141-ABB4-4E9D-AD08-680C4B047DAE}"/>
              </a:ext>
            </a:extLst>
          </p:cNvPr>
          <p:cNvGraphicFramePr/>
          <p:nvPr/>
        </p:nvGraphicFramePr>
        <p:xfrm>
          <a:off x="5960234" y="2268837"/>
          <a:ext cx="5351417" cy="25925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4" name="Text 2">
            <a:extLst>
              <a:ext uri="{FF2B5EF4-FFF2-40B4-BE49-F238E27FC236}">
                <a16:creationId xmlns:a16="http://schemas.microsoft.com/office/drawing/2014/main" id="{DEDF2E12-B89A-4362-A47A-4D8FEA4C512F}"/>
              </a:ext>
            </a:extLst>
          </p:cNvPr>
          <p:cNvSpPr/>
          <p:nvPr/>
        </p:nvSpPr>
        <p:spPr>
          <a:xfrm>
            <a:off x="6169900" y="1705576"/>
            <a:ext cx="4790730" cy="4831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1"/>
                </a:solidFill>
                <a:ea typeface="Georgia" pitchFamily="34" charset="-122"/>
                <a:cs typeface="Georgia" pitchFamily="34" charset="-120"/>
              </a:rPr>
              <a:t>Targeted therapy demand compounds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EFEB9E7-15D5-406B-897F-1C897790E53A}"/>
              </a:ext>
            </a:extLst>
          </p:cNvPr>
          <p:cNvSpPr txBox="1"/>
          <p:nvPr/>
        </p:nvSpPr>
        <p:spPr>
          <a:xfrm>
            <a:off x="5964886" y="5065985"/>
            <a:ext cx="5200759" cy="430887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spcAft>
                <a:spcPts val="600"/>
              </a:spcAft>
              <a:buClr>
                <a:schemeClr val="accent1"/>
              </a:buClr>
              <a:buNone/>
            </a:pPr>
            <a:r>
              <a:rPr lang="en-US" sz="1400" dirty="0">
                <a:solidFill>
                  <a:schemeClr val="accent6"/>
                </a:solidFill>
                <a:latin typeface="Arial" panose="020B0604020202020204" pitchFamily="34" charset="0"/>
              </a:rPr>
              <a:t>Treated patient volume grows fastest where biomarker testing is routine, supporting durable long-term demand.</a:t>
            </a:r>
          </a:p>
        </p:txBody>
      </p:sp>
    </p:spTree>
    <p:extLst>
      <p:ext uri="{BB962C8B-B14F-4D97-AF65-F5344CB8AC3E}">
        <p14:creationId xmlns:p14="http://schemas.microsoft.com/office/powerpoint/2010/main" val="2950444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9E71E3C7-98D7-44C3-851B-A834FD7D09EE}"/>
              </a:ext>
            </a:extLst>
          </p:cNvPr>
          <p:cNvSpPr/>
          <p:nvPr/>
        </p:nvSpPr>
        <p:spPr>
          <a:xfrm>
            <a:off x="571018" y="3877395"/>
            <a:ext cx="11049964" cy="1120366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A288462-F5F5-4C59-8BB4-E93F7F61F967}"/>
              </a:ext>
            </a:extLst>
          </p:cNvPr>
          <p:cNvSpPr/>
          <p:nvPr/>
        </p:nvSpPr>
        <p:spPr>
          <a:xfrm>
            <a:off x="571018" y="5173754"/>
            <a:ext cx="11049964" cy="112036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81FD411-FDE0-448C-8609-0261FAC44B3A}"/>
              </a:ext>
            </a:extLst>
          </p:cNvPr>
          <p:cNvSpPr/>
          <p:nvPr/>
        </p:nvSpPr>
        <p:spPr>
          <a:xfrm>
            <a:off x="571018" y="2521994"/>
            <a:ext cx="11049964" cy="112036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5F06EB2-5BA0-4831-96B2-244AF4CFE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</p:spPr>
        <p:txBody>
          <a:bodyPr>
            <a:normAutofit/>
          </a:bodyPr>
          <a:lstStyle/>
          <a:p>
            <a:r>
              <a:rPr lang="en-PH" dirty="0"/>
              <a:t>Diagnosis &amp; Eligibility Funnel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8</a:t>
            </a:fld>
            <a:endParaRPr lang="en-PH" dirty="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00C4914D-C97A-4647-A186-600765BCBFA9}"/>
              </a:ext>
            </a:extLst>
          </p:cNvPr>
          <p:cNvSpPr/>
          <p:nvPr/>
        </p:nvSpPr>
        <p:spPr>
          <a:xfrm>
            <a:off x="5446188" y="5167540"/>
            <a:ext cx="1299624" cy="1120366"/>
          </a:xfrm>
          <a:custGeom>
            <a:avLst/>
            <a:gdLst>
              <a:gd name="connsiteX0" fmla="*/ 0 w 1193057"/>
              <a:gd name="connsiteY0" fmla="*/ 0 h 726531"/>
              <a:gd name="connsiteX1" fmla="*/ 1193057 w 1193057"/>
              <a:gd name="connsiteY1" fmla="*/ 0 h 726531"/>
              <a:gd name="connsiteX2" fmla="*/ 771669 w 1193057"/>
              <a:gd name="connsiteY2" fmla="*/ 726531 h 726531"/>
              <a:gd name="connsiteX3" fmla="*/ 421389 w 1193057"/>
              <a:gd name="connsiteY3" fmla="*/ 726531 h 726531"/>
              <a:gd name="connsiteX4" fmla="*/ 0 w 1193057"/>
              <a:gd name="connsiteY4" fmla="*/ 0 h 726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3057" h="726531">
                <a:moveTo>
                  <a:pt x="0" y="0"/>
                </a:moveTo>
                <a:lnTo>
                  <a:pt x="1193057" y="0"/>
                </a:lnTo>
                <a:lnTo>
                  <a:pt x="771669" y="726531"/>
                </a:lnTo>
                <a:lnTo>
                  <a:pt x="421389" y="7265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H" dirty="0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06627A28-33E7-4ACB-BE77-762C78EE4708}"/>
              </a:ext>
            </a:extLst>
          </p:cNvPr>
          <p:cNvSpPr/>
          <p:nvPr/>
        </p:nvSpPr>
        <p:spPr>
          <a:xfrm flipV="1">
            <a:off x="4701509" y="3883609"/>
            <a:ext cx="2788982" cy="1120365"/>
          </a:xfrm>
          <a:custGeom>
            <a:avLst/>
            <a:gdLst>
              <a:gd name="connsiteX0" fmla="*/ 720573 w 3092690"/>
              <a:gd name="connsiteY0" fmla="*/ 0 h 1242367"/>
              <a:gd name="connsiteX1" fmla="*/ 2372117 w 3092690"/>
              <a:gd name="connsiteY1" fmla="*/ 0 h 1242367"/>
              <a:gd name="connsiteX2" fmla="*/ 3092690 w 3092690"/>
              <a:gd name="connsiteY2" fmla="*/ 1242367 h 1242367"/>
              <a:gd name="connsiteX3" fmla="*/ 0 w 3092690"/>
              <a:gd name="connsiteY3" fmla="*/ 1242367 h 1242367"/>
              <a:gd name="connsiteX4" fmla="*/ 720573 w 3092690"/>
              <a:gd name="connsiteY4" fmla="*/ 0 h 1242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2690" h="1242367">
                <a:moveTo>
                  <a:pt x="720573" y="0"/>
                </a:moveTo>
                <a:lnTo>
                  <a:pt x="2372117" y="0"/>
                </a:lnTo>
                <a:lnTo>
                  <a:pt x="3092690" y="1242367"/>
                </a:lnTo>
                <a:lnTo>
                  <a:pt x="0" y="1242367"/>
                </a:lnTo>
                <a:lnTo>
                  <a:pt x="720573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H" sz="120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F0B361C-E15B-45F4-BF59-EC6E1D881BA0}"/>
              </a:ext>
            </a:extLst>
          </p:cNvPr>
          <p:cNvSpPr/>
          <p:nvPr/>
        </p:nvSpPr>
        <p:spPr>
          <a:xfrm flipV="1">
            <a:off x="3911773" y="2521995"/>
            <a:ext cx="4368455" cy="1120365"/>
          </a:xfrm>
          <a:custGeom>
            <a:avLst/>
            <a:gdLst>
              <a:gd name="connsiteX0" fmla="*/ 720573 w 4844160"/>
              <a:gd name="connsiteY0" fmla="*/ 0 h 1242367"/>
              <a:gd name="connsiteX1" fmla="*/ 4123587 w 4844160"/>
              <a:gd name="connsiteY1" fmla="*/ 0 h 1242367"/>
              <a:gd name="connsiteX2" fmla="*/ 4844160 w 4844160"/>
              <a:gd name="connsiteY2" fmla="*/ 1242367 h 1242367"/>
              <a:gd name="connsiteX3" fmla="*/ 0 w 4844160"/>
              <a:gd name="connsiteY3" fmla="*/ 1242367 h 1242367"/>
              <a:gd name="connsiteX4" fmla="*/ 720573 w 4844160"/>
              <a:gd name="connsiteY4" fmla="*/ 0 h 1242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4160" h="1242367">
                <a:moveTo>
                  <a:pt x="720573" y="0"/>
                </a:moveTo>
                <a:lnTo>
                  <a:pt x="4123587" y="0"/>
                </a:lnTo>
                <a:lnTo>
                  <a:pt x="4844160" y="1242367"/>
                </a:lnTo>
                <a:lnTo>
                  <a:pt x="0" y="1242367"/>
                </a:lnTo>
                <a:lnTo>
                  <a:pt x="720573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H" sz="1200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6F5A896-D88B-449E-BEE7-806E050B6C1E}"/>
              </a:ext>
            </a:extLst>
          </p:cNvPr>
          <p:cNvSpPr/>
          <p:nvPr/>
        </p:nvSpPr>
        <p:spPr>
          <a:xfrm>
            <a:off x="3911773" y="2368514"/>
            <a:ext cx="4368455" cy="306961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E0AC818-6A9E-4A33-8164-7D4F828B5CA8}"/>
              </a:ext>
            </a:extLst>
          </p:cNvPr>
          <p:cNvSpPr/>
          <p:nvPr/>
        </p:nvSpPr>
        <p:spPr>
          <a:xfrm>
            <a:off x="4701509" y="3719811"/>
            <a:ext cx="2788982" cy="306961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8ABCE4A-3BB4-4694-8EF2-562555DEC590}"/>
              </a:ext>
            </a:extLst>
          </p:cNvPr>
          <p:cNvSpPr/>
          <p:nvPr/>
        </p:nvSpPr>
        <p:spPr>
          <a:xfrm>
            <a:off x="5437633" y="5062802"/>
            <a:ext cx="1316736" cy="209474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5FF0C7C-5468-477B-83EB-7B1C28FD4538}"/>
              </a:ext>
            </a:extLst>
          </p:cNvPr>
          <p:cNvSpPr txBox="1"/>
          <p:nvPr/>
        </p:nvSpPr>
        <p:spPr>
          <a:xfrm>
            <a:off x="5443728" y="2851345"/>
            <a:ext cx="1304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b="1" dirty="0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C4419D8-1F70-43A1-BB79-B8DDDF543F5A}"/>
              </a:ext>
            </a:extLst>
          </p:cNvPr>
          <p:cNvSpPr txBox="1"/>
          <p:nvPr/>
        </p:nvSpPr>
        <p:spPr>
          <a:xfrm>
            <a:off x="5443728" y="4212959"/>
            <a:ext cx="1304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b="1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6AFA33-BDE3-4A33-8494-4A93AA10ECCD}"/>
              </a:ext>
            </a:extLst>
          </p:cNvPr>
          <p:cNvSpPr txBox="1"/>
          <p:nvPr/>
        </p:nvSpPr>
        <p:spPr>
          <a:xfrm>
            <a:off x="5832145" y="5496891"/>
            <a:ext cx="5277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PH" sz="2400" b="1" dirty="0">
                <a:solidFill>
                  <a:schemeClr val="bg1"/>
                </a:solidFill>
              </a:rPr>
              <a:t>03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D445683-BF4B-4C77-989E-62AF930C1D5A}"/>
              </a:ext>
            </a:extLst>
          </p:cNvPr>
          <p:cNvGrpSpPr/>
          <p:nvPr/>
        </p:nvGrpSpPr>
        <p:grpSpPr>
          <a:xfrm>
            <a:off x="759109" y="2703261"/>
            <a:ext cx="757832" cy="757832"/>
            <a:chOff x="721966" y="1986158"/>
            <a:chExt cx="674902" cy="674902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7088D354-C88A-4A43-9118-6B0FDE200C3C}"/>
                </a:ext>
              </a:extLst>
            </p:cNvPr>
            <p:cNvSpPr/>
            <p:nvPr/>
          </p:nvSpPr>
          <p:spPr>
            <a:xfrm>
              <a:off x="721966" y="1986158"/>
              <a:ext cx="674902" cy="67490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42" name="Group 19"/>
            <p:cNvGrpSpPr/>
            <p:nvPr/>
          </p:nvGrpSpPr>
          <p:grpSpPr>
            <a:xfrm>
              <a:off x="808583" y="2072775"/>
              <a:ext cx="501668" cy="501668"/>
              <a:chOff x="9756372" y="861060"/>
              <a:chExt cx="633600" cy="633600"/>
            </a:xfrm>
          </p:grpSpPr>
          <p:sp>
            <p:nvSpPr>
              <p:cNvPr id="43" name="Accent"/>
              <p:cNvSpPr/>
              <p:nvPr/>
            </p:nvSpPr>
            <p:spPr>
              <a:xfrm>
                <a:off x="9756372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6975" y="7901"/>
                    </a:moveTo>
                    <a:lnTo>
                      <a:pt x="3025" y="7901"/>
                    </a:lnTo>
                    <a:lnTo>
                      <a:pt x="3083" y="7508"/>
                    </a:lnTo>
                    <a:lnTo>
                      <a:pt x="3244" y="7175"/>
                    </a:lnTo>
                    <a:lnTo>
                      <a:pt x="3491" y="6903"/>
                    </a:lnTo>
                    <a:lnTo>
                      <a:pt x="3808" y="6692"/>
                    </a:lnTo>
                    <a:lnTo>
                      <a:pt x="4177" y="6541"/>
                    </a:lnTo>
                    <a:lnTo>
                      <a:pt x="4580" y="6450"/>
                    </a:lnTo>
                    <a:lnTo>
                      <a:pt x="5000" y="6420"/>
                    </a:lnTo>
                    <a:lnTo>
                      <a:pt x="5420" y="6450"/>
                    </a:lnTo>
                    <a:lnTo>
                      <a:pt x="5823" y="6541"/>
                    </a:lnTo>
                    <a:lnTo>
                      <a:pt x="6192" y="6692"/>
                    </a:lnTo>
                    <a:lnTo>
                      <a:pt x="6509" y="6903"/>
                    </a:lnTo>
                    <a:lnTo>
                      <a:pt x="6756" y="7175"/>
                    </a:lnTo>
                    <a:lnTo>
                      <a:pt x="6917" y="7508"/>
                    </a:lnTo>
                    <a:lnTo>
                      <a:pt x="6975" y="7901"/>
                    </a:lnTo>
                    <a:close/>
                    <a:moveTo>
                      <a:pt x="6110" y="3168"/>
                    </a:moveTo>
                    <a:lnTo>
                      <a:pt x="6111" y="3210"/>
                    </a:lnTo>
                    <a:lnTo>
                      <a:pt x="6110" y="3252"/>
                    </a:lnTo>
                    <a:lnTo>
                      <a:pt x="6108" y="3293"/>
                    </a:lnTo>
                    <a:lnTo>
                      <a:pt x="6104" y="3335"/>
                    </a:lnTo>
                    <a:lnTo>
                      <a:pt x="6099" y="3376"/>
                    </a:lnTo>
                    <a:lnTo>
                      <a:pt x="6092" y="3417"/>
                    </a:lnTo>
                    <a:lnTo>
                      <a:pt x="6083" y="3457"/>
                    </a:lnTo>
                    <a:lnTo>
                      <a:pt x="6073" y="3498"/>
                    </a:lnTo>
                    <a:lnTo>
                      <a:pt x="6062" y="3538"/>
                    </a:lnTo>
                    <a:lnTo>
                      <a:pt x="6049" y="3577"/>
                    </a:lnTo>
                    <a:lnTo>
                      <a:pt x="6034" y="3616"/>
                    </a:lnTo>
                    <a:lnTo>
                      <a:pt x="6018" y="3654"/>
                    </a:lnTo>
                    <a:lnTo>
                      <a:pt x="6001" y="3692"/>
                    </a:lnTo>
                    <a:lnTo>
                      <a:pt x="5982" y="3729"/>
                    </a:lnTo>
                    <a:lnTo>
                      <a:pt x="5962" y="3766"/>
                    </a:lnTo>
                    <a:lnTo>
                      <a:pt x="5941" y="3802"/>
                    </a:lnTo>
                    <a:lnTo>
                      <a:pt x="5918" y="3836"/>
                    </a:lnTo>
                    <a:lnTo>
                      <a:pt x="5894" y="3870"/>
                    </a:lnTo>
                    <a:lnTo>
                      <a:pt x="5868" y="3903"/>
                    </a:lnTo>
                    <a:lnTo>
                      <a:pt x="5842" y="3935"/>
                    </a:lnTo>
                    <a:lnTo>
                      <a:pt x="5814" y="3966"/>
                    </a:lnTo>
                    <a:lnTo>
                      <a:pt x="5786" y="3996"/>
                    </a:lnTo>
                    <a:lnTo>
                      <a:pt x="5756" y="4024"/>
                    </a:lnTo>
                    <a:lnTo>
                      <a:pt x="5725" y="4052"/>
                    </a:lnTo>
                    <a:lnTo>
                      <a:pt x="5693" y="4078"/>
                    </a:lnTo>
                    <a:lnTo>
                      <a:pt x="5660" y="4104"/>
                    </a:lnTo>
                    <a:lnTo>
                      <a:pt x="5626" y="4128"/>
                    </a:lnTo>
                    <a:lnTo>
                      <a:pt x="5591" y="4151"/>
                    </a:lnTo>
                    <a:lnTo>
                      <a:pt x="5555" y="4172"/>
                    </a:lnTo>
                    <a:lnTo>
                      <a:pt x="5519" y="4192"/>
                    </a:lnTo>
                    <a:lnTo>
                      <a:pt x="5482" y="4211"/>
                    </a:lnTo>
                    <a:lnTo>
                      <a:pt x="5444" y="4228"/>
                    </a:lnTo>
                    <a:lnTo>
                      <a:pt x="5406" y="4244"/>
                    </a:lnTo>
                    <a:lnTo>
                      <a:pt x="5367" y="4259"/>
                    </a:lnTo>
                    <a:lnTo>
                      <a:pt x="5327" y="4272"/>
                    </a:lnTo>
                    <a:lnTo>
                      <a:pt x="5288" y="4283"/>
                    </a:lnTo>
                    <a:lnTo>
                      <a:pt x="5247" y="4293"/>
                    </a:lnTo>
                    <a:lnTo>
                      <a:pt x="5207" y="4302"/>
                    </a:lnTo>
                    <a:lnTo>
                      <a:pt x="5166" y="4309"/>
                    </a:lnTo>
                    <a:lnTo>
                      <a:pt x="5125" y="4314"/>
                    </a:lnTo>
                    <a:lnTo>
                      <a:pt x="5083" y="4318"/>
                    </a:lnTo>
                    <a:lnTo>
                      <a:pt x="5042" y="4320"/>
                    </a:lnTo>
                    <a:lnTo>
                      <a:pt x="5000" y="4321"/>
                    </a:lnTo>
                    <a:lnTo>
                      <a:pt x="4958" y="4320"/>
                    </a:lnTo>
                    <a:lnTo>
                      <a:pt x="4917" y="4318"/>
                    </a:lnTo>
                    <a:lnTo>
                      <a:pt x="4875" y="4314"/>
                    </a:lnTo>
                    <a:lnTo>
                      <a:pt x="4834" y="4309"/>
                    </a:lnTo>
                    <a:lnTo>
                      <a:pt x="4793" y="4302"/>
                    </a:lnTo>
                    <a:lnTo>
                      <a:pt x="4753" y="4293"/>
                    </a:lnTo>
                    <a:lnTo>
                      <a:pt x="4712" y="4283"/>
                    </a:lnTo>
                    <a:lnTo>
                      <a:pt x="4673" y="4272"/>
                    </a:lnTo>
                    <a:lnTo>
                      <a:pt x="4633" y="4259"/>
                    </a:lnTo>
                    <a:lnTo>
                      <a:pt x="4594" y="4244"/>
                    </a:lnTo>
                    <a:lnTo>
                      <a:pt x="4556" y="4228"/>
                    </a:lnTo>
                    <a:lnTo>
                      <a:pt x="4518" y="4211"/>
                    </a:lnTo>
                    <a:lnTo>
                      <a:pt x="4481" y="4192"/>
                    </a:lnTo>
                    <a:lnTo>
                      <a:pt x="4445" y="4172"/>
                    </a:lnTo>
                    <a:lnTo>
                      <a:pt x="4409" y="4151"/>
                    </a:lnTo>
                    <a:lnTo>
                      <a:pt x="4374" y="4128"/>
                    </a:lnTo>
                    <a:lnTo>
                      <a:pt x="4340" y="4104"/>
                    </a:lnTo>
                    <a:lnTo>
                      <a:pt x="4307" y="4078"/>
                    </a:lnTo>
                    <a:lnTo>
                      <a:pt x="4275" y="4052"/>
                    </a:lnTo>
                    <a:lnTo>
                      <a:pt x="4244" y="4024"/>
                    </a:lnTo>
                    <a:lnTo>
                      <a:pt x="4214" y="3996"/>
                    </a:lnTo>
                    <a:lnTo>
                      <a:pt x="4186" y="3966"/>
                    </a:lnTo>
                    <a:lnTo>
                      <a:pt x="4158" y="3935"/>
                    </a:lnTo>
                    <a:lnTo>
                      <a:pt x="4132" y="3903"/>
                    </a:lnTo>
                    <a:lnTo>
                      <a:pt x="4106" y="3870"/>
                    </a:lnTo>
                    <a:lnTo>
                      <a:pt x="4082" y="3836"/>
                    </a:lnTo>
                    <a:lnTo>
                      <a:pt x="4059" y="3802"/>
                    </a:lnTo>
                    <a:lnTo>
                      <a:pt x="4038" y="3766"/>
                    </a:lnTo>
                    <a:lnTo>
                      <a:pt x="4018" y="3729"/>
                    </a:lnTo>
                    <a:lnTo>
                      <a:pt x="3999" y="3692"/>
                    </a:lnTo>
                    <a:lnTo>
                      <a:pt x="3982" y="3654"/>
                    </a:lnTo>
                    <a:lnTo>
                      <a:pt x="3966" y="3616"/>
                    </a:lnTo>
                    <a:lnTo>
                      <a:pt x="3951" y="3577"/>
                    </a:lnTo>
                    <a:lnTo>
                      <a:pt x="3938" y="3538"/>
                    </a:lnTo>
                    <a:lnTo>
                      <a:pt x="3927" y="3498"/>
                    </a:lnTo>
                    <a:lnTo>
                      <a:pt x="3917" y="3457"/>
                    </a:lnTo>
                    <a:lnTo>
                      <a:pt x="3908" y="3417"/>
                    </a:lnTo>
                    <a:lnTo>
                      <a:pt x="3901" y="3376"/>
                    </a:lnTo>
                    <a:lnTo>
                      <a:pt x="3896" y="3335"/>
                    </a:lnTo>
                    <a:lnTo>
                      <a:pt x="3892" y="3293"/>
                    </a:lnTo>
                    <a:lnTo>
                      <a:pt x="3890" y="3252"/>
                    </a:lnTo>
                    <a:lnTo>
                      <a:pt x="3889" y="3210"/>
                    </a:lnTo>
                    <a:lnTo>
                      <a:pt x="3890" y="3168"/>
                    </a:lnTo>
                    <a:lnTo>
                      <a:pt x="3892" y="3127"/>
                    </a:lnTo>
                    <a:lnTo>
                      <a:pt x="3896" y="3085"/>
                    </a:lnTo>
                    <a:lnTo>
                      <a:pt x="3901" y="3044"/>
                    </a:lnTo>
                    <a:lnTo>
                      <a:pt x="3908" y="3003"/>
                    </a:lnTo>
                    <a:lnTo>
                      <a:pt x="3917" y="2963"/>
                    </a:lnTo>
                    <a:lnTo>
                      <a:pt x="3927" y="2923"/>
                    </a:lnTo>
                    <a:lnTo>
                      <a:pt x="3938" y="2883"/>
                    </a:lnTo>
                    <a:lnTo>
                      <a:pt x="3951" y="2844"/>
                    </a:lnTo>
                    <a:lnTo>
                      <a:pt x="3966" y="2805"/>
                    </a:lnTo>
                    <a:lnTo>
                      <a:pt x="3982" y="2766"/>
                    </a:lnTo>
                    <a:lnTo>
                      <a:pt x="3999" y="2729"/>
                    </a:lnTo>
                    <a:lnTo>
                      <a:pt x="4018" y="2692"/>
                    </a:lnTo>
                    <a:lnTo>
                      <a:pt x="4038" y="2655"/>
                    </a:lnTo>
                    <a:lnTo>
                      <a:pt x="4059" y="2619"/>
                    </a:lnTo>
                    <a:lnTo>
                      <a:pt x="4082" y="2584"/>
                    </a:lnTo>
                    <a:lnTo>
                      <a:pt x="4106" y="2550"/>
                    </a:lnTo>
                    <a:lnTo>
                      <a:pt x="4132" y="2518"/>
                    </a:lnTo>
                    <a:lnTo>
                      <a:pt x="4158" y="2486"/>
                    </a:lnTo>
                    <a:lnTo>
                      <a:pt x="4186" y="2455"/>
                    </a:lnTo>
                    <a:lnTo>
                      <a:pt x="4214" y="2425"/>
                    </a:lnTo>
                    <a:lnTo>
                      <a:pt x="4244" y="2396"/>
                    </a:lnTo>
                    <a:lnTo>
                      <a:pt x="4275" y="2368"/>
                    </a:lnTo>
                    <a:lnTo>
                      <a:pt x="4307" y="2342"/>
                    </a:lnTo>
                    <a:lnTo>
                      <a:pt x="4340" y="2317"/>
                    </a:lnTo>
                    <a:lnTo>
                      <a:pt x="4374" y="2293"/>
                    </a:lnTo>
                    <a:lnTo>
                      <a:pt x="4409" y="2270"/>
                    </a:lnTo>
                    <a:lnTo>
                      <a:pt x="4445" y="2248"/>
                    </a:lnTo>
                    <a:lnTo>
                      <a:pt x="4481" y="2228"/>
                    </a:lnTo>
                    <a:lnTo>
                      <a:pt x="4518" y="2209"/>
                    </a:lnTo>
                    <a:lnTo>
                      <a:pt x="4556" y="2192"/>
                    </a:lnTo>
                    <a:lnTo>
                      <a:pt x="4594" y="2176"/>
                    </a:lnTo>
                    <a:lnTo>
                      <a:pt x="4633" y="2162"/>
                    </a:lnTo>
                    <a:lnTo>
                      <a:pt x="4673" y="2149"/>
                    </a:lnTo>
                    <a:lnTo>
                      <a:pt x="4712" y="2137"/>
                    </a:lnTo>
                    <a:lnTo>
                      <a:pt x="4753" y="2127"/>
                    </a:lnTo>
                    <a:lnTo>
                      <a:pt x="4793" y="2119"/>
                    </a:lnTo>
                    <a:lnTo>
                      <a:pt x="4834" y="2112"/>
                    </a:lnTo>
                    <a:lnTo>
                      <a:pt x="4875" y="2106"/>
                    </a:lnTo>
                    <a:lnTo>
                      <a:pt x="4917" y="2102"/>
                    </a:lnTo>
                    <a:lnTo>
                      <a:pt x="4958" y="2100"/>
                    </a:lnTo>
                    <a:lnTo>
                      <a:pt x="5000" y="2099"/>
                    </a:lnTo>
                    <a:lnTo>
                      <a:pt x="5042" y="2100"/>
                    </a:lnTo>
                    <a:lnTo>
                      <a:pt x="5083" y="2102"/>
                    </a:lnTo>
                    <a:lnTo>
                      <a:pt x="5125" y="2106"/>
                    </a:lnTo>
                    <a:lnTo>
                      <a:pt x="5166" y="2112"/>
                    </a:lnTo>
                    <a:lnTo>
                      <a:pt x="5207" y="2119"/>
                    </a:lnTo>
                    <a:lnTo>
                      <a:pt x="5247" y="2127"/>
                    </a:lnTo>
                    <a:lnTo>
                      <a:pt x="5288" y="2137"/>
                    </a:lnTo>
                    <a:lnTo>
                      <a:pt x="5327" y="2149"/>
                    </a:lnTo>
                    <a:lnTo>
                      <a:pt x="5367" y="2162"/>
                    </a:lnTo>
                    <a:lnTo>
                      <a:pt x="5406" y="2176"/>
                    </a:lnTo>
                    <a:lnTo>
                      <a:pt x="5444" y="2192"/>
                    </a:lnTo>
                    <a:lnTo>
                      <a:pt x="5482" y="2209"/>
                    </a:lnTo>
                    <a:lnTo>
                      <a:pt x="5519" y="2228"/>
                    </a:lnTo>
                    <a:lnTo>
                      <a:pt x="5555" y="2248"/>
                    </a:lnTo>
                    <a:lnTo>
                      <a:pt x="5591" y="2270"/>
                    </a:lnTo>
                    <a:lnTo>
                      <a:pt x="5626" y="2293"/>
                    </a:lnTo>
                    <a:lnTo>
                      <a:pt x="5660" y="2317"/>
                    </a:lnTo>
                    <a:lnTo>
                      <a:pt x="5693" y="2342"/>
                    </a:lnTo>
                    <a:lnTo>
                      <a:pt x="5725" y="2368"/>
                    </a:lnTo>
                    <a:lnTo>
                      <a:pt x="5756" y="2396"/>
                    </a:lnTo>
                    <a:lnTo>
                      <a:pt x="5786" y="2425"/>
                    </a:lnTo>
                    <a:lnTo>
                      <a:pt x="5814" y="2455"/>
                    </a:lnTo>
                    <a:lnTo>
                      <a:pt x="5842" y="2486"/>
                    </a:lnTo>
                    <a:lnTo>
                      <a:pt x="5868" y="2518"/>
                    </a:lnTo>
                    <a:lnTo>
                      <a:pt x="5894" y="2550"/>
                    </a:lnTo>
                    <a:lnTo>
                      <a:pt x="5918" y="2584"/>
                    </a:lnTo>
                    <a:lnTo>
                      <a:pt x="5941" y="2619"/>
                    </a:lnTo>
                    <a:lnTo>
                      <a:pt x="5962" y="2655"/>
                    </a:lnTo>
                    <a:lnTo>
                      <a:pt x="5982" y="2692"/>
                    </a:lnTo>
                    <a:lnTo>
                      <a:pt x="6001" y="2729"/>
                    </a:lnTo>
                    <a:lnTo>
                      <a:pt x="6018" y="2766"/>
                    </a:lnTo>
                    <a:lnTo>
                      <a:pt x="6034" y="2805"/>
                    </a:lnTo>
                    <a:lnTo>
                      <a:pt x="6049" y="2844"/>
                    </a:lnTo>
                    <a:lnTo>
                      <a:pt x="6062" y="2883"/>
                    </a:lnTo>
                    <a:lnTo>
                      <a:pt x="6073" y="2923"/>
                    </a:lnTo>
                    <a:lnTo>
                      <a:pt x="6083" y="2963"/>
                    </a:lnTo>
                    <a:lnTo>
                      <a:pt x="6092" y="3003"/>
                    </a:lnTo>
                    <a:lnTo>
                      <a:pt x="6099" y="3044"/>
                    </a:lnTo>
                    <a:lnTo>
                      <a:pt x="6104" y="3085"/>
                    </a:lnTo>
                    <a:lnTo>
                      <a:pt x="6108" y="3127"/>
                    </a:lnTo>
                    <a:lnTo>
                      <a:pt x="6110" y="316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44" name="Outline"/>
              <p:cNvSpPr/>
              <p:nvPr/>
            </p:nvSpPr>
            <p:spPr>
              <a:xfrm>
                <a:off x="9756372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1564" y="7097"/>
                    </a:moveTo>
                    <a:lnTo>
                      <a:pt x="1423" y="7252"/>
                    </a:lnTo>
                    <a:lnTo>
                      <a:pt x="1335" y="7434"/>
                    </a:lnTo>
                    <a:lnTo>
                      <a:pt x="1297" y="7690"/>
                    </a:lnTo>
                    <a:lnTo>
                      <a:pt x="1291" y="7722"/>
                    </a:lnTo>
                    <a:lnTo>
                      <a:pt x="1280" y="7753"/>
                    </a:lnTo>
                    <a:lnTo>
                      <a:pt x="1265" y="7782"/>
                    </a:lnTo>
                    <a:lnTo>
                      <a:pt x="1246" y="7809"/>
                    </a:lnTo>
                    <a:lnTo>
                      <a:pt x="1224" y="7833"/>
                    </a:lnTo>
                    <a:lnTo>
                      <a:pt x="1199" y="7855"/>
                    </a:lnTo>
                    <a:lnTo>
                      <a:pt x="1172" y="7872"/>
                    </a:lnTo>
                    <a:lnTo>
                      <a:pt x="1142" y="7886"/>
                    </a:lnTo>
                    <a:lnTo>
                      <a:pt x="1111" y="7896"/>
                    </a:lnTo>
                    <a:lnTo>
                      <a:pt x="1079" y="7902"/>
                    </a:lnTo>
                    <a:lnTo>
                      <a:pt x="1046" y="7904"/>
                    </a:lnTo>
                    <a:lnTo>
                      <a:pt x="1014" y="7901"/>
                    </a:lnTo>
                    <a:lnTo>
                      <a:pt x="982" y="7895"/>
                    </a:lnTo>
                    <a:lnTo>
                      <a:pt x="951" y="7884"/>
                    </a:lnTo>
                    <a:lnTo>
                      <a:pt x="922" y="7869"/>
                    </a:lnTo>
                    <a:lnTo>
                      <a:pt x="895" y="7850"/>
                    </a:lnTo>
                    <a:lnTo>
                      <a:pt x="871" y="7828"/>
                    </a:lnTo>
                    <a:lnTo>
                      <a:pt x="849" y="7803"/>
                    </a:lnTo>
                    <a:lnTo>
                      <a:pt x="832" y="7776"/>
                    </a:lnTo>
                    <a:lnTo>
                      <a:pt x="818" y="7746"/>
                    </a:lnTo>
                    <a:lnTo>
                      <a:pt x="808" y="7715"/>
                    </a:lnTo>
                    <a:lnTo>
                      <a:pt x="802" y="7683"/>
                    </a:lnTo>
                    <a:lnTo>
                      <a:pt x="800" y="7650"/>
                    </a:lnTo>
                    <a:lnTo>
                      <a:pt x="803" y="7618"/>
                    </a:lnTo>
                    <a:lnTo>
                      <a:pt x="846" y="7323"/>
                    </a:lnTo>
                    <a:lnTo>
                      <a:pt x="854" y="7286"/>
                    </a:lnTo>
                    <a:lnTo>
                      <a:pt x="868" y="7250"/>
                    </a:lnTo>
                    <a:lnTo>
                      <a:pt x="989" y="7001"/>
                    </a:lnTo>
                    <a:lnTo>
                      <a:pt x="1007" y="6970"/>
                    </a:lnTo>
                    <a:lnTo>
                      <a:pt x="1029" y="6942"/>
                    </a:lnTo>
                    <a:lnTo>
                      <a:pt x="1215" y="6738"/>
                    </a:lnTo>
                    <a:lnTo>
                      <a:pt x="1237" y="6716"/>
                    </a:lnTo>
                    <a:lnTo>
                      <a:pt x="1261" y="6698"/>
                    </a:lnTo>
                    <a:lnTo>
                      <a:pt x="1498" y="6539"/>
                    </a:lnTo>
                    <a:lnTo>
                      <a:pt x="1520" y="6527"/>
                    </a:lnTo>
                    <a:lnTo>
                      <a:pt x="1542" y="6516"/>
                    </a:lnTo>
                    <a:lnTo>
                      <a:pt x="1819" y="6403"/>
                    </a:lnTo>
                    <a:lnTo>
                      <a:pt x="1859" y="6390"/>
                    </a:lnTo>
                    <a:lnTo>
                      <a:pt x="2161" y="6322"/>
                    </a:lnTo>
                    <a:lnTo>
                      <a:pt x="2198" y="6317"/>
                    </a:lnTo>
                    <a:lnTo>
                      <a:pt x="2513" y="6294"/>
                    </a:lnTo>
                    <a:lnTo>
                      <a:pt x="2549" y="6294"/>
                    </a:lnTo>
                    <a:lnTo>
                      <a:pt x="2864" y="6317"/>
                    </a:lnTo>
                    <a:lnTo>
                      <a:pt x="2901" y="6322"/>
                    </a:lnTo>
                    <a:lnTo>
                      <a:pt x="3203" y="6390"/>
                    </a:lnTo>
                    <a:lnTo>
                      <a:pt x="3243" y="6403"/>
                    </a:lnTo>
                    <a:lnTo>
                      <a:pt x="3520" y="6516"/>
                    </a:lnTo>
                    <a:lnTo>
                      <a:pt x="3542" y="6527"/>
                    </a:lnTo>
                    <a:lnTo>
                      <a:pt x="3564" y="6539"/>
                    </a:lnTo>
                    <a:lnTo>
                      <a:pt x="3575" y="6547"/>
                    </a:lnTo>
                    <a:lnTo>
                      <a:pt x="3669" y="6484"/>
                    </a:lnTo>
                    <a:lnTo>
                      <a:pt x="3691" y="6471"/>
                    </a:lnTo>
                    <a:lnTo>
                      <a:pt x="3713" y="6461"/>
                    </a:lnTo>
                    <a:lnTo>
                      <a:pt x="4082" y="6309"/>
                    </a:lnTo>
                    <a:lnTo>
                      <a:pt x="4122" y="6297"/>
                    </a:lnTo>
                    <a:lnTo>
                      <a:pt x="4525" y="6206"/>
                    </a:lnTo>
                    <a:lnTo>
                      <a:pt x="4562" y="6201"/>
                    </a:lnTo>
                    <a:lnTo>
                      <a:pt x="4982" y="6170"/>
                    </a:lnTo>
                    <a:lnTo>
                      <a:pt x="5018" y="6170"/>
                    </a:lnTo>
                    <a:lnTo>
                      <a:pt x="5438" y="6201"/>
                    </a:lnTo>
                    <a:lnTo>
                      <a:pt x="5475" y="6206"/>
                    </a:lnTo>
                    <a:lnTo>
                      <a:pt x="5878" y="6297"/>
                    </a:lnTo>
                    <a:lnTo>
                      <a:pt x="5918" y="6309"/>
                    </a:lnTo>
                    <a:lnTo>
                      <a:pt x="6287" y="6461"/>
                    </a:lnTo>
                    <a:lnTo>
                      <a:pt x="6309" y="6471"/>
                    </a:lnTo>
                    <a:lnTo>
                      <a:pt x="6331" y="6484"/>
                    </a:lnTo>
                    <a:lnTo>
                      <a:pt x="6425" y="6547"/>
                    </a:lnTo>
                    <a:lnTo>
                      <a:pt x="6436" y="6539"/>
                    </a:lnTo>
                    <a:lnTo>
                      <a:pt x="6458" y="6527"/>
                    </a:lnTo>
                    <a:lnTo>
                      <a:pt x="6480" y="6516"/>
                    </a:lnTo>
                    <a:lnTo>
                      <a:pt x="6757" y="6403"/>
                    </a:lnTo>
                    <a:lnTo>
                      <a:pt x="6797" y="6390"/>
                    </a:lnTo>
                    <a:lnTo>
                      <a:pt x="7099" y="6322"/>
                    </a:lnTo>
                    <a:lnTo>
                      <a:pt x="7136" y="6317"/>
                    </a:lnTo>
                    <a:lnTo>
                      <a:pt x="7451" y="6294"/>
                    </a:lnTo>
                    <a:lnTo>
                      <a:pt x="7487" y="6294"/>
                    </a:lnTo>
                    <a:lnTo>
                      <a:pt x="7802" y="6317"/>
                    </a:lnTo>
                    <a:lnTo>
                      <a:pt x="7839" y="6322"/>
                    </a:lnTo>
                    <a:lnTo>
                      <a:pt x="8141" y="6390"/>
                    </a:lnTo>
                    <a:lnTo>
                      <a:pt x="8181" y="6403"/>
                    </a:lnTo>
                    <a:lnTo>
                      <a:pt x="8458" y="6516"/>
                    </a:lnTo>
                    <a:lnTo>
                      <a:pt x="8480" y="6527"/>
                    </a:lnTo>
                    <a:lnTo>
                      <a:pt x="8502" y="6539"/>
                    </a:lnTo>
                    <a:lnTo>
                      <a:pt x="8739" y="6698"/>
                    </a:lnTo>
                    <a:lnTo>
                      <a:pt x="8763" y="6716"/>
                    </a:lnTo>
                    <a:lnTo>
                      <a:pt x="8785" y="6738"/>
                    </a:lnTo>
                    <a:lnTo>
                      <a:pt x="8971" y="6942"/>
                    </a:lnTo>
                    <a:lnTo>
                      <a:pt x="8993" y="6970"/>
                    </a:lnTo>
                    <a:lnTo>
                      <a:pt x="9011" y="7001"/>
                    </a:lnTo>
                    <a:lnTo>
                      <a:pt x="9132" y="7250"/>
                    </a:lnTo>
                    <a:lnTo>
                      <a:pt x="9146" y="7286"/>
                    </a:lnTo>
                    <a:lnTo>
                      <a:pt x="9154" y="7323"/>
                    </a:lnTo>
                    <a:lnTo>
                      <a:pt x="9197" y="7618"/>
                    </a:lnTo>
                    <a:lnTo>
                      <a:pt x="9200" y="7650"/>
                    </a:lnTo>
                    <a:lnTo>
                      <a:pt x="9198" y="7683"/>
                    </a:lnTo>
                    <a:lnTo>
                      <a:pt x="9192" y="7715"/>
                    </a:lnTo>
                    <a:lnTo>
                      <a:pt x="9182" y="7746"/>
                    </a:lnTo>
                    <a:lnTo>
                      <a:pt x="9168" y="7776"/>
                    </a:lnTo>
                    <a:lnTo>
                      <a:pt x="9151" y="7803"/>
                    </a:lnTo>
                    <a:lnTo>
                      <a:pt x="9129" y="7828"/>
                    </a:lnTo>
                    <a:lnTo>
                      <a:pt x="9105" y="7850"/>
                    </a:lnTo>
                    <a:lnTo>
                      <a:pt x="9078" y="7869"/>
                    </a:lnTo>
                    <a:lnTo>
                      <a:pt x="9049" y="7884"/>
                    </a:lnTo>
                    <a:lnTo>
                      <a:pt x="9018" y="7895"/>
                    </a:lnTo>
                    <a:lnTo>
                      <a:pt x="8986" y="7901"/>
                    </a:lnTo>
                    <a:lnTo>
                      <a:pt x="8954" y="7904"/>
                    </a:lnTo>
                    <a:lnTo>
                      <a:pt x="8921" y="7902"/>
                    </a:lnTo>
                    <a:lnTo>
                      <a:pt x="8889" y="7896"/>
                    </a:lnTo>
                    <a:lnTo>
                      <a:pt x="8858" y="7886"/>
                    </a:lnTo>
                    <a:lnTo>
                      <a:pt x="8828" y="7872"/>
                    </a:lnTo>
                    <a:lnTo>
                      <a:pt x="8801" y="7855"/>
                    </a:lnTo>
                    <a:lnTo>
                      <a:pt x="8776" y="7833"/>
                    </a:lnTo>
                    <a:lnTo>
                      <a:pt x="8754" y="7809"/>
                    </a:lnTo>
                    <a:lnTo>
                      <a:pt x="8735" y="7782"/>
                    </a:lnTo>
                    <a:lnTo>
                      <a:pt x="8720" y="7753"/>
                    </a:lnTo>
                    <a:lnTo>
                      <a:pt x="8709" y="7722"/>
                    </a:lnTo>
                    <a:lnTo>
                      <a:pt x="8703" y="7690"/>
                    </a:lnTo>
                    <a:lnTo>
                      <a:pt x="8665" y="7434"/>
                    </a:lnTo>
                    <a:lnTo>
                      <a:pt x="8577" y="7252"/>
                    </a:lnTo>
                    <a:lnTo>
                      <a:pt x="8436" y="7097"/>
                    </a:lnTo>
                    <a:lnTo>
                      <a:pt x="8245" y="6969"/>
                    </a:lnTo>
                    <a:lnTo>
                      <a:pt x="8011" y="6873"/>
                    </a:lnTo>
                    <a:lnTo>
                      <a:pt x="7748" y="6814"/>
                    </a:lnTo>
                    <a:lnTo>
                      <a:pt x="7469" y="6794"/>
                    </a:lnTo>
                    <a:lnTo>
                      <a:pt x="7190" y="6814"/>
                    </a:lnTo>
                    <a:lnTo>
                      <a:pt x="6927" y="6873"/>
                    </a:lnTo>
                    <a:lnTo>
                      <a:pt x="6848" y="6905"/>
                    </a:lnTo>
                    <a:lnTo>
                      <a:pt x="6941" y="7007"/>
                    </a:lnTo>
                    <a:lnTo>
                      <a:pt x="6963" y="7035"/>
                    </a:lnTo>
                    <a:lnTo>
                      <a:pt x="6981" y="7066"/>
                    </a:lnTo>
                    <a:lnTo>
                      <a:pt x="7142" y="7399"/>
                    </a:lnTo>
                    <a:lnTo>
                      <a:pt x="7156" y="7435"/>
                    </a:lnTo>
                    <a:lnTo>
                      <a:pt x="7165" y="7472"/>
                    </a:lnTo>
                    <a:lnTo>
                      <a:pt x="7222" y="7865"/>
                    </a:lnTo>
                    <a:lnTo>
                      <a:pt x="7225" y="7897"/>
                    </a:lnTo>
                    <a:lnTo>
                      <a:pt x="7223" y="7930"/>
                    </a:lnTo>
                    <a:lnTo>
                      <a:pt x="7217" y="7962"/>
                    </a:lnTo>
                    <a:lnTo>
                      <a:pt x="7207" y="7993"/>
                    </a:lnTo>
                    <a:lnTo>
                      <a:pt x="7193" y="8023"/>
                    </a:lnTo>
                    <a:lnTo>
                      <a:pt x="7176" y="8050"/>
                    </a:lnTo>
                    <a:lnTo>
                      <a:pt x="7154" y="8075"/>
                    </a:lnTo>
                    <a:lnTo>
                      <a:pt x="7130" y="8097"/>
                    </a:lnTo>
                    <a:lnTo>
                      <a:pt x="7103" y="8116"/>
                    </a:lnTo>
                    <a:lnTo>
                      <a:pt x="7074" y="8131"/>
                    </a:lnTo>
                    <a:lnTo>
                      <a:pt x="7043" y="8142"/>
                    </a:lnTo>
                    <a:lnTo>
                      <a:pt x="7011" y="8148"/>
                    </a:lnTo>
                    <a:lnTo>
                      <a:pt x="6979" y="8151"/>
                    </a:lnTo>
                    <a:lnTo>
                      <a:pt x="6946" y="8149"/>
                    </a:lnTo>
                    <a:lnTo>
                      <a:pt x="6914" y="8143"/>
                    </a:lnTo>
                    <a:lnTo>
                      <a:pt x="6883" y="8133"/>
                    </a:lnTo>
                    <a:lnTo>
                      <a:pt x="6853" y="8119"/>
                    </a:lnTo>
                    <a:lnTo>
                      <a:pt x="6826" y="8102"/>
                    </a:lnTo>
                    <a:lnTo>
                      <a:pt x="6801" y="8080"/>
                    </a:lnTo>
                    <a:lnTo>
                      <a:pt x="6779" y="8056"/>
                    </a:lnTo>
                    <a:lnTo>
                      <a:pt x="6760" y="8029"/>
                    </a:lnTo>
                    <a:lnTo>
                      <a:pt x="6745" y="8000"/>
                    </a:lnTo>
                    <a:lnTo>
                      <a:pt x="6734" y="7969"/>
                    </a:lnTo>
                    <a:lnTo>
                      <a:pt x="6728" y="7937"/>
                    </a:lnTo>
                    <a:lnTo>
                      <a:pt x="6676" y="7582"/>
                    </a:lnTo>
                    <a:lnTo>
                      <a:pt x="6547" y="7317"/>
                    </a:lnTo>
                    <a:lnTo>
                      <a:pt x="6424" y="7182"/>
                    </a:lnTo>
                    <a:lnTo>
                      <a:pt x="6361" y="7252"/>
                    </a:lnTo>
                    <a:lnTo>
                      <a:pt x="6273" y="7434"/>
                    </a:lnTo>
                    <a:lnTo>
                      <a:pt x="6235" y="7690"/>
                    </a:lnTo>
                    <a:lnTo>
                      <a:pt x="6229" y="7722"/>
                    </a:lnTo>
                    <a:lnTo>
                      <a:pt x="6218" y="7753"/>
                    </a:lnTo>
                    <a:lnTo>
                      <a:pt x="6203" y="7782"/>
                    </a:lnTo>
                    <a:lnTo>
                      <a:pt x="6184" y="7809"/>
                    </a:lnTo>
                    <a:lnTo>
                      <a:pt x="6162" y="7833"/>
                    </a:lnTo>
                    <a:lnTo>
                      <a:pt x="6137" y="7855"/>
                    </a:lnTo>
                    <a:lnTo>
                      <a:pt x="6110" y="7872"/>
                    </a:lnTo>
                    <a:lnTo>
                      <a:pt x="6080" y="7886"/>
                    </a:lnTo>
                    <a:lnTo>
                      <a:pt x="6049" y="7896"/>
                    </a:lnTo>
                    <a:lnTo>
                      <a:pt x="6017" y="7902"/>
                    </a:lnTo>
                    <a:lnTo>
                      <a:pt x="5984" y="7904"/>
                    </a:lnTo>
                    <a:lnTo>
                      <a:pt x="5952" y="7901"/>
                    </a:lnTo>
                    <a:lnTo>
                      <a:pt x="5920" y="7895"/>
                    </a:lnTo>
                    <a:lnTo>
                      <a:pt x="5889" y="7884"/>
                    </a:lnTo>
                    <a:lnTo>
                      <a:pt x="5860" y="7869"/>
                    </a:lnTo>
                    <a:lnTo>
                      <a:pt x="5833" y="7850"/>
                    </a:lnTo>
                    <a:lnTo>
                      <a:pt x="5809" y="7828"/>
                    </a:lnTo>
                    <a:lnTo>
                      <a:pt x="5787" y="7803"/>
                    </a:lnTo>
                    <a:lnTo>
                      <a:pt x="5770" y="7776"/>
                    </a:lnTo>
                    <a:lnTo>
                      <a:pt x="5756" y="7746"/>
                    </a:lnTo>
                    <a:lnTo>
                      <a:pt x="5746" y="7715"/>
                    </a:lnTo>
                    <a:lnTo>
                      <a:pt x="5740" y="7683"/>
                    </a:lnTo>
                    <a:lnTo>
                      <a:pt x="5738" y="7650"/>
                    </a:lnTo>
                    <a:lnTo>
                      <a:pt x="5741" y="7618"/>
                    </a:lnTo>
                    <a:lnTo>
                      <a:pt x="5784" y="7323"/>
                    </a:lnTo>
                    <a:lnTo>
                      <a:pt x="5792" y="7286"/>
                    </a:lnTo>
                    <a:lnTo>
                      <a:pt x="5806" y="7250"/>
                    </a:lnTo>
                    <a:lnTo>
                      <a:pt x="5927" y="7001"/>
                    </a:lnTo>
                    <a:lnTo>
                      <a:pt x="5945" y="6970"/>
                    </a:lnTo>
                    <a:lnTo>
                      <a:pt x="5967" y="6942"/>
                    </a:lnTo>
                    <a:lnTo>
                      <a:pt x="6015" y="6889"/>
                    </a:lnTo>
                    <a:lnTo>
                      <a:pt x="5748" y="6780"/>
                    </a:lnTo>
                    <a:lnTo>
                      <a:pt x="5384" y="6698"/>
                    </a:lnTo>
                    <a:lnTo>
                      <a:pt x="5000" y="6670"/>
                    </a:lnTo>
                    <a:lnTo>
                      <a:pt x="4616" y="6698"/>
                    </a:lnTo>
                    <a:lnTo>
                      <a:pt x="4252" y="6780"/>
                    </a:lnTo>
                    <a:lnTo>
                      <a:pt x="3985" y="6889"/>
                    </a:lnTo>
                    <a:lnTo>
                      <a:pt x="4033" y="6942"/>
                    </a:lnTo>
                    <a:lnTo>
                      <a:pt x="4055" y="6970"/>
                    </a:lnTo>
                    <a:lnTo>
                      <a:pt x="4073" y="7001"/>
                    </a:lnTo>
                    <a:lnTo>
                      <a:pt x="4194" y="7250"/>
                    </a:lnTo>
                    <a:lnTo>
                      <a:pt x="4208" y="7286"/>
                    </a:lnTo>
                    <a:lnTo>
                      <a:pt x="4216" y="7323"/>
                    </a:lnTo>
                    <a:lnTo>
                      <a:pt x="4259" y="7618"/>
                    </a:lnTo>
                    <a:lnTo>
                      <a:pt x="4262" y="7650"/>
                    </a:lnTo>
                    <a:lnTo>
                      <a:pt x="4260" y="7683"/>
                    </a:lnTo>
                    <a:lnTo>
                      <a:pt x="4254" y="7715"/>
                    </a:lnTo>
                    <a:lnTo>
                      <a:pt x="4244" y="7746"/>
                    </a:lnTo>
                    <a:lnTo>
                      <a:pt x="4230" y="7776"/>
                    </a:lnTo>
                    <a:lnTo>
                      <a:pt x="4213" y="7803"/>
                    </a:lnTo>
                    <a:lnTo>
                      <a:pt x="4191" y="7828"/>
                    </a:lnTo>
                    <a:lnTo>
                      <a:pt x="4167" y="7850"/>
                    </a:lnTo>
                    <a:lnTo>
                      <a:pt x="4140" y="7869"/>
                    </a:lnTo>
                    <a:lnTo>
                      <a:pt x="4111" y="7884"/>
                    </a:lnTo>
                    <a:lnTo>
                      <a:pt x="4080" y="7895"/>
                    </a:lnTo>
                    <a:lnTo>
                      <a:pt x="4048" y="7901"/>
                    </a:lnTo>
                    <a:lnTo>
                      <a:pt x="4016" y="7904"/>
                    </a:lnTo>
                    <a:lnTo>
                      <a:pt x="3983" y="7902"/>
                    </a:lnTo>
                    <a:lnTo>
                      <a:pt x="3951" y="7896"/>
                    </a:lnTo>
                    <a:lnTo>
                      <a:pt x="3920" y="7886"/>
                    </a:lnTo>
                    <a:lnTo>
                      <a:pt x="3890" y="7872"/>
                    </a:lnTo>
                    <a:lnTo>
                      <a:pt x="3863" y="7855"/>
                    </a:lnTo>
                    <a:lnTo>
                      <a:pt x="3838" y="7833"/>
                    </a:lnTo>
                    <a:lnTo>
                      <a:pt x="3816" y="7809"/>
                    </a:lnTo>
                    <a:lnTo>
                      <a:pt x="3797" y="7782"/>
                    </a:lnTo>
                    <a:lnTo>
                      <a:pt x="3782" y="7753"/>
                    </a:lnTo>
                    <a:lnTo>
                      <a:pt x="3771" y="7722"/>
                    </a:lnTo>
                    <a:lnTo>
                      <a:pt x="3765" y="7690"/>
                    </a:lnTo>
                    <a:lnTo>
                      <a:pt x="3727" y="7434"/>
                    </a:lnTo>
                    <a:lnTo>
                      <a:pt x="3639" y="7252"/>
                    </a:lnTo>
                    <a:lnTo>
                      <a:pt x="3576" y="7182"/>
                    </a:lnTo>
                    <a:lnTo>
                      <a:pt x="3453" y="7317"/>
                    </a:lnTo>
                    <a:lnTo>
                      <a:pt x="3324" y="7582"/>
                    </a:lnTo>
                    <a:lnTo>
                      <a:pt x="3272" y="7937"/>
                    </a:lnTo>
                    <a:lnTo>
                      <a:pt x="3266" y="7969"/>
                    </a:lnTo>
                    <a:lnTo>
                      <a:pt x="3255" y="8000"/>
                    </a:lnTo>
                    <a:lnTo>
                      <a:pt x="3240" y="8029"/>
                    </a:lnTo>
                    <a:lnTo>
                      <a:pt x="3221" y="8056"/>
                    </a:lnTo>
                    <a:lnTo>
                      <a:pt x="3199" y="8080"/>
                    </a:lnTo>
                    <a:lnTo>
                      <a:pt x="3174" y="8102"/>
                    </a:lnTo>
                    <a:lnTo>
                      <a:pt x="3147" y="8119"/>
                    </a:lnTo>
                    <a:lnTo>
                      <a:pt x="3117" y="8133"/>
                    </a:lnTo>
                    <a:lnTo>
                      <a:pt x="3086" y="8143"/>
                    </a:lnTo>
                    <a:lnTo>
                      <a:pt x="3054" y="8149"/>
                    </a:lnTo>
                    <a:lnTo>
                      <a:pt x="3021" y="8151"/>
                    </a:lnTo>
                    <a:lnTo>
                      <a:pt x="2989" y="8148"/>
                    </a:lnTo>
                    <a:lnTo>
                      <a:pt x="2957" y="8142"/>
                    </a:lnTo>
                    <a:lnTo>
                      <a:pt x="2926" y="8131"/>
                    </a:lnTo>
                    <a:lnTo>
                      <a:pt x="2897" y="8116"/>
                    </a:lnTo>
                    <a:lnTo>
                      <a:pt x="2870" y="8097"/>
                    </a:lnTo>
                    <a:lnTo>
                      <a:pt x="2846" y="8075"/>
                    </a:lnTo>
                    <a:lnTo>
                      <a:pt x="2824" y="8050"/>
                    </a:lnTo>
                    <a:lnTo>
                      <a:pt x="2807" y="8023"/>
                    </a:lnTo>
                    <a:lnTo>
                      <a:pt x="2793" y="7993"/>
                    </a:lnTo>
                    <a:lnTo>
                      <a:pt x="2783" y="7962"/>
                    </a:lnTo>
                    <a:lnTo>
                      <a:pt x="2777" y="7930"/>
                    </a:lnTo>
                    <a:lnTo>
                      <a:pt x="2775" y="7897"/>
                    </a:lnTo>
                    <a:lnTo>
                      <a:pt x="2778" y="7865"/>
                    </a:lnTo>
                    <a:lnTo>
                      <a:pt x="2835" y="7472"/>
                    </a:lnTo>
                    <a:lnTo>
                      <a:pt x="2844" y="7435"/>
                    </a:lnTo>
                    <a:lnTo>
                      <a:pt x="2858" y="7399"/>
                    </a:lnTo>
                    <a:lnTo>
                      <a:pt x="3019" y="7066"/>
                    </a:lnTo>
                    <a:lnTo>
                      <a:pt x="3037" y="7035"/>
                    </a:lnTo>
                    <a:lnTo>
                      <a:pt x="3059" y="7007"/>
                    </a:lnTo>
                    <a:lnTo>
                      <a:pt x="3152" y="6905"/>
                    </a:lnTo>
                    <a:lnTo>
                      <a:pt x="3073" y="6873"/>
                    </a:lnTo>
                    <a:lnTo>
                      <a:pt x="2810" y="6814"/>
                    </a:lnTo>
                    <a:lnTo>
                      <a:pt x="2531" y="6794"/>
                    </a:lnTo>
                    <a:lnTo>
                      <a:pt x="2252" y="6814"/>
                    </a:lnTo>
                    <a:lnTo>
                      <a:pt x="1989" y="6873"/>
                    </a:lnTo>
                    <a:lnTo>
                      <a:pt x="1755" y="6969"/>
                    </a:lnTo>
                    <a:lnTo>
                      <a:pt x="1564" y="7097"/>
                    </a:lnTo>
                    <a:close/>
                    <a:moveTo>
                      <a:pt x="8580" y="4119"/>
                    </a:moveTo>
                    <a:lnTo>
                      <a:pt x="8582" y="4151"/>
                    </a:lnTo>
                    <a:lnTo>
                      <a:pt x="8582" y="4161"/>
                    </a:lnTo>
                    <a:lnTo>
                      <a:pt x="8583" y="4193"/>
                    </a:lnTo>
                    <a:lnTo>
                      <a:pt x="8583" y="4203"/>
                    </a:lnTo>
                    <a:lnTo>
                      <a:pt x="8582" y="4235"/>
                    </a:lnTo>
                    <a:lnTo>
                      <a:pt x="8582" y="4244"/>
                    </a:lnTo>
                    <a:lnTo>
                      <a:pt x="8580" y="4277"/>
                    </a:lnTo>
                    <a:lnTo>
                      <a:pt x="8579" y="4286"/>
                    </a:lnTo>
                    <a:lnTo>
                      <a:pt x="8576" y="4318"/>
                    </a:lnTo>
                    <a:lnTo>
                      <a:pt x="8575" y="4327"/>
                    </a:lnTo>
                    <a:lnTo>
                      <a:pt x="8571" y="4359"/>
                    </a:lnTo>
                    <a:lnTo>
                      <a:pt x="8570" y="4369"/>
                    </a:lnTo>
                    <a:lnTo>
                      <a:pt x="8564" y="4400"/>
                    </a:lnTo>
                    <a:lnTo>
                      <a:pt x="8563" y="4410"/>
                    </a:lnTo>
                    <a:lnTo>
                      <a:pt x="8556" y="4441"/>
                    </a:lnTo>
                    <a:lnTo>
                      <a:pt x="8554" y="4450"/>
                    </a:lnTo>
                    <a:lnTo>
                      <a:pt x="8546" y="4481"/>
                    </a:lnTo>
                    <a:lnTo>
                      <a:pt x="8544" y="4490"/>
                    </a:lnTo>
                    <a:lnTo>
                      <a:pt x="8535" y="4521"/>
                    </a:lnTo>
                    <a:lnTo>
                      <a:pt x="8532" y="4530"/>
                    </a:lnTo>
                    <a:lnTo>
                      <a:pt x="8522" y="4561"/>
                    </a:lnTo>
                    <a:lnTo>
                      <a:pt x="8519" y="4570"/>
                    </a:lnTo>
                    <a:lnTo>
                      <a:pt x="8508" y="4600"/>
                    </a:lnTo>
                    <a:lnTo>
                      <a:pt x="8504" y="4609"/>
                    </a:lnTo>
                    <a:lnTo>
                      <a:pt x="8492" y="4639"/>
                    </a:lnTo>
                    <a:lnTo>
                      <a:pt x="8488" y="4647"/>
                    </a:lnTo>
                    <a:lnTo>
                      <a:pt x="8475" y="4677"/>
                    </a:lnTo>
                    <a:lnTo>
                      <a:pt x="8471" y="4685"/>
                    </a:lnTo>
                    <a:lnTo>
                      <a:pt x="8456" y="4714"/>
                    </a:lnTo>
                    <a:lnTo>
                      <a:pt x="8452" y="4722"/>
                    </a:lnTo>
                    <a:lnTo>
                      <a:pt x="8436" y="4751"/>
                    </a:lnTo>
                    <a:lnTo>
                      <a:pt x="8431" y="4759"/>
                    </a:lnTo>
                    <a:lnTo>
                      <a:pt x="8414" y="4787"/>
                    </a:lnTo>
                    <a:lnTo>
                      <a:pt x="8409" y="4795"/>
                    </a:lnTo>
                    <a:lnTo>
                      <a:pt x="8391" y="4822"/>
                    </a:lnTo>
                    <a:lnTo>
                      <a:pt x="8386" y="4830"/>
                    </a:lnTo>
                    <a:lnTo>
                      <a:pt x="8367" y="4856"/>
                    </a:lnTo>
                    <a:lnTo>
                      <a:pt x="8362" y="4864"/>
                    </a:lnTo>
                    <a:lnTo>
                      <a:pt x="8342" y="4889"/>
                    </a:lnTo>
                    <a:lnTo>
                      <a:pt x="8336" y="4896"/>
                    </a:lnTo>
                    <a:lnTo>
                      <a:pt x="8316" y="4921"/>
                    </a:lnTo>
                    <a:lnTo>
                      <a:pt x="8310" y="4928"/>
                    </a:lnTo>
                    <a:lnTo>
                      <a:pt x="8288" y="4952"/>
                    </a:lnTo>
                    <a:lnTo>
                      <a:pt x="8282" y="4959"/>
                    </a:lnTo>
                    <a:lnTo>
                      <a:pt x="8260" y="4982"/>
                    </a:lnTo>
                    <a:lnTo>
                      <a:pt x="8253" y="4989"/>
                    </a:lnTo>
                    <a:lnTo>
                      <a:pt x="8230" y="5011"/>
                    </a:lnTo>
                    <a:lnTo>
                      <a:pt x="8223" y="5017"/>
                    </a:lnTo>
                    <a:lnTo>
                      <a:pt x="8199" y="5039"/>
                    </a:lnTo>
                    <a:lnTo>
                      <a:pt x="8192" y="5045"/>
                    </a:lnTo>
                    <a:lnTo>
                      <a:pt x="8167" y="5065"/>
                    </a:lnTo>
                    <a:lnTo>
                      <a:pt x="8160" y="5071"/>
                    </a:lnTo>
                    <a:lnTo>
                      <a:pt x="8135" y="5091"/>
                    </a:lnTo>
                    <a:lnTo>
                      <a:pt x="8127" y="5096"/>
                    </a:lnTo>
                    <a:lnTo>
                      <a:pt x="8101" y="5115"/>
                    </a:lnTo>
                    <a:lnTo>
                      <a:pt x="8093" y="5120"/>
                    </a:lnTo>
                    <a:lnTo>
                      <a:pt x="8066" y="5138"/>
                    </a:lnTo>
                    <a:lnTo>
                      <a:pt x="8058" y="5143"/>
                    </a:lnTo>
                    <a:lnTo>
                      <a:pt x="8030" y="5160"/>
                    </a:lnTo>
                    <a:lnTo>
                      <a:pt x="8022" y="5165"/>
                    </a:lnTo>
                    <a:lnTo>
                      <a:pt x="7993" y="5181"/>
                    </a:lnTo>
                    <a:lnTo>
                      <a:pt x="7985" y="5185"/>
                    </a:lnTo>
                    <a:lnTo>
                      <a:pt x="7956" y="5200"/>
                    </a:lnTo>
                    <a:lnTo>
                      <a:pt x="7948" y="5204"/>
                    </a:lnTo>
                    <a:lnTo>
                      <a:pt x="7918" y="5217"/>
                    </a:lnTo>
                    <a:lnTo>
                      <a:pt x="7910" y="5221"/>
                    </a:lnTo>
                    <a:lnTo>
                      <a:pt x="7880" y="5233"/>
                    </a:lnTo>
                    <a:lnTo>
                      <a:pt x="7871" y="5237"/>
                    </a:lnTo>
                    <a:lnTo>
                      <a:pt x="7841" y="5248"/>
                    </a:lnTo>
                    <a:lnTo>
                      <a:pt x="7832" y="5251"/>
                    </a:lnTo>
                    <a:lnTo>
                      <a:pt x="7801" y="5261"/>
                    </a:lnTo>
                    <a:lnTo>
                      <a:pt x="7792" y="5264"/>
                    </a:lnTo>
                    <a:lnTo>
                      <a:pt x="7761" y="5273"/>
                    </a:lnTo>
                    <a:lnTo>
                      <a:pt x="7752" y="5275"/>
                    </a:lnTo>
                    <a:lnTo>
                      <a:pt x="7721" y="5283"/>
                    </a:lnTo>
                    <a:lnTo>
                      <a:pt x="7712" y="5285"/>
                    </a:lnTo>
                    <a:lnTo>
                      <a:pt x="7681" y="5292"/>
                    </a:lnTo>
                    <a:lnTo>
                      <a:pt x="7671" y="5293"/>
                    </a:lnTo>
                    <a:lnTo>
                      <a:pt x="7640" y="5299"/>
                    </a:lnTo>
                    <a:lnTo>
                      <a:pt x="7630" y="5300"/>
                    </a:lnTo>
                    <a:lnTo>
                      <a:pt x="7598" y="5304"/>
                    </a:lnTo>
                    <a:lnTo>
                      <a:pt x="7589" y="5305"/>
                    </a:lnTo>
                    <a:lnTo>
                      <a:pt x="7557" y="5308"/>
                    </a:lnTo>
                    <a:lnTo>
                      <a:pt x="7548" y="5309"/>
                    </a:lnTo>
                    <a:lnTo>
                      <a:pt x="7515" y="5311"/>
                    </a:lnTo>
                    <a:lnTo>
                      <a:pt x="7506" y="5311"/>
                    </a:lnTo>
                    <a:lnTo>
                      <a:pt x="7474" y="5312"/>
                    </a:lnTo>
                    <a:lnTo>
                      <a:pt x="7464" y="5312"/>
                    </a:lnTo>
                    <a:lnTo>
                      <a:pt x="7432" y="5311"/>
                    </a:lnTo>
                    <a:lnTo>
                      <a:pt x="7422" y="5311"/>
                    </a:lnTo>
                    <a:lnTo>
                      <a:pt x="7390" y="5309"/>
                    </a:lnTo>
                    <a:lnTo>
                      <a:pt x="7381" y="5308"/>
                    </a:lnTo>
                    <a:lnTo>
                      <a:pt x="7348" y="5305"/>
                    </a:lnTo>
                    <a:lnTo>
                      <a:pt x="7339" y="5304"/>
                    </a:lnTo>
                    <a:lnTo>
                      <a:pt x="7307" y="5300"/>
                    </a:lnTo>
                    <a:lnTo>
                      <a:pt x="7298" y="5299"/>
                    </a:lnTo>
                    <a:lnTo>
                      <a:pt x="7266" y="5293"/>
                    </a:lnTo>
                    <a:lnTo>
                      <a:pt x="7257" y="5292"/>
                    </a:lnTo>
                    <a:lnTo>
                      <a:pt x="7225" y="5285"/>
                    </a:lnTo>
                    <a:lnTo>
                      <a:pt x="7216" y="5283"/>
                    </a:lnTo>
                    <a:lnTo>
                      <a:pt x="7185" y="5275"/>
                    </a:lnTo>
                    <a:lnTo>
                      <a:pt x="7176" y="5273"/>
                    </a:lnTo>
                    <a:lnTo>
                      <a:pt x="7145" y="5264"/>
                    </a:lnTo>
                    <a:lnTo>
                      <a:pt x="7136" y="5261"/>
                    </a:lnTo>
                    <a:lnTo>
                      <a:pt x="7105" y="5251"/>
                    </a:lnTo>
                    <a:lnTo>
                      <a:pt x="7096" y="5248"/>
                    </a:lnTo>
                    <a:lnTo>
                      <a:pt x="7066" y="5237"/>
                    </a:lnTo>
                    <a:lnTo>
                      <a:pt x="7057" y="5233"/>
                    </a:lnTo>
                    <a:lnTo>
                      <a:pt x="7028" y="5221"/>
                    </a:lnTo>
                    <a:lnTo>
                      <a:pt x="7019" y="5217"/>
                    </a:lnTo>
                    <a:lnTo>
                      <a:pt x="6990" y="5203"/>
                    </a:lnTo>
                    <a:lnTo>
                      <a:pt x="6981" y="5199"/>
                    </a:lnTo>
                    <a:lnTo>
                      <a:pt x="6952" y="5185"/>
                    </a:lnTo>
                    <a:lnTo>
                      <a:pt x="6944" y="5180"/>
                    </a:lnTo>
                    <a:lnTo>
                      <a:pt x="6916" y="5165"/>
                    </a:lnTo>
                    <a:lnTo>
                      <a:pt x="6908" y="5160"/>
                    </a:lnTo>
                    <a:lnTo>
                      <a:pt x="6880" y="5143"/>
                    </a:lnTo>
                    <a:lnTo>
                      <a:pt x="6872" y="5139"/>
                    </a:lnTo>
                    <a:lnTo>
                      <a:pt x="6845" y="5121"/>
                    </a:lnTo>
                    <a:lnTo>
                      <a:pt x="6837" y="5115"/>
                    </a:lnTo>
                    <a:lnTo>
                      <a:pt x="6811" y="5097"/>
                    </a:lnTo>
                    <a:lnTo>
                      <a:pt x="6803" y="5091"/>
                    </a:lnTo>
                    <a:lnTo>
                      <a:pt x="6778" y="5072"/>
                    </a:lnTo>
                    <a:lnTo>
                      <a:pt x="6770" y="5066"/>
                    </a:lnTo>
                    <a:lnTo>
                      <a:pt x="6746" y="5045"/>
                    </a:lnTo>
                    <a:lnTo>
                      <a:pt x="6738" y="5039"/>
                    </a:lnTo>
                    <a:lnTo>
                      <a:pt x="6714" y="5018"/>
                    </a:lnTo>
                    <a:lnTo>
                      <a:pt x="6708" y="5011"/>
                    </a:lnTo>
                    <a:lnTo>
                      <a:pt x="6684" y="4989"/>
                    </a:lnTo>
                    <a:lnTo>
                      <a:pt x="6678" y="4982"/>
                    </a:lnTo>
                    <a:lnTo>
                      <a:pt x="6655" y="4959"/>
                    </a:lnTo>
                    <a:lnTo>
                      <a:pt x="6649" y="4952"/>
                    </a:lnTo>
                    <a:lnTo>
                      <a:pt x="6627" y="4928"/>
                    </a:lnTo>
                    <a:lnTo>
                      <a:pt x="6621" y="4921"/>
                    </a:lnTo>
                    <a:lnTo>
                      <a:pt x="6601" y="4896"/>
                    </a:lnTo>
                    <a:lnTo>
                      <a:pt x="6595" y="4889"/>
                    </a:lnTo>
                    <a:lnTo>
                      <a:pt x="6575" y="4864"/>
                    </a:lnTo>
                    <a:lnTo>
                      <a:pt x="6570" y="4856"/>
                    </a:lnTo>
                    <a:lnTo>
                      <a:pt x="6551" y="4830"/>
                    </a:lnTo>
                    <a:lnTo>
                      <a:pt x="6546" y="4822"/>
                    </a:lnTo>
                    <a:lnTo>
                      <a:pt x="6528" y="4795"/>
                    </a:lnTo>
                    <a:lnTo>
                      <a:pt x="6523" y="4787"/>
                    </a:lnTo>
                    <a:lnTo>
                      <a:pt x="6506" y="4759"/>
                    </a:lnTo>
                    <a:lnTo>
                      <a:pt x="6500" y="4750"/>
                    </a:lnTo>
                    <a:lnTo>
                      <a:pt x="6485" y="4721"/>
                    </a:lnTo>
                    <a:lnTo>
                      <a:pt x="6481" y="4713"/>
                    </a:lnTo>
                    <a:lnTo>
                      <a:pt x="6466" y="4684"/>
                    </a:lnTo>
                    <a:lnTo>
                      <a:pt x="6462" y="4676"/>
                    </a:lnTo>
                    <a:lnTo>
                      <a:pt x="6449" y="4646"/>
                    </a:lnTo>
                    <a:lnTo>
                      <a:pt x="6445" y="4638"/>
                    </a:lnTo>
                    <a:lnTo>
                      <a:pt x="6433" y="4608"/>
                    </a:lnTo>
                    <a:lnTo>
                      <a:pt x="6430" y="4599"/>
                    </a:lnTo>
                    <a:lnTo>
                      <a:pt x="6419" y="4569"/>
                    </a:lnTo>
                    <a:lnTo>
                      <a:pt x="6416" y="4560"/>
                    </a:lnTo>
                    <a:lnTo>
                      <a:pt x="6406" y="4530"/>
                    </a:lnTo>
                    <a:lnTo>
                      <a:pt x="6403" y="4521"/>
                    </a:lnTo>
                    <a:lnTo>
                      <a:pt x="6394" y="4490"/>
                    </a:lnTo>
                    <a:lnTo>
                      <a:pt x="6392" y="4481"/>
                    </a:lnTo>
                    <a:lnTo>
                      <a:pt x="6384" y="4450"/>
                    </a:lnTo>
                    <a:lnTo>
                      <a:pt x="6382" y="4441"/>
                    </a:lnTo>
                    <a:lnTo>
                      <a:pt x="6375" y="4409"/>
                    </a:lnTo>
                    <a:lnTo>
                      <a:pt x="6374" y="4400"/>
                    </a:lnTo>
                    <a:lnTo>
                      <a:pt x="6368" y="4369"/>
                    </a:lnTo>
                    <a:lnTo>
                      <a:pt x="6367" y="4359"/>
                    </a:lnTo>
                    <a:lnTo>
                      <a:pt x="6363" y="4327"/>
                    </a:lnTo>
                    <a:lnTo>
                      <a:pt x="6362" y="4318"/>
                    </a:lnTo>
                    <a:lnTo>
                      <a:pt x="6359" y="4286"/>
                    </a:lnTo>
                    <a:lnTo>
                      <a:pt x="6358" y="4277"/>
                    </a:lnTo>
                    <a:lnTo>
                      <a:pt x="6356" y="4244"/>
                    </a:lnTo>
                    <a:lnTo>
                      <a:pt x="6356" y="4235"/>
                    </a:lnTo>
                    <a:lnTo>
                      <a:pt x="6355" y="4203"/>
                    </a:lnTo>
                    <a:lnTo>
                      <a:pt x="6355" y="4193"/>
                    </a:lnTo>
                    <a:lnTo>
                      <a:pt x="6356" y="4161"/>
                    </a:lnTo>
                    <a:lnTo>
                      <a:pt x="6356" y="4151"/>
                    </a:lnTo>
                    <a:lnTo>
                      <a:pt x="6358" y="4119"/>
                    </a:lnTo>
                    <a:lnTo>
                      <a:pt x="6359" y="4110"/>
                    </a:lnTo>
                    <a:lnTo>
                      <a:pt x="6362" y="4077"/>
                    </a:lnTo>
                    <a:lnTo>
                      <a:pt x="6363" y="4068"/>
                    </a:lnTo>
                    <a:lnTo>
                      <a:pt x="6367" y="4036"/>
                    </a:lnTo>
                    <a:lnTo>
                      <a:pt x="6368" y="4027"/>
                    </a:lnTo>
                    <a:lnTo>
                      <a:pt x="6374" y="3995"/>
                    </a:lnTo>
                    <a:lnTo>
                      <a:pt x="6375" y="3986"/>
                    </a:lnTo>
                    <a:lnTo>
                      <a:pt x="6382" y="3954"/>
                    </a:lnTo>
                    <a:lnTo>
                      <a:pt x="6384" y="3945"/>
                    </a:lnTo>
                    <a:lnTo>
                      <a:pt x="6392" y="3914"/>
                    </a:lnTo>
                    <a:lnTo>
                      <a:pt x="6394" y="3905"/>
                    </a:lnTo>
                    <a:lnTo>
                      <a:pt x="6403" y="3874"/>
                    </a:lnTo>
                    <a:lnTo>
                      <a:pt x="6406" y="3865"/>
                    </a:lnTo>
                    <a:lnTo>
                      <a:pt x="6416" y="3835"/>
                    </a:lnTo>
                    <a:lnTo>
                      <a:pt x="6419" y="3826"/>
                    </a:lnTo>
                    <a:lnTo>
                      <a:pt x="6430" y="3796"/>
                    </a:lnTo>
                    <a:lnTo>
                      <a:pt x="6433" y="3787"/>
                    </a:lnTo>
                    <a:lnTo>
                      <a:pt x="6445" y="3757"/>
                    </a:lnTo>
                    <a:lnTo>
                      <a:pt x="6449" y="3749"/>
                    </a:lnTo>
                    <a:lnTo>
                      <a:pt x="6462" y="3720"/>
                    </a:lnTo>
                    <a:lnTo>
                      <a:pt x="6466" y="3711"/>
                    </a:lnTo>
                    <a:lnTo>
                      <a:pt x="6481" y="3682"/>
                    </a:lnTo>
                    <a:lnTo>
                      <a:pt x="6485" y="3674"/>
                    </a:lnTo>
                    <a:lnTo>
                      <a:pt x="6501" y="3646"/>
                    </a:lnTo>
                    <a:lnTo>
                      <a:pt x="6506" y="3637"/>
                    </a:lnTo>
                    <a:lnTo>
                      <a:pt x="6523" y="3609"/>
                    </a:lnTo>
                    <a:lnTo>
                      <a:pt x="6528" y="3601"/>
                    </a:lnTo>
                    <a:lnTo>
                      <a:pt x="6545" y="3574"/>
                    </a:lnTo>
                    <a:lnTo>
                      <a:pt x="6551" y="3566"/>
                    </a:lnTo>
                    <a:lnTo>
                      <a:pt x="6569" y="3540"/>
                    </a:lnTo>
                    <a:lnTo>
                      <a:pt x="6575" y="3532"/>
                    </a:lnTo>
                    <a:lnTo>
                      <a:pt x="6595" y="3507"/>
                    </a:lnTo>
                    <a:lnTo>
                      <a:pt x="6600" y="3499"/>
                    </a:lnTo>
                    <a:lnTo>
                      <a:pt x="6621" y="3474"/>
                    </a:lnTo>
                    <a:lnTo>
                      <a:pt x="6627" y="3467"/>
                    </a:lnTo>
                    <a:lnTo>
                      <a:pt x="6649" y="3443"/>
                    </a:lnTo>
                    <a:lnTo>
                      <a:pt x="6655" y="3436"/>
                    </a:lnTo>
                    <a:lnTo>
                      <a:pt x="6677" y="3413"/>
                    </a:lnTo>
                    <a:lnTo>
                      <a:pt x="6684" y="3406"/>
                    </a:lnTo>
                    <a:lnTo>
                      <a:pt x="6707" y="3384"/>
                    </a:lnTo>
                    <a:lnTo>
                      <a:pt x="6714" y="3378"/>
                    </a:lnTo>
                    <a:lnTo>
                      <a:pt x="6738" y="3356"/>
                    </a:lnTo>
                    <a:lnTo>
                      <a:pt x="6745" y="3350"/>
                    </a:lnTo>
                    <a:lnTo>
                      <a:pt x="6770" y="3329"/>
                    </a:lnTo>
                    <a:lnTo>
                      <a:pt x="6778" y="3324"/>
                    </a:lnTo>
                    <a:lnTo>
                      <a:pt x="6803" y="3304"/>
                    </a:lnTo>
                    <a:lnTo>
                      <a:pt x="6811" y="3298"/>
                    </a:lnTo>
                    <a:lnTo>
                      <a:pt x="6837" y="3280"/>
                    </a:lnTo>
                    <a:lnTo>
                      <a:pt x="6845" y="3274"/>
                    </a:lnTo>
                    <a:lnTo>
                      <a:pt x="6872" y="3257"/>
                    </a:lnTo>
                    <a:lnTo>
                      <a:pt x="6880" y="3252"/>
                    </a:lnTo>
                    <a:lnTo>
                      <a:pt x="6908" y="3235"/>
                    </a:lnTo>
                    <a:lnTo>
                      <a:pt x="6917" y="3230"/>
                    </a:lnTo>
                    <a:lnTo>
                      <a:pt x="6945" y="3214"/>
                    </a:lnTo>
                    <a:lnTo>
                      <a:pt x="6953" y="3210"/>
                    </a:lnTo>
                    <a:lnTo>
                      <a:pt x="6982" y="3195"/>
                    </a:lnTo>
                    <a:lnTo>
                      <a:pt x="6991" y="3191"/>
                    </a:lnTo>
                    <a:lnTo>
                      <a:pt x="7020" y="3178"/>
                    </a:lnTo>
                    <a:lnTo>
                      <a:pt x="7028" y="3174"/>
                    </a:lnTo>
                    <a:lnTo>
                      <a:pt x="7058" y="3162"/>
                    </a:lnTo>
                    <a:lnTo>
                      <a:pt x="7067" y="3159"/>
                    </a:lnTo>
                    <a:lnTo>
                      <a:pt x="7097" y="3148"/>
                    </a:lnTo>
                    <a:lnTo>
                      <a:pt x="7106" y="3145"/>
                    </a:lnTo>
                    <a:lnTo>
                      <a:pt x="7136" y="3135"/>
                    </a:lnTo>
                    <a:lnTo>
                      <a:pt x="7145" y="3132"/>
                    </a:lnTo>
                    <a:lnTo>
                      <a:pt x="7176" y="3123"/>
                    </a:lnTo>
                    <a:lnTo>
                      <a:pt x="7185" y="3121"/>
                    </a:lnTo>
                    <a:lnTo>
                      <a:pt x="7216" y="3113"/>
                    </a:lnTo>
                    <a:lnTo>
                      <a:pt x="7225" y="3111"/>
                    </a:lnTo>
                    <a:lnTo>
                      <a:pt x="7257" y="3104"/>
                    </a:lnTo>
                    <a:lnTo>
                      <a:pt x="7266" y="3103"/>
                    </a:lnTo>
                    <a:lnTo>
                      <a:pt x="7298" y="3097"/>
                    </a:lnTo>
                    <a:lnTo>
                      <a:pt x="7307" y="3096"/>
                    </a:lnTo>
                    <a:lnTo>
                      <a:pt x="7339" y="3092"/>
                    </a:lnTo>
                    <a:lnTo>
                      <a:pt x="7348" y="3091"/>
                    </a:lnTo>
                    <a:lnTo>
                      <a:pt x="7381" y="3088"/>
                    </a:lnTo>
                    <a:lnTo>
                      <a:pt x="7390" y="3087"/>
                    </a:lnTo>
                    <a:lnTo>
                      <a:pt x="7422" y="3085"/>
                    </a:lnTo>
                    <a:lnTo>
                      <a:pt x="7432" y="3085"/>
                    </a:lnTo>
                    <a:lnTo>
                      <a:pt x="7464" y="3084"/>
                    </a:lnTo>
                    <a:lnTo>
                      <a:pt x="7474" y="3084"/>
                    </a:lnTo>
                    <a:lnTo>
                      <a:pt x="7506" y="3085"/>
                    </a:lnTo>
                    <a:lnTo>
                      <a:pt x="7515" y="3085"/>
                    </a:lnTo>
                    <a:lnTo>
                      <a:pt x="7548" y="3087"/>
                    </a:lnTo>
                    <a:lnTo>
                      <a:pt x="7557" y="3088"/>
                    </a:lnTo>
                    <a:lnTo>
                      <a:pt x="7589" y="3091"/>
                    </a:lnTo>
                    <a:lnTo>
                      <a:pt x="7598" y="3092"/>
                    </a:lnTo>
                    <a:lnTo>
                      <a:pt x="7630" y="3096"/>
                    </a:lnTo>
                    <a:lnTo>
                      <a:pt x="7640" y="3097"/>
                    </a:lnTo>
                    <a:lnTo>
                      <a:pt x="7671" y="3103"/>
                    </a:lnTo>
                    <a:lnTo>
                      <a:pt x="7680" y="3104"/>
                    </a:lnTo>
                    <a:lnTo>
                      <a:pt x="7712" y="3111"/>
                    </a:lnTo>
                    <a:lnTo>
                      <a:pt x="7721" y="3113"/>
                    </a:lnTo>
                    <a:lnTo>
                      <a:pt x="7752" y="3121"/>
                    </a:lnTo>
                    <a:lnTo>
                      <a:pt x="7761" y="3123"/>
                    </a:lnTo>
                    <a:lnTo>
                      <a:pt x="7792" y="3132"/>
                    </a:lnTo>
                    <a:lnTo>
                      <a:pt x="7801" y="3135"/>
                    </a:lnTo>
                    <a:lnTo>
                      <a:pt x="7831" y="3145"/>
                    </a:lnTo>
                    <a:lnTo>
                      <a:pt x="7840" y="3148"/>
                    </a:lnTo>
                    <a:lnTo>
                      <a:pt x="7870" y="3159"/>
                    </a:lnTo>
                    <a:lnTo>
                      <a:pt x="7879" y="3162"/>
                    </a:lnTo>
                    <a:lnTo>
                      <a:pt x="7909" y="3174"/>
                    </a:lnTo>
                    <a:lnTo>
                      <a:pt x="7917" y="3178"/>
                    </a:lnTo>
                    <a:lnTo>
                      <a:pt x="7947" y="3191"/>
                    </a:lnTo>
                    <a:lnTo>
                      <a:pt x="7955" y="3195"/>
                    </a:lnTo>
                    <a:lnTo>
                      <a:pt x="7984" y="3210"/>
                    </a:lnTo>
                    <a:lnTo>
                      <a:pt x="7992" y="3214"/>
                    </a:lnTo>
                    <a:lnTo>
                      <a:pt x="8021" y="3229"/>
                    </a:lnTo>
                    <a:lnTo>
                      <a:pt x="8030" y="3235"/>
                    </a:lnTo>
                    <a:lnTo>
                      <a:pt x="8058" y="3252"/>
                    </a:lnTo>
                    <a:lnTo>
                      <a:pt x="8066" y="3257"/>
                    </a:lnTo>
                    <a:lnTo>
                      <a:pt x="8093" y="3275"/>
                    </a:lnTo>
                    <a:lnTo>
                      <a:pt x="8101" y="3280"/>
                    </a:lnTo>
                    <a:lnTo>
                      <a:pt x="8127" y="3299"/>
                    </a:lnTo>
                    <a:lnTo>
                      <a:pt x="8135" y="3304"/>
                    </a:lnTo>
                    <a:lnTo>
                      <a:pt x="8160" y="3324"/>
                    </a:lnTo>
                    <a:lnTo>
                      <a:pt x="8167" y="3330"/>
                    </a:lnTo>
                    <a:lnTo>
                      <a:pt x="8192" y="3350"/>
                    </a:lnTo>
                    <a:lnTo>
                      <a:pt x="8199" y="3356"/>
                    </a:lnTo>
                    <a:lnTo>
                      <a:pt x="8223" y="3378"/>
                    </a:lnTo>
                    <a:lnTo>
                      <a:pt x="8230" y="3384"/>
                    </a:lnTo>
                    <a:lnTo>
                      <a:pt x="8253" y="3407"/>
                    </a:lnTo>
                    <a:lnTo>
                      <a:pt x="8260" y="3413"/>
                    </a:lnTo>
                    <a:lnTo>
                      <a:pt x="8282" y="3437"/>
                    </a:lnTo>
                    <a:lnTo>
                      <a:pt x="8289" y="3443"/>
                    </a:lnTo>
                    <a:lnTo>
                      <a:pt x="8310" y="3467"/>
                    </a:lnTo>
                    <a:lnTo>
                      <a:pt x="8316" y="3475"/>
                    </a:lnTo>
                    <a:lnTo>
                      <a:pt x="8337" y="3499"/>
                    </a:lnTo>
                    <a:lnTo>
                      <a:pt x="8343" y="3507"/>
                    </a:lnTo>
                    <a:lnTo>
                      <a:pt x="8362" y="3532"/>
                    </a:lnTo>
                    <a:lnTo>
                      <a:pt x="8368" y="3540"/>
                    </a:lnTo>
                    <a:lnTo>
                      <a:pt x="8386" y="3566"/>
                    </a:lnTo>
                    <a:lnTo>
                      <a:pt x="8392" y="3574"/>
                    </a:lnTo>
                    <a:lnTo>
                      <a:pt x="8410" y="3601"/>
                    </a:lnTo>
                    <a:lnTo>
                      <a:pt x="8414" y="3609"/>
                    </a:lnTo>
                    <a:lnTo>
                      <a:pt x="8431" y="3637"/>
                    </a:lnTo>
                    <a:lnTo>
                      <a:pt x="8436" y="3645"/>
                    </a:lnTo>
                    <a:lnTo>
                      <a:pt x="8451" y="3673"/>
                    </a:lnTo>
                    <a:lnTo>
                      <a:pt x="8456" y="3681"/>
                    </a:lnTo>
                    <a:lnTo>
                      <a:pt x="8470" y="3710"/>
                    </a:lnTo>
                    <a:lnTo>
                      <a:pt x="8474" y="3719"/>
                    </a:lnTo>
                    <a:lnTo>
                      <a:pt x="8488" y="3748"/>
                    </a:lnTo>
                    <a:lnTo>
                      <a:pt x="8492" y="3757"/>
                    </a:lnTo>
                    <a:lnTo>
                      <a:pt x="8504" y="3786"/>
                    </a:lnTo>
                    <a:lnTo>
                      <a:pt x="8508" y="3795"/>
                    </a:lnTo>
                    <a:lnTo>
                      <a:pt x="8519" y="3825"/>
                    </a:lnTo>
                    <a:lnTo>
                      <a:pt x="8522" y="3834"/>
                    </a:lnTo>
                    <a:lnTo>
                      <a:pt x="8532" y="3865"/>
                    </a:lnTo>
                    <a:lnTo>
                      <a:pt x="8535" y="3874"/>
                    </a:lnTo>
                    <a:lnTo>
                      <a:pt x="8544" y="3905"/>
                    </a:lnTo>
                    <a:lnTo>
                      <a:pt x="8546" y="3914"/>
                    </a:lnTo>
                    <a:lnTo>
                      <a:pt x="8554" y="3945"/>
                    </a:lnTo>
                    <a:lnTo>
                      <a:pt x="8556" y="3954"/>
                    </a:lnTo>
                    <a:lnTo>
                      <a:pt x="8563" y="3986"/>
                    </a:lnTo>
                    <a:lnTo>
                      <a:pt x="8564" y="3995"/>
                    </a:lnTo>
                    <a:lnTo>
                      <a:pt x="8570" y="4027"/>
                    </a:lnTo>
                    <a:lnTo>
                      <a:pt x="8571" y="4036"/>
                    </a:lnTo>
                    <a:lnTo>
                      <a:pt x="8575" y="4068"/>
                    </a:lnTo>
                    <a:lnTo>
                      <a:pt x="8576" y="4077"/>
                    </a:lnTo>
                    <a:lnTo>
                      <a:pt x="8579" y="4110"/>
                    </a:lnTo>
                    <a:lnTo>
                      <a:pt x="8580" y="4119"/>
                    </a:lnTo>
                    <a:close/>
                    <a:moveTo>
                      <a:pt x="8079" y="4266"/>
                    </a:moveTo>
                    <a:lnTo>
                      <a:pt x="8081" y="4244"/>
                    </a:lnTo>
                    <a:lnTo>
                      <a:pt x="8083" y="4221"/>
                    </a:lnTo>
                    <a:lnTo>
                      <a:pt x="8083" y="4198"/>
                    </a:lnTo>
                    <a:lnTo>
                      <a:pt x="8083" y="4175"/>
                    </a:lnTo>
                    <a:lnTo>
                      <a:pt x="8081" y="4152"/>
                    </a:lnTo>
                    <a:lnTo>
                      <a:pt x="8079" y="4129"/>
                    </a:lnTo>
                    <a:lnTo>
                      <a:pt x="8076" y="4106"/>
                    </a:lnTo>
                    <a:lnTo>
                      <a:pt x="8072" y="4084"/>
                    </a:lnTo>
                    <a:lnTo>
                      <a:pt x="8068" y="4061"/>
                    </a:lnTo>
                    <a:lnTo>
                      <a:pt x="8062" y="4039"/>
                    </a:lnTo>
                    <a:lnTo>
                      <a:pt x="8056" y="4017"/>
                    </a:lnTo>
                    <a:lnTo>
                      <a:pt x="8049" y="3995"/>
                    </a:lnTo>
                    <a:lnTo>
                      <a:pt x="8041" y="3974"/>
                    </a:lnTo>
                    <a:lnTo>
                      <a:pt x="8032" y="3953"/>
                    </a:lnTo>
                    <a:lnTo>
                      <a:pt x="8022" y="3932"/>
                    </a:lnTo>
                    <a:lnTo>
                      <a:pt x="8012" y="3912"/>
                    </a:lnTo>
                    <a:lnTo>
                      <a:pt x="8001" y="3891"/>
                    </a:lnTo>
                    <a:lnTo>
                      <a:pt x="7988" y="3871"/>
                    </a:lnTo>
                    <a:lnTo>
                      <a:pt x="7976" y="3852"/>
                    </a:lnTo>
                    <a:lnTo>
                      <a:pt x="7962" y="3833"/>
                    </a:lnTo>
                    <a:lnTo>
                      <a:pt x="7948" y="3814"/>
                    </a:lnTo>
                    <a:lnTo>
                      <a:pt x="7934" y="3797"/>
                    </a:lnTo>
                    <a:lnTo>
                      <a:pt x="7918" y="3780"/>
                    </a:lnTo>
                    <a:lnTo>
                      <a:pt x="7903" y="3763"/>
                    </a:lnTo>
                    <a:lnTo>
                      <a:pt x="7886" y="3747"/>
                    </a:lnTo>
                    <a:lnTo>
                      <a:pt x="7869" y="3732"/>
                    </a:lnTo>
                    <a:lnTo>
                      <a:pt x="7851" y="3717"/>
                    </a:lnTo>
                    <a:lnTo>
                      <a:pt x="7833" y="3703"/>
                    </a:lnTo>
                    <a:lnTo>
                      <a:pt x="7815" y="3690"/>
                    </a:lnTo>
                    <a:lnTo>
                      <a:pt x="7795" y="3677"/>
                    </a:lnTo>
                    <a:lnTo>
                      <a:pt x="7776" y="3666"/>
                    </a:lnTo>
                    <a:lnTo>
                      <a:pt x="7757" y="3655"/>
                    </a:lnTo>
                    <a:lnTo>
                      <a:pt x="7736" y="3645"/>
                    </a:lnTo>
                    <a:lnTo>
                      <a:pt x="7715" y="3635"/>
                    </a:lnTo>
                    <a:lnTo>
                      <a:pt x="7693" y="3626"/>
                    </a:lnTo>
                    <a:lnTo>
                      <a:pt x="7672" y="3618"/>
                    </a:lnTo>
                    <a:lnTo>
                      <a:pt x="7650" y="3611"/>
                    </a:lnTo>
                    <a:lnTo>
                      <a:pt x="7628" y="3605"/>
                    </a:lnTo>
                    <a:lnTo>
                      <a:pt x="7605" y="3599"/>
                    </a:lnTo>
                    <a:lnTo>
                      <a:pt x="7583" y="3595"/>
                    </a:lnTo>
                    <a:lnTo>
                      <a:pt x="7560" y="3591"/>
                    </a:lnTo>
                    <a:lnTo>
                      <a:pt x="7538" y="3588"/>
                    </a:lnTo>
                    <a:lnTo>
                      <a:pt x="7515" y="3586"/>
                    </a:lnTo>
                    <a:lnTo>
                      <a:pt x="7492" y="3584"/>
                    </a:lnTo>
                    <a:lnTo>
                      <a:pt x="7469" y="3584"/>
                    </a:lnTo>
                    <a:lnTo>
                      <a:pt x="7446" y="3584"/>
                    </a:lnTo>
                    <a:lnTo>
                      <a:pt x="7423" y="3586"/>
                    </a:lnTo>
                    <a:lnTo>
                      <a:pt x="7400" y="3588"/>
                    </a:lnTo>
                    <a:lnTo>
                      <a:pt x="7377" y="3591"/>
                    </a:lnTo>
                    <a:lnTo>
                      <a:pt x="7354" y="3595"/>
                    </a:lnTo>
                    <a:lnTo>
                      <a:pt x="7332" y="3599"/>
                    </a:lnTo>
                    <a:lnTo>
                      <a:pt x="7310" y="3605"/>
                    </a:lnTo>
                    <a:lnTo>
                      <a:pt x="7288" y="3611"/>
                    </a:lnTo>
                    <a:lnTo>
                      <a:pt x="7266" y="3618"/>
                    </a:lnTo>
                    <a:lnTo>
                      <a:pt x="7244" y="3626"/>
                    </a:lnTo>
                    <a:lnTo>
                      <a:pt x="7223" y="3635"/>
                    </a:lnTo>
                    <a:lnTo>
                      <a:pt x="7202" y="3645"/>
                    </a:lnTo>
                    <a:lnTo>
                      <a:pt x="7181" y="3655"/>
                    </a:lnTo>
                    <a:lnTo>
                      <a:pt x="7162" y="3666"/>
                    </a:lnTo>
                    <a:lnTo>
                      <a:pt x="7142" y="3678"/>
                    </a:lnTo>
                    <a:lnTo>
                      <a:pt x="7123" y="3690"/>
                    </a:lnTo>
                    <a:lnTo>
                      <a:pt x="7104" y="3704"/>
                    </a:lnTo>
                    <a:lnTo>
                      <a:pt x="7086" y="3718"/>
                    </a:lnTo>
                    <a:lnTo>
                      <a:pt x="7068" y="3732"/>
                    </a:lnTo>
                    <a:lnTo>
                      <a:pt x="7051" y="3747"/>
                    </a:lnTo>
                    <a:lnTo>
                      <a:pt x="7034" y="3763"/>
                    </a:lnTo>
                    <a:lnTo>
                      <a:pt x="7018" y="3780"/>
                    </a:lnTo>
                    <a:lnTo>
                      <a:pt x="7003" y="3797"/>
                    </a:lnTo>
                    <a:lnTo>
                      <a:pt x="6989" y="3815"/>
                    </a:lnTo>
                    <a:lnTo>
                      <a:pt x="6975" y="3833"/>
                    </a:lnTo>
                    <a:lnTo>
                      <a:pt x="6961" y="3852"/>
                    </a:lnTo>
                    <a:lnTo>
                      <a:pt x="6949" y="3871"/>
                    </a:lnTo>
                    <a:lnTo>
                      <a:pt x="6937" y="3891"/>
                    </a:lnTo>
                    <a:lnTo>
                      <a:pt x="6926" y="3910"/>
                    </a:lnTo>
                    <a:lnTo>
                      <a:pt x="6916" y="3931"/>
                    </a:lnTo>
                    <a:lnTo>
                      <a:pt x="6906" y="3952"/>
                    </a:lnTo>
                    <a:lnTo>
                      <a:pt x="6897" y="3973"/>
                    </a:lnTo>
                    <a:lnTo>
                      <a:pt x="6889" y="3995"/>
                    </a:lnTo>
                    <a:lnTo>
                      <a:pt x="6882" y="4017"/>
                    </a:lnTo>
                    <a:lnTo>
                      <a:pt x="6876" y="4039"/>
                    </a:lnTo>
                    <a:lnTo>
                      <a:pt x="6870" y="4061"/>
                    </a:lnTo>
                    <a:lnTo>
                      <a:pt x="6866" y="4083"/>
                    </a:lnTo>
                    <a:lnTo>
                      <a:pt x="6862" y="4106"/>
                    </a:lnTo>
                    <a:lnTo>
                      <a:pt x="6859" y="4129"/>
                    </a:lnTo>
                    <a:lnTo>
                      <a:pt x="6857" y="4152"/>
                    </a:lnTo>
                    <a:lnTo>
                      <a:pt x="6855" y="4175"/>
                    </a:lnTo>
                    <a:lnTo>
                      <a:pt x="6855" y="4198"/>
                    </a:lnTo>
                    <a:lnTo>
                      <a:pt x="6855" y="4221"/>
                    </a:lnTo>
                    <a:lnTo>
                      <a:pt x="6857" y="4244"/>
                    </a:lnTo>
                    <a:lnTo>
                      <a:pt x="6859" y="4267"/>
                    </a:lnTo>
                    <a:lnTo>
                      <a:pt x="6862" y="4289"/>
                    </a:lnTo>
                    <a:lnTo>
                      <a:pt x="6866" y="4312"/>
                    </a:lnTo>
                    <a:lnTo>
                      <a:pt x="6870" y="4334"/>
                    </a:lnTo>
                    <a:lnTo>
                      <a:pt x="6876" y="4357"/>
                    </a:lnTo>
                    <a:lnTo>
                      <a:pt x="6882" y="4379"/>
                    </a:lnTo>
                    <a:lnTo>
                      <a:pt x="6889" y="4401"/>
                    </a:lnTo>
                    <a:lnTo>
                      <a:pt x="6897" y="4422"/>
                    </a:lnTo>
                    <a:lnTo>
                      <a:pt x="6906" y="4444"/>
                    </a:lnTo>
                    <a:lnTo>
                      <a:pt x="6916" y="4465"/>
                    </a:lnTo>
                    <a:lnTo>
                      <a:pt x="6926" y="4486"/>
                    </a:lnTo>
                    <a:lnTo>
                      <a:pt x="6937" y="4505"/>
                    </a:lnTo>
                    <a:lnTo>
                      <a:pt x="6948" y="4524"/>
                    </a:lnTo>
                    <a:lnTo>
                      <a:pt x="6961" y="4544"/>
                    </a:lnTo>
                    <a:lnTo>
                      <a:pt x="6974" y="4562"/>
                    </a:lnTo>
                    <a:lnTo>
                      <a:pt x="6988" y="4580"/>
                    </a:lnTo>
                    <a:lnTo>
                      <a:pt x="7003" y="4598"/>
                    </a:lnTo>
                    <a:lnTo>
                      <a:pt x="7018" y="4615"/>
                    </a:lnTo>
                    <a:lnTo>
                      <a:pt x="7034" y="4632"/>
                    </a:lnTo>
                    <a:lnTo>
                      <a:pt x="7051" y="4647"/>
                    </a:lnTo>
                    <a:lnTo>
                      <a:pt x="7068" y="4663"/>
                    </a:lnTo>
                    <a:lnTo>
                      <a:pt x="7085" y="4677"/>
                    </a:lnTo>
                    <a:lnTo>
                      <a:pt x="7104" y="4691"/>
                    </a:lnTo>
                    <a:lnTo>
                      <a:pt x="7123" y="4705"/>
                    </a:lnTo>
                    <a:lnTo>
                      <a:pt x="7142" y="4717"/>
                    </a:lnTo>
                    <a:lnTo>
                      <a:pt x="7162" y="4730"/>
                    </a:lnTo>
                    <a:lnTo>
                      <a:pt x="7183" y="4741"/>
                    </a:lnTo>
                    <a:lnTo>
                      <a:pt x="7203" y="4751"/>
                    </a:lnTo>
                    <a:lnTo>
                      <a:pt x="7224" y="4761"/>
                    </a:lnTo>
                    <a:lnTo>
                      <a:pt x="7245" y="4770"/>
                    </a:lnTo>
                    <a:lnTo>
                      <a:pt x="7266" y="4778"/>
                    </a:lnTo>
                    <a:lnTo>
                      <a:pt x="7288" y="4785"/>
                    </a:lnTo>
                    <a:lnTo>
                      <a:pt x="7310" y="4791"/>
                    </a:lnTo>
                    <a:lnTo>
                      <a:pt x="7332" y="4797"/>
                    </a:lnTo>
                    <a:lnTo>
                      <a:pt x="7355" y="4801"/>
                    </a:lnTo>
                    <a:lnTo>
                      <a:pt x="7377" y="4805"/>
                    </a:lnTo>
                    <a:lnTo>
                      <a:pt x="7400" y="4808"/>
                    </a:lnTo>
                    <a:lnTo>
                      <a:pt x="7423" y="4810"/>
                    </a:lnTo>
                    <a:lnTo>
                      <a:pt x="7446" y="4812"/>
                    </a:lnTo>
                    <a:lnTo>
                      <a:pt x="7469" y="4812"/>
                    </a:lnTo>
                    <a:lnTo>
                      <a:pt x="7492" y="4812"/>
                    </a:lnTo>
                    <a:lnTo>
                      <a:pt x="7515" y="4810"/>
                    </a:lnTo>
                    <a:lnTo>
                      <a:pt x="7537" y="4808"/>
                    </a:lnTo>
                    <a:lnTo>
                      <a:pt x="7560" y="4805"/>
                    </a:lnTo>
                    <a:lnTo>
                      <a:pt x="7583" y="4801"/>
                    </a:lnTo>
                    <a:lnTo>
                      <a:pt x="7605" y="4797"/>
                    </a:lnTo>
                    <a:lnTo>
                      <a:pt x="7627" y="4791"/>
                    </a:lnTo>
                    <a:lnTo>
                      <a:pt x="7649" y="4785"/>
                    </a:lnTo>
                    <a:lnTo>
                      <a:pt x="7671" y="4777"/>
                    </a:lnTo>
                    <a:lnTo>
                      <a:pt x="7693" y="4769"/>
                    </a:lnTo>
                    <a:lnTo>
                      <a:pt x="7714" y="4761"/>
                    </a:lnTo>
                    <a:lnTo>
                      <a:pt x="7735" y="4751"/>
                    </a:lnTo>
                    <a:lnTo>
                      <a:pt x="7756" y="4741"/>
                    </a:lnTo>
                    <a:lnTo>
                      <a:pt x="7776" y="4730"/>
                    </a:lnTo>
                    <a:lnTo>
                      <a:pt x="7795" y="4718"/>
                    </a:lnTo>
                    <a:lnTo>
                      <a:pt x="7815" y="4705"/>
                    </a:lnTo>
                    <a:lnTo>
                      <a:pt x="7833" y="4692"/>
                    </a:lnTo>
                    <a:lnTo>
                      <a:pt x="7852" y="4678"/>
                    </a:lnTo>
                    <a:lnTo>
                      <a:pt x="7869" y="4663"/>
                    </a:lnTo>
                    <a:lnTo>
                      <a:pt x="7886" y="4648"/>
                    </a:lnTo>
                    <a:lnTo>
                      <a:pt x="7903" y="4632"/>
                    </a:lnTo>
                    <a:lnTo>
                      <a:pt x="7919" y="4615"/>
                    </a:lnTo>
                    <a:lnTo>
                      <a:pt x="7934" y="4598"/>
                    </a:lnTo>
                    <a:lnTo>
                      <a:pt x="7949" y="4581"/>
                    </a:lnTo>
                    <a:lnTo>
                      <a:pt x="7963" y="4562"/>
                    </a:lnTo>
                    <a:lnTo>
                      <a:pt x="7976" y="4544"/>
                    </a:lnTo>
                    <a:lnTo>
                      <a:pt x="7989" y="4524"/>
                    </a:lnTo>
                    <a:lnTo>
                      <a:pt x="8001" y="4505"/>
                    </a:lnTo>
                    <a:lnTo>
                      <a:pt x="8012" y="4485"/>
                    </a:lnTo>
                    <a:lnTo>
                      <a:pt x="8022" y="4464"/>
                    </a:lnTo>
                    <a:lnTo>
                      <a:pt x="8032" y="4443"/>
                    </a:lnTo>
                    <a:lnTo>
                      <a:pt x="8040" y="4422"/>
                    </a:lnTo>
                    <a:lnTo>
                      <a:pt x="8048" y="4400"/>
                    </a:lnTo>
                    <a:lnTo>
                      <a:pt x="8056" y="4378"/>
                    </a:lnTo>
                    <a:lnTo>
                      <a:pt x="8062" y="4356"/>
                    </a:lnTo>
                    <a:lnTo>
                      <a:pt x="8068" y="4334"/>
                    </a:lnTo>
                    <a:lnTo>
                      <a:pt x="8072" y="4312"/>
                    </a:lnTo>
                    <a:lnTo>
                      <a:pt x="8076" y="4289"/>
                    </a:lnTo>
                    <a:lnTo>
                      <a:pt x="8079" y="4266"/>
                    </a:lnTo>
                    <a:close/>
                    <a:moveTo>
                      <a:pt x="6360" y="3154"/>
                    </a:moveTo>
                    <a:lnTo>
                      <a:pt x="6360" y="3164"/>
                    </a:lnTo>
                    <a:lnTo>
                      <a:pt x="6361" y="3205"/>
                    </a:lnTo>
                    <a:lnTo>
                      <a:pt x="6361" y="3215"/>
                    </a:lnTo>
                    <a:lnTo>
                      <a:pt x="6360" y="3256"/>
                    </a:lnTo>
                    <a:lnTo>
                      <a:pt x="6360" y="3266"/>
                    </a:lnTo>
                    <a:lnTo>
                      <a:pt x="6357" y="3307"/>
                    </a:lnTo>
                    <a:lnTo>
                      <a:pt x="6357" y="3317"/>
                    </a:lnTo>
                    <a:lnTo>
                      <a:pt x="6353" y="3358"/>
                    </a:lnTo>
                    <a:lnTo>
                      <a:pt x="6352" y="3367"/>
                    </a:lnTo>
                    <a:lnTo>
                      <a:pt x="6346" y="3408"/>
                    </a:lnTo>
                    <a:lnTo>
                      <a:pt x="6345" y="3418"/>
                    </a:lnTo>
                    <a:lnTo>
                      <a:pt x="6338" y="3459"/>
                    </a:lnTo>
                    <a:lnTo>
                      <a:pt x="6336" y="3468"/>
                    </a:lnTo>
                    <a:lnTo>
                      <a:pt x="6328" y="3508"/>
                    </a:lnTo>
                    <a:lnTo>
                      <a:pt x="6326" y="3518"/>
                    </a:lnTo>
                    <a:lnTo>
                      <a:pt x="6316" y="3558"/>
                    </a:lnTo>
                    <a:lnTo>
                      <a:pt x="6314" y="3567"/>
                    </a:lnTo>
                    <a:lnTo>
                      <a:pt x="6302" y="3607"/>
                    </a:lnTo>
                    <a:lnTo>
                      <a:pt x="6299" y="3616"/>
                    </a:lnTo>
                    <a:lnTo>
                      <a:pt x="6286" y="3655"/>
                    </a:lnTo>
                    <a:lnTo>
                      <a:pt x="6283" y="3664"/>
                    </a:lnTo>
                    <a:lnTo>
                      <a:pt x="6269" y="3703"/>
                    </a:lnTo>
                    <a:lnTo>
                      <a:pt x="6265" y="3712"/>
                    </a:lnTo>
                    <a:lnTo>
                      <a:pt x="6249" y="3750"/>
                    </a:lnTo>
                    <a:lnTo>
                      <a:pt x="6246" y="3759"/>
                    </a:lnTo>
                    <a:lnTo>
                      <a:pt x="6228" y="3797"/>
                    </a:lnTo>
                    <a:lnTo>
                      <a:pt x="6224" y="3805"/>
                    </a:lnTo>
                    <a:lnTo>
                      <a:pt x="6205" y="3842"/>
                    </a:lnTo>
                    <a:lnTo>
                      <a:pt x="6201" y="3851"/>
                    </a:lnTo>
                    <a:lnTo>
                      <a:pt x="6181" y="3887"/>
                    </a:lnTo>
                    <a:lnTo>
                      <a:pt x="6176" y="3895"/>
                    </a:lnTo>
                    <a:lnTo>
                      <a:pt x="6155" y="3931"/>
                    </a:lnTo>
                    <a:lnTo>
                      <a:pt x="6150" y="3939"/>
                    </a:lnTo>
                    <a:lnTo>
                      <a:pt x="6127" y="3973"/>
                    </a:lnTo>
                    <a:lnTo>
                      <a:pt x="6122" y="3981"/>
                    </a:lnTo>
                    <a:lnTo>
                      <a:pt x="6097" y="4015"/>
                    </a:lnTo>
                    <a:lnTo>
                      <a:pt x="6092" y="4023"/>
                    </a:lnTo>
                    <a:lnTo>
                      <a:pt x="6067" y="4055"/>
                    </a:lnTo>
                    <a:lnTo>
                      <a:pt x="6061" y="4063"/>
                    </a:lnTo>
                    <a:lnTo>
                      <a:pt x="6034" y="4095"/>
                    </a:lnTo>
                    <a:lnTo>
                      <a:pt x="6028" y="4102"/>
                    </a:lnTo>
                    <a:lnTo>
                      <a:pt x="6001" y="4133"/>
                    </a:lnTo>
                    <a:lnTo>
                      <a:pt x="5994" y="4139"/>
                    </a:lnTo>
                    <a:lnTo>
                      <a:pt x="5965" y="4169"/>
                    </a:lnTo>
                    <a:lnTo>
                      <a:pt x="5959" y="4176"/>
                    </a:lnTo>
                    <a:lnTo>
                      <a:pt x="5929" y="4205"/>
                    </a:lnTo>
                    <a:lnTo>
                      <a:pt x="5922" y="4211"/>
                    </a:lnTo>
                    <a:lnTo>
                      <a:pt x="5891" y="4239"/>
                    </a:lnTo>
                    <a:lnTo>
                      <a:pt x="5884" y="4245"/>
                    </a:lnTo>
                    <a:lnTo>
                      <a:pt x="5852" y="4271"/>
                    </a:lnTo>
                    <a:lnTo>
                      <a:pt x="5845" y="4277"/>
                    </a:lnTo>
                    <a:lnTo>
                      <a:pt x="5812" y="4302"/>
                    </a:lnTo>
                    <a:lnTo>
                      <a:pt x="5804" y="4308"/>
                    </a:lnTo>
                    <a:lnTo>
                      <a:pt x="5770" y="4332"/>
                    </a:lnTo>
                    <a:lnTo>
                      <a:pt x="5762" y="4337"/>
                    </a:lnTo>
                    <a:lnTo>
                      <a:pt x="5727" y="4360"/>
                    </a:lnTo>
                    <a:lnTo>
                      <a:pt x="5719" y="4365"/>
                    </a:lnTo>
                    <a:lnTo>
                      <a:pt x="5684" y="4386"/>
                    </a:lnTo>
                    <a:lnTo>
                      <a:pt x="5677" y="4390"/>
                    </a:lnTo>
                    <a:lnTo>
                      <a:pt x="5640" y="4411"/>
                    </a:lnTo>
                    <a:lnTo>
                      <a:pt x="5632" y="4415"/>
                    </a:lnTo>
                    <a:lnTo>
                      <a:pt x="5595" y="4434"/>
                    </a:lnTo>
                    <a:lnTo>
                      <a:pt x="5586" y="4438"/>
                    </a:lnTo>
                    <a:lnTo>
                      <a:pt x="5549" y="4456"/>
                    </a:lnTo>
                    <a:lnTo>
                      <a:pt x="5540" y="4459"/>
                    </a:lnTo>
                    <a:lnTo>
                      <a:pt x="5502" y="4475"/>
                    </a:lnTo>
                    <a:lnTo>
                      <a:pt x="5493" y="4479"/>
                    </a:lnTo>
                    <a:lnTo>
                      <a:pt x="5454" y="4493"/>
                    </a:lnTo>
                    <a:lnTo>
                      <a:pt x="5445" y="4496"/>
                    </a:lnTo>
                    <a:lnTo>
                      <a:pt x="5406" y="4509"/>
                    </a:lnTo>
                    <a:lnTo>
                      <a:pt x="5397" y="4512"/>
                    </a:lnTo>
                    <a:lnTo>
                      <a:pt x="5357" y="4523"/>
                    </a:lnTo>
                    <a:lnTo>
                      <a:pt x="5348" y="4526"/>
                    </a:lnTo>
                    <a:lnTo>
                      <a:pt x="5308" y="4536"/>
                    </a:lnTo>
                    <a:lnTo>
                      <a:pt x="5298" y="4538"/>
                    </a:lnTo>
                    <a:lnTo>
                      <a:pt x="5258" y="4546"/>
                    </a:lnTo>
                    <a:lnTo>
                      <a:pt x="5249" y="4548"/>
                    </a:lnTo>
                    <a:lnTo>
                      <a:pt x="5208" y="4555"/>
                    </a:lnTo>
                    <a:lnTo>
                      <a:pt x="5198" y="4556"/>
                    </a:lnTo>
                    <a:lnTo>
                      <a:pt x="5157" y="4562"/>
                    </a:lnTo>
                    <a:lnTo>
                      <a:pt x="5148" y="4563"/>
                    </a:lnTo>
                    <a:lnTo>
                      <a:pt x="5107" y="4567"/>
                    </a:lnTo>
                    <a:lnTo>
                      <a:pt x="5097" y="4567"/>
                    </a:lnTo>
                    <a:lnTo>
                      <a:pt x="5056" y="4570"/>
                    </a:lnTo>
                    <a:lnTo>
                      <a:pt x="5046" y="4570"/>
                    </a:lnTo>
                    <a:lnTo>
                      <a:pt x="5005" y="4571"/>
                    </a:lnTo>
                    <a:lnTo>
                      <a:pt x="4995" y="4571"/>
                    </a:lnTo>
                    <a:lnTo>
                      <a:pt x="4954" y="4570"/>
                    </a:lnTo>
                    <a:lnTo>
                      <a:pt x="4944" y="4570"/>
                    </a:lnTo>
                    <a:lnTo>
                      <a:pt x="4903" y="4567"/>
                    </a:lnTo>
                    <a:lnTo>
                      <a:pt x="4893" y="4567"/>
                    </a:lnTo>
                    <a:lnTo>
                      <a:pt x="4852" y="4563"/>
                    </a:lnTo>
                    <a:lnTo>
                      <a:pt x="4843" y="4562"/>
                    </a:lnTo>
                    <a:lnTo>
                      <a:pt x="4802" y="4556"/>
                    </a:lnTo>
                    <a:lnTo>
                      <a:pt x="4792" y="4555"/>
                    </a:lnTo>
                    <a:lnTo>
                      <a:pt x="4751" y="4548"/>
                    </a:lnTo>
                    <a:lnTo>
                      <a:pt x="4742" y="4546"/>
                    </a:lnTo>
                    <a:lnTo>
                      <a:pt x="4702" y="4538"/>
                    </a:lnTo>
                    <a:lnTo>
                      <a:pt x="4692" y="4536"/>
                    </a:lnTo>
                    <a:lnTo>
                      <a:pt x="4652" y="4526"/>
                    </a:lnTo>
                    <a:lnTo>
                      <a:pt x="4643" y="4523"/>
                    </a:lnTo>
                    <a:lnTo>
                      <a:pt x="4603" y="4512"/>
                    </a:lnTo>
                    <a:lnTo>
                      <a:pt x="4594" y="4509"/>
                    </a:lnTo>
                    <a:lnTo>
                      <a:pt x="4555" y="4496"/>
                    </a:lnTo>
                    <a:lnTo>
                      <a:pt x="4546" y="4493"/>
                    </a:lnTo>
                    <a:lnTo>
                      <a:pt x="4507" y="4479"/>
                    </a:lnTo>
                    <a:lnTo>
                      <a:pt x="4498" y="4475"/>
                    </a:lnTo>
                    <a:lnTo>
                      <a:pt x="4460" y="4459"/>
                    </a:lnTo>
                    <a:lnTo>
                      <a:pt x="4451" y="4456"/>
                    </a:lnTo>
                    <a:lnTo>
                      <a:pt x="4414" y="4438"/>
                    </a:lnTo>
                    <a:lnTo>
                      <a:pt x="4405" y="4434"/>
                    </a:lnTo>
                    <a:lnTo>
                      <a:pt x="4368" y="4415"/>
                    </a:lnTo>
                    <a:lnTo>
                      <a:pt x="4360" y="4411"/>
                    </a:lnTo>
                    <a:lnTo>
                      <a:pt x="4323" y="4390"/>
                    </a:lnTo>
                    <a:lnTo>
                      <a:pt x="4316" y="4386"/>
                    </a:lnTo>
                    <a:lnTo>
                      <a:pt x="4281" y="4365"/>
                    </a:lnTo>
                    <a:lnTo>
                      <a:pt x="4273" y="4360"/>
                    </a:lnTo>
                    <a:lnTo>
                      <a:pt x="4238" y="4337"/>
                    </a:lnTo>
                    <a:lnTo>
                      <a:pt x="4230" y="4332"/>
                    </a:lnTo>
                    <a:lnTo>
                      <a:pt x="4196" y="4308"/>
                    </a:lnTo>
                    <a:lnTo>
                      <a:pt x="4188" y="4302"/>
                    </a:lnTo>
                    <a:lnTo>
                      <a:pt x="4155" y="4277"/>
                    </a:lnTo>
                    <a:lnTo>
                      <a:pt x="4148" y="4271"/>
                    </a:lnTo>
                    <a:lnTo>
                      <a:pt x="4116" y="4245"/>
                    </a:lnTo>
                    <a:lnTo>
                      <a:pt x="4109" y="4239"/>
                    </a:lnTo>
                    <a:lnTo>
                      <a:pt x="4078" y="4211"/>
                    </a:lnTo>
                    <a:lnTo>
                      <a:pt x="4071" y="4205"/>
                    </a:lnTo>
                    <a:lnTo>
                      <a:pt x="4041" y="4176"/>
                    </a:lnTo>
                    <a:lnTo>
                      <a:pt x="4035" y="4169"/>
                    </a:lnTo>
                    <a:lnTo>
                      <a:pt x="4006" y="4139"/>
                    </a:lnTo>
                    <a:lnTo>
                      <a:pt x="3999" y="4133"/>
                    </a:lnTo>
                    <a:lnTo>
                      <a:pt x="3972" y="4102"/>
                    </a:lnTo>
                    <a:lnTo>
                      <a:pt x="3966" y="4095"/>
                    </a:lnTo>
                    <a:lnTo>
                      <a:pt x="3939" y="4063"/>
                    </a:lnTo>
                    <a:lnTo>
                      <a:pt x="3933" y="4055"/>
                    </a:lnTo>
                    <a:lnTo>
                      <a:pt x="3908" y="4023"/>
                    </a:lnTo>
                    <a:lnTo>
                      <a:pt x="3903" y="4015"/>
                    </a:lnTo>
                    <a:lnTo>
                      <a:pt x="3878" y="3981"/>
                    </a:lnTo>
                    <a:lnTo>
                      <a:pt x="3873" y="3973"/>
                    </a:lnTo>
                    <a:lnTo>
                      <a:pt x="3850" y="3939"/>
                    </a:lnTo>
                    <a:lnTo>
                      <a:pt x="3845" y="3931"/>
                    </a:lnTo>
                    <a:lnTo>
                      <a:pt x="3824" y="3895"/>
                    </a:lnTo>
                    <a:lnTo>
                      <a:pt x="3819" y="3887"/>
                    </a:lnTo>
                    <a:lnTo>
                      <a:pt x="3799" y="3851"/>
                    </a:lnTo>
                    <a:lnTo>
                      <a:pt x="3795" y="3842"/>
                    </a:lnTo>
                    <a:lnTo>
                      <a:pt x="3776" y="3805"/>
                    </a:lnTo>
                    <a:lnTo>
                      <a:pt x="3772" y="3797"/>
                    </a:lnTo>
                    <a:lnTo>
                      <a:pt x="3754" y="3759"/>
                    </a:lnTo>
                    <a:lnTo>
                      <a:pt x="3751" y="3750"/>
                    </a:lnTo>
                    <a:lnTo>
                      <a:pt x="3735" y="3712"/>
                    </a:lnTo>
                    <a:lnTo>
                      <a:pt x="3731" y="3703"/>
                    </a:lnTo>
                    <a:lnTo>
                      <a:pt x="3717" y="3664"/>
                    </a:lnTo>
                    <a:lnTo>
                      <a:pt x="3714" y="3655"/>
                    </a:lnTo>
                    <a:lnTo>
                      <a:pt x="3701" y="3616"/>
                    </a:lnTo>
                    <a:lnTo>
                      <a:pt x="3698" y="3607"/>
                    </a:lnTo>
                    <a:lnTo>
                      <a:pt x="3686" y="3567"/>
                    </a:lnTo>
                    <a:lnTo>
                      <a:pt x="3684" y="3558"/>
                    </a:lnTo>
                    <a:lnTo>
                      <a:pt x="3674" y="3518"/>
                    </a:lnTo>
                    <a:lnTo>
                      <a:pt x="3672" y="3508"/>
                    </a:lnTo>
                    <a:lnTo>
                      <a:pt x="3664" y="3468"/>
                    </a:lnTo>
                    <a:lnTo>
                      <a:pt x="3662" y="3459"/>
                    </a:lnTo>
                    <a:lnTo>
                      <a:pt x="3655" y="3418"/>
                    </a:lnTo>
                    <a:lnTo>
                      <a:pt x="3654" y="3408"/>
                    </a:lnTo>
                    <a:lnTo>
                      <a:pt x="3648" y="3367"/>
                    </a:lnTo>
                    <a:lnTo>
                      <a:pt x="3647" y="3358"/>
                    </a:lnTo>
                    <a:lnTo>
                      <a:pt x="3643" y="3317"/>
                    </a:lnTo>
                    <a:lnTo>
                      <a:pt x="3643" y="3307"/>
                    </a:lnTo>
                    <a:lnTo>
                      <a:pt x="3640" y="3266"/>
                    </a:lnTo>
                    <a:lnTo>
                      <a:pt x="3640" y="3256"/>
                    </a:lnTo>
                    <a:lnTo>
                      <a:pt x="3639" y="3215"/>
                    </a:lnTo>
                    <a:lnTo>
                      <a:pt x="3639" y="3205"/>
                    </a:lnTo>
                    <a:lnTo>
                      <a:pt x="3640" y="3164"/>
                    </a:lnTo>
                    <a:lnTo>
                      <a:pt x="3640" y="3154"/>
                    </a:lnTo>
                    <a:lnTo>
                      <a:pt x="3643" y="3113"/>
                    </a:lnTo>
                    <a:lnTo>
                      <a:pt x="3643" y="3103"/>
                    </a:lnTo>
                    <a:lnTo>
                      <a:pt x="3647" y="3062"/>
                    </a:lnTo>
                    <a:lnTo>
                      <a:pt x="3648" y="3053"/>
                    </a:lnTo>
                    <a:lnTo>
                      <a:pt x="3654" y="3012"/>
                    </a:lnTo>
                    <a:lnTo>
                      <a:pt x="3655" y="3002"/>
                    </a:lnTo>
                    <a:lnTo>
                      <a:pt x="3662" y="2962"/>
                    </a:lnTo>
                    <a:lnTo>
                      <a:pt x="3664" y="2952"/>
                    </a:lnTo>
                    <a:lnTo>
                      <a:pt x="3672" y="2912"/>
                    </a:lnTo>
                    <a:lnTo>
                      <a:pt x="3674" y="2903"/>
                    </a:lnTo>
                    <a:lnTo>
                      <a:pt x="3684" y="2863"/>
                    </a:lnTo>
                    <a:lnTo>
                      <a:pt x="3687" y="2853"/>
                    </a:lnTo>
                    <a:lnTo>
                      <a:pt x="3698" y="2814"/>
                    </a:lnTo>
                    <a:lnTo>
                      <a:pt x="3701" y="2805"/>
                    </a:lnTo>
                    <a:lnTo>
                      <a:pt x="3714" y="2765"/>
                    </a:lnTo>
                    <a:lnTo>
                      <a:pt x="3717" y="2757"/>
                    </a:lnTo>
                    <a:lnTo>
                      <a:pt x="3731" y="2718"/>
                    </a:lnTo>
                    <a:lnTo>
                      <a:pt x="3735" y="2709"/>
                    </a:lnTo>
                    <a:lnTo>
                      <a:pt x="3751" y="2671"/>
                    </a:lnTo>
                    <a:lnTo>
                      <a:pt x="3754" y="2662"/>
                    </a:lnTo>
                    <a:lnTo>
                      <a:pt x="3772" y="2624"/>
                    </a:lnTo>
                    <a:lnTo>
                      <a:pt x="3776" y="2616"/>
                    </a:lnTo>
                    <a:lnTo>
                      <a:pt x="3795" y="2579"/>
                    </a:lnTo>
                    <a:lnTo>
                      <a:pt x="3799" y="2570"/>
                    </a:lnTo>
                    <a:lnTo>
                      <a:pt x="3819" y="2534"/>
                    </a:lnTo>
                    <a:lnTo>
                      <a:pt x="3824" y="2526"/>
                    </a:lnTo>
                    <a:lnTo>
                      <a:pt x="3845" y="2491"/>
                    </a:lnTo>
                    <a:lnTo>
                      <a:pt x="3850" y="2483"/>
                    </a:lnTo>
                    <a:lnTo>
                      <a:pt x="3873" y="2448"/>
                    </a:lnTo>
                    <a:lnTo>
                      <a:pt x="3878" y="2440"/>
                    </a:lnTo>
                    <a:lnTo>
                      <a:pt x="3902" y="2406"/>
                    </a:lnTo>
                    <a:lnTo>
                      <a:pt x="3908" y="2398"/>
                    </a:lnTo>
                    <a:lnTo>
                      <a:pt x="3933" y="2365"/>
                    </a:lnTo>
                    <a:lnTo>
                      <a:pt x="3939" y="2358"/>
                    </a:lnTo>
                    <a:lnTo>
                      <a:pt x="3966" y="2326"/>
                    </a:lnTo>
                    <a:lnTo>
                      <a:pt x="3972" y="2319"/>
                    </a:lnTo>
                    <a:lnTo>
                      <a:pt x="3999" y="2288"/>
                    </a:lnTo>
                    <a:lnTo>
                      <a:pt x="4006" y="2281"/>
                    </a:lnTo>
                    <a:lnTo>
                      <a:pt x="4035" y="2251"/>
                    </a:lnTo>
                    <a:lnTo>
                      <a:pt x="4041" y="2245"/>
                    </a:lnTo>
                    <a:lnTo>
                      <a:pt x="4071" y="2216"/>
                    </a:lnTo>
                    <a:lnTo>
                      <a:pt x="4078" y="2210"/>
                    </a:lnTo>
                    <a:lnTo>
                      <a:pt x="4109" y="2182"/>
                    </a:lnTo>
                    <a:lnTo>
                      <a:pt x="4116" y="2176"/>
                    </a:lnTo>
                    <a:lnTo>
                      <a:pt x="4148" y="2149"/>
                    </a:lnTo>
                    <a:lnTo>
                      <a:pt x="4155" y="2144"/>
                    </a:lnTo>
                    <a:lnTo>
                      <a:pt x="4188" y="2118"/>
                    </a:lnTo>
                    <a:lnTo>
                      <a:pt x="4196" y="2113"/>
                    </a:lnTo>
                    <a:lnTo>
                      <a:pt x="4230" y="2089"/>
                    </a:lnTo>
                    <a:lnTo>
                      <a:pt x="4237" y="2084"/>
                    </a:lnTo>
                    <a:lnTo>
                      <a:pt x="4272" y="2061"/>
                    </a:lnTo>
                    <a:lnTo>
                      <a:pt x="4280" y="2056"/>
                    </a:lnTo>
                    <a:lnTo>
                      <a:pt x="4316" y="2034"/>
                    </a:lnTo>
                    <a:lnTo>
                      <a:pt x="4324" y="2029"/>
                    </a:lnTo>
                    <a:lnTo>
                      <a:pt x="4360" y="2009"/>
                    </a:lnTo>
                    <a:lnTo>
                      <a:pt x="4369" y="2005"/>
                    </a:lnTo>
                    <a:lnTo>
                      <a:pt x="4406" y="1986"/>
                    </a:lnTo>
                    <a:lnTo>
                      <a:pt x="4414" y="1982"/>
                    </a:lnTo>
                    <a:lnTo>
                      <a:pt x="4452" y="1965"/>
                    </a:lnTo>
                    <a:lnTo>
                      <a:pt x="4460" y="1961"/>
                    </a:lnTo>
                    <a:lnTo>
                      <a:pt x="4499" y="1945"/>
                    </a:lnTo>
                    <a:lnTo>
                      <a:pt x="4507" y="1942"/>
                    </a:lnTo>
                    <a:lnTo>
                      <a:pt x="4546" y="1927"/>
                    </a:lnTo>
                    <a:lnTo>
                      <a:pt x="4555" y="1924"/>
                    </a:lnTo>
                    <a:lnTo>
                      <a:pt x="4594" y="1911"/>
                    </a:lnTo>
                    <a:lnTo>
                      <a:pt x="4603" y="1908"/>
                    </a:lnTo>
                    <a:lnTo>
                      <a:pt x="4643" y="1897"/>
                    </a:lnTo>
                    <a:lnTo>
                      <a:pt x="4652" y="1895"/>
                    </a:lnTo>
                    <a:lnTo>
                      <a:pt x="4692" y="1885"/>
                    </a:lnTo>
                    <a:lnTo>
                      <a:pt x="4701" y="1882"/>
                    </a:lnTo>
                    <a:lnTo>
                      <a:pt x="4742" y="1874"/>
                    </a:lnTo>
                    <a:lnTo>
                      <a:pt x="4751" y="1872"/>
                    </a:lnTo>
                    <a:lnTo>
                      <a:pt x="4792" y="1865"/>
                    </a:lnTo>
                    <a:lnTo>
                      <a:pt x="4801" y="1864"/>
                    </a:lnTo>
                    <a:lnTo>
                      <a:pt x="4842" y="1858"/>
                    </a:lnTo>
                    <a:lnTo>
                      <a:pt x="4852" y="1857"/>
                    </a:lnTo>
                    <a:lnTo>
                      <a:pt x="4893" y="1853"/>
                    </a:lnTo>
                    <a:lnTo>
                      <a:pt x="4902" y="1853"/>
                    </a:lnTo>
                    <a:lnTo>
                      <a:pt x="4944" y="1850"/>
                    </a:lnTo>
                    <a:lnTo>
                      <a:pt x="4954" y="1850"/>
                    </a:lnTo>
                    <a:lnTo>
                      <a:pt x="4995" y="1849"/>
                    </a:lnTo>
                    <a:lnTo>
                      <a:pt x="5005" y="1849"/>
                    </a:lnTo>
                    <a:lnTo>
                      <a:pt x="5046" y="1850"/>
                    </a:lnTo>
                    <a:lnTo>
                      <a:pt x="5056" y="1850"/>
                    </a:lnTo>
                    <a:lnTo>
                      <a:pt x="5098" y="1853"/>
                    </a:lnTo>
                    <a:lnTo>
                      <a:pt x="5107" y="1853"/>
                    </a:lnTo>
                    <a:lnTo>
                      <a:pt x="5148" y="1857"/>
                    </a:lnTo>
                    <a:lnTo>
                      <a:pt x="5158" y="1858"/>
                    </a:lnTo>
                    <a:lnTo>
                      <a:pt x="5199" y="1864"/>
                    </a:lnTo>
                    <a:lnTo>
                      <a:pt x="5208" y="1865"/>
                    </a:lnTo>
                    <a:lnTo>
                      <a:pt x="5249" y="1872"/>
                    </a:lnTo>
                    <a:lnTo>
                      <a:pt x="5258" y="1874"/>
                    </a:lnTo>
                    <a:lnTo>
                      <a:pt x="5299" y="1882"/>
                    </a:lnTo>
                    <a:lnTo>
                      <a:pt x="5308" y="1885"/>
                    </a:lnTo>
                    <a:lnTo>
                      <a:pt x="5348" y="1895"/>
                    </a:lnTo>
                    <a:lnTo>
                      <a:pt x="5357" y="1897"/>
                    </a:lnTo>
                    <a:lnTo>
                      <a:pt x="5397" y="1908"/>
                    </a:lnTo>
                    <a:lnTo>
                      <a:pt x="5406" y="1911"/>
                    </a:lnTo>
                    <a:lnTo>
                      <a:pt x="5445" y="1924"/>
                    </a:lnTo>
                    <a:lnTo>
                      <a:pt x="5454" y="1927"/>
                    </a:lnTo>
                    <a:lnTo>
                      <a:pt x="5493" y="1942"/>
                    </a:lnTo>
                    <a:lnTo>
                      <a:pt x="5501" y="1945"/>
                    </a:lnTo>
                    <a:lnTo>
                      <a:pt x="5540" y="1961"/>
                    </a:lnTo>
                    <a:lnTo>
                      <a:pt x="5548" y="1965"/>
                    </a:lnTo>
                    <a:lnTo>
                      <a:pt x="5586" y="1982"/>
                    </a:lnTo>
                    <a:lnTo>
                      <a:pt x="5594" y="1986"/>
                    </a:lnTo>
                    <a:lnTo>
                      <a:pt x="5631" y="2005"/>
                    </a:lnTo>
                    <a:lnTo>
                      <a:pt x="5640" y="2009"/>
                    </a:lnTo>
                    <a:lnTo>
                      <a:pt x="5676" y="2029"/>
                    </a:lnTo>
                    <a:lnTo>
                      <a:pt x="5684" y="2034"/>
                    </a:lnTo>
                    <a:lnTo>
                      <a:pt x="5720" y="2056"/>
                    </a:lnTo>
                    <a:lnTo>
                      <a:pt x="5728" y="2061"/>
                    </a:lnTo>
                    <a:lnTo>
                      <a:pt x="5763" y="2084"/>
                    </a:lnTo>
                    <a:lnTo>
                      <a:pt x="5770" y="2089"/>
                    </a:lnTo>
                    <a:lnTo>
                      <a:pt x="5804" y="2113"/>
                    </a:lnTo>
                    <a:lnTo>
                      <a:pt x="5812" y="2118"/>
                    </a:lnTo>
                    <a:lnTo>
                      <a:pt x="5845" y="2144"/>
                    </a:lnTo>
                    <a:lnTo>
                      <a:pt x="5852" y="2149"/>
                    </a:lnTo>
                    <a:lnTo>
                      <a:pt x="5884" y="2176"/>
                    </a:lnTo>
                    <a:lnTo>
                      <a:pt x="5891" y="2182"/>
                    </a:lnTo>
                    <a:lnTo>
                      <a:pt x="5922" y="2210"/>
                    </a:lnTo>
                    <a:lnTo>
                      <a:pt x="5929" y="2216"/>
                    </a:lnTo>
                    <a:lnTo>
                      <a:pt x="5959" y="2245"/>
                    </a:lnTo>
                    <a:lnTo>
                      <a:pt x="5965" y="2251"/>
                    </a:lnTo>
                    <a:lnTo>
                      <a:pt x="5994" y="2281"/>
                    </a:lnTo>
                    <a:lnTo>
                      <a:pt x="6001" y="2288"/>
                    </a:lnTo>
                    <a:lnTo>
                      <a:pt x="6028" y="2319"/>
                    </a:lnTo>
                    <a:lnTo>
                      <a:pt x="6034" y="2326"/>
                    </a:lnTo>
                    <a:lnTo>
                      <a:pt x="6061" y="2358"/>
                    </a:lnTo>
                    <a:lnTo>
                      <a:pt x="6067" y="2365"/>
                    </a:lnTo>
                    <a:lnTo>
                      <a:pt x="6092" y="2398"/>
                    </a:lnTo>
                    <a:lnTo>
                      <a:pt x="6098" y="2406"/>
                    </a:lnTo>
                    <a:lnTo>
                      <a:pt x="6122" y="2440"/>
                    </a:lnTo>
                    <a:lnTo>
                      <a:pt x="6127" y="2448"/>
                    </a:lnTo>
                    <a:lnTo>
                      <a:pt x="6150" y="2483"/>
                    </a:lnTo>
                    <a:lnTo>
                      <a:pt x="6155" y="2491"/>
                    </a:lnTo>
                    <a:lnTo>
                      <a:pt x="6176" y="2526"/>
                    </a:lnTo>
                    <a:lnTo>
                      <a:pt x="6181" y="2534"/>
                    </a:lnTo>
                    <a:lnTo>
                      <a:pt x="6201" y="2570"/>
                    </a:lnTo>
                    <a:lnTo>
                      <a:pt x="6205" y="2579"/>
                    </a:lnTo>
                    <a:lnTo>
                      <a:pt x="6224" y="2616"/>
                    </a:lnTo>
                    <a:lnTo>
                      <a:pt x="6228" y="2624"/>
                    </a:lnTo>
                    <a:lnTo>
                      <a:pt x="6246" y="2662"/>
                    </a:lnTo>
                    <a:lnTo>
                      <a:pt x="6249" y="2671"/>
                    </a:lnTo>
                    <a:lnTo>
                      <a:pt x="6265" y="2709"/>
                    </a:lnTo>
                    <a:lnTo>
                      <a:pt x="6269" y="2718"/>
                    </a:lnTo>
                    <a:lnTo>
                      <a:pt x="6283" y="2757"/>
                    </a:lnTo>
                    <a:lnTo>
                      <a:pt x="6286" y="2765"/>
                    </a:lnTo>
                    <a:lnTo>
                      <a:pt x="6299" y="2805"/>
                    </a:lnTo>
                    <a:lnTo>
                      <a:pt x="6302" y="2814"/>
                    </a:lnTo>
                    <a:lnTo>
                      <a:pt x="6313" y="2853"/>
                    </a:lnTo>
                    <a:lnTo>
                      <a:pt x="6316" y="2863"/>
                    </a:lnTo>
                    <a:lnTo>
                      <a:pt x="6326" y="2903"/>
                    </a:lnTo>
                    <a:lnTo>
                      <a:pt x="6328" y="2912"/>
                    </a:lnTo>
                    <a:lnTo>
                      <a:pt x="6336" y="2952"/>
                    </a:lnTo>
                    <a:lnTo>
                      <a:pt x="6338" y="2962"/>
                    </a:lnTo>
                    <a:lnTo>
                      <a:pt x="6345" y="3002"/>
                    </a:lnTo>
                    <a:lnTo>
                      <a:pt x="6346" y="3012"/>
                    </a:lnTo>
                    <a:lnTo>
                      <a:pt x="6352" y="3053"/>
                    </a:lnTo>
                    <a:lnTo>
                      <a:pt x="6353" y="3062"/>
                    </a:lnTo>
                    <a:lnTo>
                      <a:pt x="6357" y="3103"/>
                    </a:lnTo>
                    <a:lnTo>
                      <a:pt x="6357" y="3113"/>
                    </a:lnTo>
                    <a:lnTo>
                      <a:pt x="6360" y="3154"/>
                    </a:lnTo>
                    <a:close/>
                    <a:moveTo>
                      <a:pt x="5859" y="3275"/>
                    </a:moveTo>
                    <a:lnTo>
                      <a:pt x="5860" y="3242"/>
                    </a:lnTo>
                    <a:lnTo>
                      <a:pt x="5861" y="3210"/>
                    </a:lnTo>
                    <a:lnTo>
                      <a:pt x="5860" y="3178"/>
                    </a:lnTo>
                    <a:lnTo>
                      <a:pt x="5859" y="3145"/>
                    </a:lnTo>
                    <a:lnTo>
                      <a:pt x="5856" y="3113"/>
                    </a:lnTo>
                    <a:lnTo>
                      <a:pt x="5851" y="3082"/>
                    </a:lnTo>
                    <a:lnTo>
                      <a:pt x="5846" y="3050"/>
                    </a:lnTo>
                    <a:lnTo>
                      <a:pt x="5839" y="3019"/>
                    </a:lnTo>
                    <a:lnTo>
                      <a:pt x="5832" y="2988"/>
                    </a:lnTo>
                    <a:lnTo>
                      <a:pt x="5823" y="2957"/>
                    </a:lnTo>
                    <a:lnTo>
                      <a:pt x="5813" y="2926"/>
                    </a:lnTo>
                    <a:lnTo>
                      <a:pt x="5802" y="2896"/>
                    </a:lnTo>
                    <a:lnTo>
                      <a:pt x="5789" y="2867"/>
                    </a:lnTo>
                    <a:lnTo>
                      <a:pt x="5776" y="2837"/>
                    </a:lnTo>
                    <a:lnTo>
                      <a:pt x="5761" y="2809"/>
                    </a:lnTo>
                    <a:lnTo>
                      <a:pt x="5745" y="2780"/>
                    </a:lnTo>
                    <a:lnTo>
                      <a:pt x="5729" y="2752"/>
                    </a:lnTo>
                    <a:lnTo>
                      <a:pt x="5711" y="2725"/>
                    </a:lnTo>
                    <a:lnTo>
                      <a:pt x="5693" y="2699"/>
                    </a:lnTo>
                    <a:lnTo>
                      <a:pt x="5673" y="2674"/>
                    </a:lnTo>
                    <a:lnTo>
                      <a:pt x="5653" y="2649"/>
                    </a:lnTo>
                    <a:lnTo>
                      <a:pt x="5631" y="2625"/>
                    </a:lnTo>
                    <a:lnTo>
                      <a:pt x="5609" y="2602"/>
                    </a:lnTo>
                    <a:lnTo>
                      <a:pt x="5586" y="2580"/>
                    </a:lnTo>
                    <a:lnTo>
                      <a:pt x="5562" y="2558"/>
                    </a:lnTo>
                    <a:lnTo>
                      <a:pt x="5537" y="2537"/>
                    </a:lnTo>
                    <a:lnTo>
                      <a:pt x="5511" y="2518"/>
                    </a:lnTo>
                    <a:lnTo>
                      <a:pt x="5485" y="2499"/>
                    </a:lnTo>
                    <a:lnTo>
                      <a:pt x="5457" y="2481"/>
                    </a:lnTo>
                    <a:lnTo>
                      <a:pt x="5430" y="2464"/>
                    </a:lnTo>
                    <a:lnTo>
                      <a:pt x="5402" y="2449"/>
                    </a:lnTo>
                    <a:lnTo>
                      <a:pt x="5373" y="2434"/>
                    </a:lnTo>
                    <a:lnTo>
                      <a:pt x="5344" y="2421"/>
                    </a:lnTo>
                    <a:lnTo>
                      <a:pt x="5314" y="2409"/>
                    </a:lnTo>
                    <a:lnTo>
                      <a:pt x="5284" y="2398"/>
                    </a:lnTo>
                    <a:lnTo>
                      <a:pt x="5254" y="2388"/>
                    </a:lnTo>
                    <a:lnTo>
                      <a:pt x="5223" y="2379"/>
                    </a:lnTo>
                    <a:lnTo>
                      <a:pt x="5191" y="2371"/>
                    </a:lnTo>
                    <a:lnTo>
                      <a:pt x="5160" y="2364"/>
                    </a:lnTo>
                    <a:lnTo>
                      <a:pt x="5128" y="2359"/>
                    </a:lnTo>
                    <a:lnTo>
                      <a:pt x="5096" y="2355"/>
                    </a:lnTo>
                    <a:lnTo>
                      <a:pt x="5064" y="2351"/>
                    </a:lnTo>
                    <a:lnTo>
                      <a:pt x="5032" y="2350"/>
                    </a:lnTo>
                    <a:lnTo>
                      <a:pt x="5000" y="2349"/>
                    </a:lnTo>
                    <a:lnTo>
                      <a:pt x="4968" y="2350"/>
                    </a:lnTo>
                    <a:lnTo>
                      <a:pt x="4936" y="2351"/>
                    </a:lnTo>
                    <a:lnTo>
                      <a:pt x="4904" y="2355"/>
                    </a:lnTo>
                    <a:lnTo>
                      <a:pt x="4872" y="2359"/>
                    </a:lnTo>
                    <a:lnTo>
                      <a:pt x="4840" y="2364"/>
                    </a:lnTo>
                    <a:lnTo>
                      <a:pt x="4809" y="2371"/>
                    </a:lnTo>
                    <a:lnTo>
                      <a:pt x="4777" y="2379"/>
                    </a:lnTo>
                    <a:lnTo>
                      <a:pt x="4746" y="2388"/>
                    </a:lnTo>
                    <a:lnTo>
                      <a:pt x="4716" y="2398"/>
                    </a:lnTo>
                    <a:lnTo>
                      <a:pt x="4686" y="2409"/>
                    </a:lnTo>
                    <a:lnTo>
                      <a:pt x="4656" y="2421"/>
                    </a:lnTo>
                    <a:lnTo>
                      <a:pt x="4627" y="2434"/>
                    </a:lnTo>
                    <a:lnTo>
                      <a:pt x="4598" y="2449"/>
                    </a:lnTo>
                    <a:lnTo>
                      <a:pt x="4570" y="2464"/>
                    </a:lnTo>
                    <a:lnTo>
                      <a:pt x="4543" y="2481"/>
                    </a:lnTo>
                    <a:lnTo>
                      <a:pt x="4515" y="2499"/>
                    </a:lnTo>
                    <a:lnTo>
                      <a:pt x="4489" y="2518"/>
                    </a:lnTo>
                    <a:lnTo>
                      <a:pt x="4463" y="2537"/>
                    </a:lnTo>
                    <a:lnTo>
                      <a:pt x="4438" y="2558"/>
                    </a:lnTo>
                    <a:lnTo>
                      <a:pt x="4414" y="2580"/>
                    </a:lnTo>
                    <a:lnTo>
                      <a:pt x="4391" y="2602"/>
                    </a:lnTo>
                    <a:lnTo>
                      <a:pt x="4369" y="2625"/>
                    </a:lnTo>
                    <a:lnTo>
                      <a:pt x="4347" y="2649"/>
                    </a:lnTo>
                    <a:lnTo>
                      <a:pt x="4327" y="2674"/>
                    </a:lnTo>
                    <a:lnTo>
                      <a:pt x="4307" y="2699"/>
                    </a:lnTo>
                    <a:lnTo>
                      <a:pt x="4289" y="2725"/>
                    </a:lnTo>
                    <a:lnTo>
                      <a:pt x="4271" y="2752"/>
                    </a:lnTo>
                    <a:lnTo>
                      <a:pt x="4255" y="2780"/>
                    </a:lnTo>
                    <a:lnTo>
                      <a:pt x="4239" y="2809"/>
                    </a:lnTo>
                    <a:lnTo>
                      <a:pt x="4224" y="2837"/>
                    </a:lnTo>
                    <a:lnTo>
                      <a:pt x="4211" y="2867"/>
                    </a:lnTo>
                    <a:lnTo>
                      <a:pt x="4198" y="2896"/>
                    </a:lnTo>
                    <a:lnTo>
                      <a:pt x="4187" y="2926"/>
                    </a:lnTo>
                    <a:lnTo>
                      <a:pt x="4177" y="2957"/>
                    </a:lnTo>
                    <a:lnTo>
                      <a:pt x="4168" y="2988"/>
                    </a:lnTo>
                    <a:lnTo>
                      <a:pt x="4161" y="3019"/>
                    </a:lnTo>
                    <a:lnTo>
                      <a:pt x="4154" y="3050"/>
                    </a:lnTo>
                    <a:lnTo>
                      <a:pt x="4149" y="3082"/>
                    </a:lnTo>
                    <a:lnTo>
                      <a:pt x="4144" y="3113"/>
                    </a:lnTo>
                    <a:lnTo>
                      <a:pt x="4141" y="3145"/>
                    </a:lnTo>
                    <a:lnTo>
                      <a:pt x="4140" y="3178"/>
                    </a:lnTo>
                    <a:lnTo>
                      <a:pt x="4139" y="3210"/>
                    </a:lnTo>
                    <a:lnTo>
                      <a:pt x="4140" y="3242"/>
                    </a:lnTo>
                    <a:lnTo>
                      <a:pt x="4141" y="3275"/>
                    </a:lnTo>
                    <a:lnTo>
                      <a:pt x="4144" y="3307"/>
                    </a:lnTo>
                    <a:lnTo>
                      <a:pt x="4149" y="3339"/>
                    </a:lnTo>
                    <a:lnTo>
                      <a:pt x="4154" y="3370"/>
                    </a:lnTo>
                    <a:lnTo>
                      <a:pt x="4161" y="3402"/>
                    </a:lnTo>
                    <a:lnTo>
                      <a:pt x="4168" y="3433"/>
                    </a:lnTo>
                    <a:lnTo>
                      <a:pt x="4177" y="3464"/>
                    </a:lnTo>
                    <a:lnTo>
                      <a:pt x="4187" y="3495"/>
                    </a:lnTo>
                    <a:lnTo>
                      <a:pt x="4198" y="3525"/>
                    </a:lnTo>
                    <a:lnTo>
                      <a:pt x="4211" y="3554"/>
                    </a:lnTo>
                    <a:lnTo>
                      <a:pt x="4224" y="3584"/>
                    </a:lnTo>
                    <a:lnTo>
                      <a:pt x="4239" y="3612"/>
                    </a:lnTo>
                    <a:lnTo>
                      <a:pt x="4254" y="3641"/>
                    </a:lnTo>
                    <a:lnTo>
                      <a:pt x="4271" y="3668"/>
                    </a:lnTo>
                    <a:lnTo>
                      <a:pt x="4289" y="3695"/>
                    </a:lnTo>
                    <a:lnTo>
                      <a:pt x="4307" y="3721"/>
                    </a:lnTo>
                    <a:lnTo>
                      <a:pt x="4327" y="3747"/>
                    </a:lnTo>
                    <a:lnTo>
                      <a:pt x="4347" y="3772"/>
                    </a:lnTo>
                    <a:lnTo>
                      <a:pt x="4369" y="3796"/>
                    </a:lnTo>
                    <a:lnTo>
                      <a:pt x="4391" y="3819"/>
                    </a:lnTo>
                    <a:lnTo>
                      <a:pt x="4414" y="3841"/>
                    </a:lnTo>
                    <a:lnTo>
                      <a:pt x="4438" y="3862"/>
                    </a:lnTo>
                    <a:lnTo>
                      <a:pt x="4463" y="3883"/>
                    </a:lnTo>
                    <a:lnTo>
                      <a:pt x="4489" y="3902"/>
                    </a:lnTo>
                    <a:lnTo>
                      <a:pt x="4515" y="3921"/>
                    </a:lnTo>
                    <a:lnTo>
                      <a:pt x="4542" y="3939"/>
                    </a:lnTo>
                    <a:lnTo>
                      <a:pt x="4570" y="3956"/>
                    </a:lnTo>
                    <a:lnTo>
                      <a:pt x="4599" y="3972"/>
                    </a:lnTo>
                    <a:lnTo>
                      <a:pt x="4627" y="3986"/>
                    </a:lnTo>
                    <a:lnTo>
                      <a:pt x="4656" y="3999"/>
                    </a:lnTo>
                    <a:lnTo>
                      <a:pt x="4686" y="4012"/>
                    </a:lnTo>
                    <a:lnTo>
                      <a:pt x="4716" y="4023"/>
                    </a:lnTo>
                    <a:lnTo>
                      <a:pt x="4746" y="4033"/>
                    </a:lnTo>
                    <a:lnTo>
                      <a:pt x="4777" y="4042"/>
                    </a:lnTo>
                    <a:lnTo>
                      <a:pt x="4808" y="4049"/>
                    </a:lnTo>
                    <a:lnTo>
                      <a:pt x="4840" y="4056"/>
                    </a:lnTo>
                    <a:lnTo>
                      <a:pt x="4871" y="4061"/>
                    </a:lnTo>
                    <a:lnTo>
                      <a:pt x="4903" y="4066"/>
                    </a:lnTo>
                    <a:lnTo>
                      <a:pt x="4935" y="4069"/>
                    </a:lnTo>
                    <a:lnTo>
                      <a:pt x="4968" y="4070"/>
                    </a:lnTo>
                    <a:lnTo>
                      <a:pt x="5000" y="4071"/>
                    </a:lnTo>
                    <a:lnTo>
                      <a:pt x="5032" y="4070"/>
                    </a:lnTo>
                    <a:lnTo>
                      <a:pt x="5065" y="4069"/>
                    </a:lnTo>
                    <a:lnTo>
                      <a:pt x="5097" y="4066"/>
                    </a:lnTo>
                    <a:lnTo>
                      <a:pt x="5129" y="4061"/>
                    </a:lnTo>
                    <a:lnTo>
                      <a:pt x="5160" y="4056"/>
                    </a:lnTo>
                    <a:lnTo>
                      <a:pt x="5192" y="4049"/>
                    </a:lnTo>
                    <a:lnTo>
                      <a:pt x="5223" y="4042"/>
                    </a:lnTo>
                    <a:lnTo>
                      <a:pt x="5254" y="4033"/>
                    </a:lnTo>
                    <a:lnTo>
                      <a:pt x="5284" y="4023"/>
                    </a:lnTo>
                    <a:lnTo>
                      <a:pt x="5314" y="4012"/>
                    </a:lnTo>
                    <a:lnTo>
                      <a:pt x="5344" y="3999"/>
                    </a:lnTo>
                    <a:lnTo>
                      <a:pt x="5373" y="3986"/>
                    </a:lnTo>
                    <a:lnTo>
                      <a:pt x="5401" y="3972"/>
                    </a:lnTo>
                    <a:lnTo>
                      <a:pt x="5430" y="3956"/>
                    </a:lnTo>
                    <a:lnTo>
                      <a:pt x="5458" y="3939"/>
                    </a:lnTo>
                    <a:lnTo>
                      <a:pt x="5485" y="3921"/>
                    </a:lnTo>
                    <a:lnTo>
                      <a:pt x="5511" y="3902"/>
                    </a:lnTo>
                    <a:lnTo>
                      <a:pt x="5537" y="3883"/>
                    </a:lnTo>
                    <a:lnTo>
                      <a:pt x="5562" y="3862"/>
                    </a:lnTo>
                    <a:lnTo>
                      <a:pt x="5586" y="3841"/>
                    </a:lnTo>
                    <a:lnTo>
                      <a:pt x="5609" y="3819"/>
                    </a:lnTo>
                    <a:lnTo>
                      <a:pt x="5631" y="3796"/>
                    </a:lnTo>
                    <a:lnTo>
                      <a:pt x="5653" y="3772"/>
                    </a:lnTo>
                    <a:lnTo>
                      <a:pt x="5673" y="3747"/>
                    </a:lnTo>
                    <a:lnTo>
                      <a:pt x="5693" y="3721"/>
                    </a:lnTo>
                    <a:lnTo>
                      <a:pt x="5711" y="3695"/>
                    </a:lnTo>
                    <a:lnTo>
                      <a:pt x="5729" y="3668"/>
                    </a:lnTo>
                    <a:lnTo>
                      <a:pt x="5746" y="3641"/>
                    </a:lnTo>
                    <a:lnTo>
                      <a:pt x="5761" y="3612"/>
                    </a:lnTo>
                    <a:lnTo>
                      <a:pt x="5776" y="3584"/>
                    </a:lnTo>
                    <a:lnTo>
                      <a:pt x="5789" y="3554"/>
                    </a:lnTo>
                    <a:lnTo>
                      <a:pt x="5802" y="3525"/>
                    </a:lnTo>
                    <a:lnTo>
                      <a:pt x="5813" y="3495"/>
                    </a:lnTo>
                    <a:lnTo>
                      <a:pt x="5823" y="3464"/>
                    </a:lnTo>
                    <a:lnTo>
                      <a:pt x="5832" y="3433"/>
                    </a:lnTo>
                    <a:lnTo>
                      <a:pt x="5839" y="3402"/>
                    </a:lnTo>
                    <a:lnTo>
                      <a:pt x="5846" y="3370"/>
                    </a:lnTo>
                    <a:lnTo>
                      <a:pt x="5851" y="3339"/>
                    </a:lnTo>
                    <a:lnTo>
                      <a:pt x="5856" y="3307"/>
                    </a:lnTo>
                    <a:lnTo>
                      <a:pt x="5859" y="3275"/>
                    </a:lnTo>
                    <a:close/>
                    <a:moveTo>
                      <a:pt x="3642" y="4119"/>
                    </a:moveTo>
                    <a:lnTo>
                      <a:pt x="3644" y="4151"/>
                    </a:lnTo>
                    <a:lnTo>
                      <a:pt x="3644" y="4161"/>
                    </a:lnTo>
                    <a:lnTo>
                      <a:pt x="3645" y="4193"/>
                    </a:lnTo>
                    <a:lnTo>
                      <a:pt x="3645" y="4203"/>
                    </a:lnTo>
                    <a:lnTo>
                      <a:pt x="3644" y="4235"/>
                    </a:lnTo>
                    <a:lnTo>
                      <a:pt x="3644" y="4244"/>
                    </a:lnTo>
                    <a:lnTo>
                      <a:pt x="3642" y="4277"/>
                    </a:lnTo>
                    <a:lnTo>
                      <a:pt x="3641" y="4286"/>
                    </a:lnTo>
                    <a:lnTo>
                      <a:pt x="3638" y="4318"/>
                    </a:lnTo>
                    <a:lnTo>
                      <a:pt x="3637" y="4327"/>
                    </a:lnTo>
                    <a:lnTo>
                      <a:pt x="3633" y="4359"/>
                    </a:lnTo>
                    <a:lnTo>
                      <a:pt x="3632" y="4369"/>
                    </a:lnTo>
                    <a:lnTo>
                      <a:pt x="3626" y="4400"/>
                    </a:lnTo>
                    <a:lnTo>
                      <a:pt x="3625" y="4409"/>
                    </a:lnTo>
                    <a:lnTo>
                      <a:pt x="3618" y="4441"/>
                    </a:lnTo>
                    <a:lnTo>
                      <a:pt x="3616" y="4450"/>
                    </a:lnTo>
                    <a:lnTo>
                      <a:pt x="3608" y="4481"/>
                    </a:lnTo>
                    <a:lnTo>
                      <a:pt x="3606" y="4490"/>
                    </a:lnTo>
                    <a:lnTo>
                      <a:pt x="3597" y="4521"/>
                    </a:lnTo>
                    <a:lnTo>
                      <a:pt x="3594" y="4530"/>
                    </a:lnTo>
                    <a:lnTo>
                      <a:pt x="3584" y="4560"/>
                    </a:lnTo>
                    <a:lnTo>
                      <a:pt x="3581" y="4569"/>
                    </a:lnTo>
                    <a:lnTo>
                      <a:pt x="3570" y="4599"/>
                    </a:lnTo>
                    <a:lnTo>
                      <a:pt x="3567" y="4608"/>
                    </a:lnTo>
                    <a:lnTo>
                      <a:pt x="3555" y="4638"/>
                    </a:lnTo>
                    <a:lnTo>
                      <a:pt x="3551" y="4646"/>
                    </a:lnTo>
                    <a:lnTo>
                      <a:pt x="3538" y="4676"/>
                    </a:lnTo>
                    <a:lnTo>
                      <a:pt x="3534" y="4684"/>
                    </a:lnTo>
                    <a:lnTo>
                      <a:pt x="3519" y="4713"/>
                    </a:lnTo>
                    <a:lnTo>
                      <a:pt x="3515" y="4721"/>
                    </a:lnTo>
                    <a:lnTo>
                      <a:pt x="3500" y="4750"/>
                    </a:lnTo>
                    <a:lnTo>
                      <a:pt x="3494" y="4759"/>
                    </a:lnTo>
                    <a:lnTo>
                      <a:pt x="3477" y="4787"/>
                    </a:lnTo>
                    <a:lnTo>
                      <a:pt x="3472" y="4795"/>
                    </a:lnTo>
                    <a:lnTo>
                      <a:pt x="3454" y="4822"/>
                    </a:lnTo>
                    <a:lnTo>
                      <a:pt x="3449" y="4830"/>
                    </a:lnTo>
                    <a:lnTo>
                      <a:pt x="3430" y="4856"/>
                    </a:lnTo>
                    <a:lnTo>
                      <a:pt x="3425" y="4864"/>
                    </a:lnTo>
                    <a:lnTo>
                      <a:pt x="3405" y="4889"/>
                    </a:lnTo>
                    <a:lnTo>
                      <a:pt x="3399" y="4896"/>
                    </a:lnTo>
                    <a:lnTo>
                      <a:pt x="3379" y="4921"/>
                    </a:lnTo>
                    <a:lnTo>
                      <a:pt x="3373" y="4928"/>
                    </a:lnTo>
                    <a:lnTo>
                      <a:pt x="3351" y="4952"/>
                    </a:lnTo>
                    <a:lnTo>
                      <a:pt x="3345" y="4959"/>
                    </a:lnTo>
                    <a:lnTo>
                      <a:pt x="3322" y="4982"/>
                    </a:lnTo>
                    <a:lnTo>
                      <a:pt x="3316" y="4989"/>
                    </a:lnTo>
                    <a:lnTo>
                      <a:pt x="3292" y="5011"/>
                    </a:lnTo>
                    <a:lnTo>
                      <a:pt x="3286" y="5018"/>
                    </a:lnTo>
                    <a:lnTo>
                      <a:pt x="3262" y="5039"/>
                    </a:lnTo>
                    <a:lnTo>
                      <a:pt x="3254" y="5045"/>
                    </a:lnTo>
                    <a:lnTo>
                      <a:pt x="3230" y="5066"/>
                    </a:lnTo>
                    <a:lnTo>
                      <a:pt x="3222" y="5072"/>
                    </a:lnTo>
                    <a:lnTo>
                      <a:pt x="3197" y="5091"/>
                    </a:lnTo>
                    <a:lnTo>
                      <a:pt x="3189" y="5097"/>
                    </a:lnTo>
                    <a:lnTo>
                      <a:pt x="3163" y="5115"/>
                    </a:lnTo>
                    <a:lnTo>
                      <a:pt x="3155" y="5121"/>
                    </a:lnTo>
                    <a:lnTo>
                      <a:pt x="3128" y="5139"/>
                    </a:lnTo>
                    <a:lnTo>
                      <a:pt x="3120" y="5143"/>
                    </a:lnTo>
                    <a:lnTo>
                      <a:pt x="3092" y="5160"/>
                    </a:lnTo>
                    <a:lnTo>
                      <a:pt x="3084" y="5165"/>
                    </a:lnTo>
                    <a:lnTo>
                      <a:pt x="3056" y="5180"/>
                    </a:lnTo>
                    <a:lnTo>
                      <a:pt x="3048" y="5185"/>
                    </a:lnTo>
                    <a:lnTo>
                      <a:pt x="3019" y="5199"/>
                    </a:lnTo>
                    <a:lnTo>
                      <a:pt x="3010" y="5203"/>
                    </a:lnTo>
                    <a:lnTo>
                      <a:pt x="2981" y="5217"/>
                    </a:lnTo>
                    <a:lnTo>
                      <a:pt x="2972" y="5221"/>
                    </a:lnTo>
                    <a:lnTo>
                      <a:pt x="2943" y="5233"/>
                    </a:lnTo>
                    <a:lnTo>
                      <a:pt x="2934" y="5237"/>
                    </a:lnTo>
                    <a:lnTo>
                      <a:pt x="2904" y="5248"/>
                    </a:lnTo>
                    <a:lnTo>
                      <a:pt x="2895" y="5251"/>
                    </a:lnTo>
                    <a:lnTo>
                      <a:pt x="2864" y="5261"/>
                    </a:lnTo>
                    <a:lnTo>
                      <a:pt x="2855" y="5264"/>
                    </a:lnTo>
                    <a:lnTo>
                      <a:pt x="2824" y="5273"/>
                    </a:lnTo>
                    <a:lnTo>
                      <a:pt x="2815" y="5275"/>
                    </a:lnTo>
                    <a:lnTo>
                      <a:pt x="2784" y="5283"/>
                    </a:lnTo>
                    <a:lnTo>
                      <a:pt x="2775" y="5285"/>
                    </a:lnTo>
                    <a:lnTo>
                      <a:pt x="2743" y="5292"/>
                    </a:lnTo>
                    <a:lnTo>
                      <a:pt x="2734" y="5293"/>
                    </a:lnTo>
                    <a:lnTo>
                      <a:pt x="2702" y="5299"/>
                    </a:lnTo>
                    <a:lnTo>
                      <a:pt x="2693" y="5300"/>
                    </a:lnTo>
                    <a:lnTo>
                      <a:pt x="2661" y="5304"/>
                    </a:lnTo>
                    <a:lnTo>
                      <a:pt x="2652" y="5305"/>
                    </a:lnTo>
                    <a:lnTo>
                      <a:pt x="2619" y="5308"/>
                    </a:lnTo>
                    <a:lnTo>
                      <a:pt x="2610" y="5309"/>
                    </a:lnTo>
                    <a:lnTo>
                      <a:pt x="2578" y="5311"/>
                    </a:lnTo>
                    <a:lnTo>
                      <a:pt x="2568" y="5311"/>
                    </a:lnTo>
                    <a:lnTo>
                      <a:pt x="2536" y="5312"/>
                    </a:lnTo>
                    <a:lnTo>
                      <a:pt x="2526" y="5312"/>
                    </a:lnTo>
                    <a:lnTo>
                      <a:pt x="2494" y="5311"/>
                    </a:lnTo>
                    <a:lnTo>
                      <a:pt x="2485" y="5311"/>
                    </a:lnTo>
                    <a:lnTo>
                      <a:pt x="2452" y="5309"/>
                    </a:lnTo>
                    <a:lnTo>
                      <a:pt x="2443" y="5308"/>
                    </a:lnTo>
                    <a:lnTo>
                      <a:pt x="2411" y="5305"/>
                    </a:lnTo>
                    <a:lnTo>
                      <a:pt x="2402" y="5304"/>
                    </a:lnTo>
                    <a:lnTo>
                      <a:pt x="2370" y="5300"/>
                    </a:lnTo>
                    <a:lnTo>
                      <a:pt x="2360" y="5299"/>
                    </a:lnTo>
                    <a:lnTo>
                      <a:pt x="2329" y="5293"/>
                    </a:lnTo>
                    <a:lnTo>
                      <a:pt x="2319" y="5292"/>
                    </a:lnTo>
                    <a:lnTo>
                      <a:pt x="2288" y="5285"/>
                    </a:lnTo>
                    <a:lnTo>
                      <a:pt x="2279" y="5283"/>
                    </a:lnTo>
                    <a:lnTo>
                      <a:pt x="2248" y="5275"/>
                    </a:lnTo>
                    <a:lnTo>
                      <a:pt x="2239" y="5273"/>
                    </a:lnTo>
                    <a:lnTo>
                      <a:pt x="2208" y="5264"/>
                    </a:lnTo>
                    <a:lnTo>
                      <a:pt x="2199" y="5261"/>
                    </a:lnTo>
                    <a:lnTo>
                      <a:pt x="2168" y="5251"/>
                    </a:lnTo>
                    <a:lnTo>
                      <a:pt x="2159" y="5248"/>
                    </a:lnTo>
                    <a:lnTo>
                      <a:pt x="2129" y="5237"/>
                    </a:lnTo>
                    <a:lnTo>
                      <a:pt x="2120" y="5233"/>
                    </a:lnTo>
                    <a:lnTo>
                      <a:pt x="2090" y="5221"/>
                    </a:lnTo>
                    <a:lnTo>
                      <a:pt x="2082" y="5217"/>
                    </a:lnTo>
                    <a:lnTo>
                      <a:pt x="2052" y="5204"/>
                    </a:lnTo>
                    <a:lnTo>
                      <a:pt x="2044" y="5200"/>
                    </a:lnTo>
                    <a:lnTo>
                      <a:pt x="2015" y="5185"/>
                    </a:lnTo>
                    <a:lnTo>
                      <a:pt x="2007" y="5181"/>
                    </a:lnTo>
                    <a:lnTo>
                      <a:pt x="1978" y="5165"/>
                    </a:lnTo>
                    <a:lnTo>
                      <a:pt x="1970" y="5160"/>
                    </a:lnTo>
                    <a:lnTo>
                      <a:pt x="1942" y="5143"/>
                    </a:lnTo>
                    <a:lnTo>
                      <a:pt x="1934" y="5138"/>
                    </a:lnTo>
                    <a:lnTo>
                      <a:pt x="1907" y="5120"/>
                    </a:lnTo>
                    <a:lnTo>
                      <a:pt x="1899" y="5115"/>
                    </a:lnTo>
                    <a:lnTo>
                      <a:pt x="1873" y="5096"/>
                    </a:lnTo>
                    <a:lnTo>
                      <a:pt x="1865" y="5091"/>
                    </a:lnTo>
                    <a:lnTo>
                      <a:pt x="1840" y="5071"/>
                    </a:lnTo>
                    <a:lnTo>
                      <a:pt x="1833" y="5065"/>
                    </a:lnTo>
                    <a:lnTo>
                      <a:pt x="1808" y="5045"/>
                    </a:lnTo>
                    <a:lnTo>
                      <a:pt x="1801" y="5039"/>
                    </a:lnTo>
                    <a:lnTo>
                      <a:pt x="1777" y="5017"/>
                    </a:lnTo>
                    <a:lnTo>
                      <a:pt x="1770" y="5011"/>
                    </a:lnTo>
                    <a:lnTo>
                      <a:pt x="1747" y="4989"/>
                    </a:lnTo>
                    <a:lnTo>
                      <a:pt x="1740" y="4982"/>
                    </a:lnTo>
                    <a:lnTo>
                      <a:pt x="1718" y="4959"/>
                    </a:lnTo>
                    <a:lnTo>
                      <a:pt x="1712" y="4952"/>
                    </a:lnTo>
                    <a:lnTo>
                      <a:pt x="1690" y="4928"/>
                    </a:lnTo>
                    <a:lnTo>
                      <a:pt x="1684" y="4921"/>
                    </a:lnTo>
                    <a:lnTo>
                      <a:pt x="1664" y="4896"/>
                    </a:lnTo>
                    <a:lnTo>
                      <a:pt x="1658" y="4889"/>
                    </a:lnTo>
                    <a:lnTo>
                      <a:pt x="1638" y="4864"/>
                    </a:lnTo>
                    <a:lnTo>
                      <a:pt x="1633" y="4856"/>
                    </a:lnTo>
                    <a:lnTo>
                      <a:pt x="1614" y="4830"/>
                    </a:lnTo>
                    <a:lnTo>
                      <a:pt x="1609" y="4822"/>
                    </a:lnTo>
                    <a:lnTo>
                      <a:pt x="1591" y="4795"/>
                    </a:lnTo>
                    <a:lnTo>
                      <a:pt x="1586" y="4787"/>
                    </a:lnTo>
                    <a:lnTo>
                      <a:pt x="1569" y="4759"/>
                    </a:lnTo>
                    <a:lnTo>
                      <a:pt x="1564" y="4751"/>
                    </a:lnTo>
                    <a:lnTo>
                      <a:pt x="1548" y="4722"/>
                    </a:lnTo>
                    <a:lnTo>
                      <a:pt x="1544" y="4714"/>
                    </a:lnTo>
                    <a:lnTo>
                      <a:pt x="1529" y="4685"/>
                    </a:lnTo>
                    <a:lnTo>
                      <a:pt x="1525" y="4677"/>
                    </a:lnTo>
                    <a:lnTo>
                      <a:pt x="1512" y="4647"/>
                    </a:lnTo>
                    <a:lnTo>
                      <a:pt x="1508" y="4639"/>
                    </a:lnTo>
                    <a:lnTo>
                      <a:pt x="1496" y="4609"/>
                    </a:lnTo>
                    <a:lnTo>
                      <a:pt x="1492" y="4600"/>
                    </a:lnTo>
                    <a:lnTo>
                      <a:pt x="1481" y="4570"/>
                    </a:lnTo>
                    <a:lnTo>
                      <a:pt x="1478" y="4561"/>
                    </a:lnTo>
                    <a:lnTo>
                      <a:pt x="1468" y="4530"/>
                    </a:lnTo>
                    <a:lnTo>
                      <a:pt x="1465" y="4521"/>
                    </a:lnTo>
                    <a:lnTo>
                      <a:pt x="1456" y="4490"/>
                    </a:lnTo>
                    <a:lnTo>
                      <a:pt x="1454" y="4481"/>
                    </a:lnTo>
                    <a:lnTo>
                      <a:pt x="1446" y="4450"/>
                    </a:lnTo>
                    <a:lnTo>
                      <a:pt x="1444" y="4441"/>
                    </a:lnTo>
                    <a:lnTo>
                      <a:pt x="1437" y="4410"/>
                    </a:lnTo>
                    <a:lnTo>
                      <a:pt x="1436" y="4400"/>
                    </a:lnTo>
                    <a:lnTo>
                      <a:pt x="1430" y="4369"/>
                    </a:lnTo>
                    <a:lnTo>
                      <a:pt x="1429" y="4359"/>
                    </a:lnTo>
                    <a:lnTo>
                      <a:pt x="1425" y="4327"/>
                    </a:lnTo>
                    <a:lnTo>
                      <a:pt x="1424" y="4318"/>
                    </a:lnTo>
                    <a:lnTo>
                      <a:pt x="1421" y="4286"/>
                    </a:lnTo>
                    <a:lnTo>
                      <a:pt x="1420" y="4277"/>
                    </a:lnTo>
                    <a:lnTo>
                      <a:pt x="1418" y="4244"/>
                    </a:lnTo>
                    <a:lnTo>
                      <a:pt x="1418" y="4235"/>
                    </a:lnTo>
                    <a:lnTo>
                      <a:pt x="1417" y="4203"/>
                    </a:lnTo>
                    <a:lnTo>
                      <a:pt x="1417" y="4193"/>
                    </a:lnTo>
                    <a:lnTo>
                      <a:pt x="1418" y="4161"/>
                    </a:lnTo>
                    <a:lnTo>
                      <a:pt x="1418" y="4151"/>
                    </a:lnTo>
                    <a:lnTo>
                      <a:pt x="1420" y="4119"/>
                    </a:lnTo>
                    <a:lnTo>
                      <a:pt x="1421" y="4110"/>
                    </a:lnTo>
                    <a:lnTo>
                      <a:pt x="1424" y="4077"/>
                    </a:lnTo>
                    <a:lnTo>
                      <a:pt x="1425" y="4068"/>
                    </a:lnTo>
                    <a:lnTo>
                      <a:pt x="1429" y="4036"/>
                    </a:lnTo>
                    <a:lnTo>
                      <a:pt x="1430" y="4027"/>
                    </a:lnTo>
                    <a:lnTo>
                      <a:pt x="1436" y="3995"/>
                    </a:lnTo>
                    <a:lnTo>
                      <a:pt x="1437" y="3986"/>
                    </a:lnTo>
                    <a:lnTo>
                      <a:pt x="1444" y="3954"/>
                    </a:lnTo>
                    <a:lnTo>
                      <a:pt x="1446" y="3945"/>
                    </a:lnTo>
                    <a:lnTo>
                      <a:pt x="1454" y="3914"/>
                    </a:lnTo>
                    <a:lnTo>
                      <a:pt x="1456" y="3905"/>
                    </a:lnTo>
                    <a:lnTo>
                      <a:pt x="1465" y="3874"/>
                    </a:lnTo>
                    <a:lnTo>
                      <a:pt x="1468" y="3865"/>
                    </a:lnTo>
                    <a:lnTo>
                      <a:pt x="1478" y="3834"/>
                    </a:lnTo>
                    <a:lnTo>
                      <a:pt x="1481" y="3825"/>
                    </a:lnTo>
                    <a:lnTo>
                      <a:pt x="1492" y="3795"/>
                    </a:lnTo>
                    <a:lnTo>
                      <a:pt x="1496" y="3786"/>
                    </a:lnTo>
                    <a:lnTo>
                      <a:pt x="1508" y="3757"/>
                    </a:lnTo>
                    <a:lnTo>
                      <a:pt x="1512" y="3748"/>
                    </a:lnTo>
                    <a:lnTo>
                      <a:pt x="1526" y="3719"/>
                    </a:lnTo>
                    <a:lnTo>
                      <a:pt x="1530" y="3710"/>
                    </a:lnTo>
                    <a:lnTo>
                      <a:pt x="1544" y="3681"/>
                    </a:lnTo>
                    <a:lnTo>
                      <a:pt x="1549" y="3673"/>
                    </a:lnTo>
                    <a:lnTo>
                      <a:pt x="1564" y="3645"/>
                    </a:lnTo>
                    <a:lnTo>
                      <a:pt x="1569" y="3637"/>
                    </a:lnTo>
                    <a:lnTo>
                      <a:pt x="1586" y="3609"/>
                    </a:lnTo>
                    <a:lnTo>
                      <a:pt x="1590" y="3601"/>
                    </a:lnTo>
                    <a:lnTo>
                      <a:pt x="1608" y="3574"/>
                    </a:lnTo>
                    <a:lnTo>
                      <a:pt x="1614" y="3566"/>
                    </a:lnTo>
                    <a:lnTo>
                      <a:pt x="1632" y="3540"/>
                    </a:lnTo>
                    <a:lnTo>
                      <a:pt x="1638" y="3532"/>
                    </a:lnTo>
                    <a:lnTo>
                      <a:pt x="1657" y="3507"/>
                    </a:lnTo>
                    <a:lnTo>
                      <a:pt x="1663" y="3499"/>
                    </a:lnTo>
                    <a:lnTo>
                      <a:pt x="1684" y="3475"/>
                    </a:lnTo>
                    <a:lnTo>
                      <a:pt x="1690" y="3467"/>
                    </a:lnTo>
                    <a:lnTo>
                      <a:pt x="1711" y="3443"/>
                    </a:lnTo>
                    <a:lnTo>
                      <a:pt x="1718" y="3437"/>
                    </a:lnTo>
                    <a:lnTo>
                      <a:pt x="1740" y="3413"/>
                    </a:lnTo>
                    <a:lnTo>
                      <a:pt x="1747" y="3407"/>
                    </a:lnTo>
                    <a:lnTo>
                      <a:pt x="1770" y="3384"/>
                    </a:lnTo>
                    <a:lnTo>
                      <a:pt x="1777" y="3378"/>
                    </a:lnTo>
                    <a:lnTo>
                      <a:pt x="1801" y="3356"/>
                    </a:lnTo>
                    <a:lnTo>
                      <a:pt x="1808" y="3350"/>
                    </a:lnTo>
                    <a:lnTo>
                      <a:pt x="1833" y="3330"/>
                    </a:lnTo>
                    <a:lnTo>
                      <a:pt x="1840" y="3324"/>
                    </a:lnTo>
                    <a:lnTo>
                      <a:pt x="1865" y="3304"/>
                    </a:lnTo>
                    <a:lnTo>
                      <a:pt x="1873" y="3299"/>
                    </a:lnTo>
                    <a:lnTo>
                      <a:pt x="1899" y="3280"/>
                    </a:lnTo>
                    <a:lnTo>
                      <a:pt x="1907" y="3275"/>
                    </a:lnTo>
                    <a:lnTo>
                      <a:pt x="1934" y="3257"/>
                    </a:lnTo>
                    <a:lnTo>
                      <a:pt x="1942" y="3252"/>
                    </a:lnTo>
                    <a:lnTo>
                      <a:pt x="1970" y="3235"/>
                    </a:lnTo>
                    <a:lnTo>
                      <a:pt x="1979" y="3229"/>
                    </a:lnTo>
                    <a:lnTo>
                      <a:pt x="2008" y="3214"/>
                    </a:lnTo>
                    <a:lnTo>
                      <a:pt x="2016" y="3210"/>
                    </a:lnTo>
                    <a:lnTo>
                      <a:pt x="2045" y="3195"/>
                    </a:lnTo>
                    <a:lnTo>
                      <a:pt x="2053" y="3191"/>
                    </a:lnTo>
                    <a:lnTo>
                      <a:pt x="2083" y="3178"/>
                    </a:lnTo>
                    <a:lnTo>
                      <a:pt x="2091" y="3174"/>
                    </a:lnTo>
                    <a:lnTo>
                      <a:pt x="2121" y="3162"/>
                    </a:lnTo>
                    <a:lnTo>
                      <a:pt x="2130" y="3159"/>
                    </a:lnTo>
                    <a:lnTo>
                      <a:pt x="2160" y="3148"/>
                    </a:lnTo>
                    <a:lnTo>
                      <a:pt x="2169" y="3145"/>
                    </a:lnTo>
                    <a:lnTo>
                      <a:pt x="2199" y="3135"/>
                    </a:lnTo>
                    <a:lnTo>
                      <a:pt x="2208" y="3132"/>
                    </a:lnTo>
                    <a:lnTo>
                      <a:pt x="2239" y="3123"/>
                    </a:lnTo>
                    <a:lnTo>
                      <a:pt x="2248" y="3121"/>
                    </a:lnTo>
                    <a:lnTo>
                      <a:pt x="2279" y="3113"/>
                    </a:lnTo>
                    <a:lnTo>
                      <a:pt x="2288" y="3111"/>
                    </a:lnTo>
                    <a:lnTo>
                      <a:pt x="2320" y="3104"/>
                    </a:lnTo>
                    <a:lnTo>
                      <a:pt x="2329" y="3103"/>
                    </a:lnTo>
                    <a:lnTo>
                      <a:pt x="2360" y="3097"/>
                    </a:lnTo>
                    <a:lnTo>
                      <a:pt x="2370" y="3096"/>
                    </a:lnTo>
                    <a:lnTo>
                      <a:pt x="2402" y="3092"/>
                    </a:lnTo>
                    <a:lnTo>
                      <a:pt x="2411" y="3091"/>
                    </a:lnTo>
                    <a:lnTo>
                      <a:pt x="2443" y="3088"/>
                    </a:lnTo>
                    <a:lnTo>
                      <a:pt x="2452" y="3087"/>
                    </a:lnTo>
                    <a:lnTo>
                      <a:pt x="2485" y="3085"/>
                    </a:lnTo>
                    <a:lnTo>
                      <a:pt x="2494" y="3085"/>
                    </a:lnTo>
                    <a:lnTo>
                      <a:pt x="2526" y="3084"/>
                    </a:lnTo>
                    <a:lnTo>
                      <a:pt x="2536" y="3084"/>
                    </a:lnTo>
                    <a:lnTo>
                      <a:pt x="2568" y="3085"/>
                    </a:lnTo>
                    <a:lnTo>
                      <a:pt x="2578" y="3085"/>
                    </a:lnTo>
                    <a:lnTo>
                      <a:pt x="2610" y="3087"/>
                    </a:lnTo>
                    <a:lnTo>
                      <a:pt x="2619" y="3088"/>
                    </a:lnTo>
                    <a:lnTo>
                      <a:pt x="2652" y="3091"/>
                    </a:lnTo>
                    <a:lnTo>
                      <a:pt x="2661" y="3092"/>
                    </a:lnTo>
                    <a:lnTo>
                      <a:pt x="2693" y="3096"/>
                    </a:lnTo>
                    <a:lnTo>
                      <a:pt x="2702" y="3097"/>
                    </a:lnTo>
                    <a:lnTo>
                      <a:pt x="2734" y="3103"/>
                    </a:lnTo>
                    <a:lnTo>
                      <a:pt x="2743" y="3104"/>
                    </a:lnTo>
                    <a:lnTo>
                      <a:pt x="2775" y="3111"/>
                    </a:lnTo>
                    <a:lnTo>
                      <a:pt x="2784" y="3113"/>
                    </a:lnTo>
                    <a:lnTo>
                      <a:pt x="2815" y="3121"/>
                    </a:lnTo>
                    <a:lnTo>
                      <a:pt x="2824" y="3123"/>
                    </a:lnTo>
                    <a:lnTo>
                      <a:pt x="2855" y="3132"/>
                    </a:lnTo>
                    <a:lnTo>
                      <a:pt x="2864" y="3135"/>
                    </a:lnTo>
                    <a:lnTo>
                      <a:pt x="2894" y="3145"/>
                    </a:lnTo>
                    <a:lnTo>
                      <a:pt x="2903" y="3148"/>
                    </a:lnTo>
                    <a:lnTo>
                      <a:pt x="2933" y="3159"/>
                    </a:lnTo>
                    <a:lnTo>
                      <a:pt x="2942" y="3162"/>
                    </a:lnTo>
                    <a:lnTo>
                      <a:pt x="2972" y="3174"/>
                    </a:lnTo>
                    <a:lnTo>
                      <a:pt x="2980" y="3178"/>
                    </a:lnTo>
                    <a:lnTo>
                      <a:pt x="3009" y="3191"/>
                    </a:lnTo>
                    <a:lnTo>
                      <a:pt x="3018" y="3195"/>
                    </a:lnTo>
                    <a:lnTo>
                      <a:pt x="3047" y="3210"/>
                    </a:lnTo>
                    <a:lnTo>
                      <a:pt x="3055" y="3214"/>
                    </a:lnTo>
                    <a:lnTo>
                      <a:pt x="3083" y="3230"/>
                    </a:lnTo>
                    <a:lnTo>
                      <a:pt x="3092" y="3235"/>
                    </a:lnTo>
                    <a:lnTo>
                      <a:pt x="3120" y="3252"/>
                    </a:lnTo>
                    <a:lnTo>
                      <a:pt x="3128" y="3257"/>
                    </a:lnTo>
                    <a:lnTo>
                      <a:pt x="3155" y="3274"/>
                    </a:lnTo>
                    <a:lnTo>
                      <a:pt x="3163" y="3280"/>
                    </a:lnTo>
                    <a:lnTo>
                      <a:pt x="3189" y="3298"/>
                    </a:lnTo>
                    <a:lnTo>
                      <a:pt x="3197" y="3304"/>
                    </a:lnTo>
                    <a:lnTo>
                      <a:pt x="3222" y="3324"/>
                    </a:lnTo>
                    <a:lnTo>
                      <a:pt x="3230" y="3329"/>
                    </a:lnTo>
                    <a:lnTo>
                      <a:pt x="3255" y="3350"/>
                    </a:lnTo>
                    <a:lnTo>
                      <a:pt x="3262" y="3356"/>
                    </a:lnTo>
                    <a:lnTo>
                      <a:pt x="3286" y="3378"/>
                    </a:lnTo>
                    <a:lnTo>
                      <a:pt x="3293" y="3384"/>
                    </a:lnTo>
                    <a:lnTo>
                      <a:pt x="3316" y="3406"/>
                    </a:lnTo>
                    <a:lnTo>
                      <a:pt x="3323" y="3413"/>
                    </a:lnTo>
                    <a:lnTo>
                      <a:pt x="3345" y="3436"/>
                    </a:lnTo>
                    <a:lnTo>
                      <a:pt x="3351" y="3443"/>
                    </a:lnTo>
                    <a:lnTo>
                      <a:pt x="3373" y="3467"/>
                    </a:lnTo>
                    <a:lnTo>
                      <a:pt x="3379" y="3474"/>
                    </a:lnTo>
                    <a:lnTo>
                      <a:pt x="3400" y="3499"/>
                    </a:lnTo>
                    <a:lnTo>
                      <a:pt x="3405" y="3507"/>
                    </a:lnTo>
                    <a:lnTo>
                      <a:pt x="3425" y="3532"/>
                    </a:lnTo>
                    <a:lnTo>
                      <a:pt x="3431" y="3540"/>
                    </a:lnTo>
                    <a:lnTo>
                      <a:pt x="3449" y="3566"/>
                    </a:lnTo>
                    <a:lnTo>
                      <a:pt x="3455" y="3574"/>
                    </a:lnTo>
                    <a:lnTo>
                      <a:pt x="3472" y="3601"/>
                    </a:lnTo>
                    <a:lnTo>
                      <a:pt x="3477" y="3609"/>
                    </a:lnTo>
                    <a:lnTo>
                      <a:pt x="3494" y="3637"/>
                    </a:lnTo>
                    <a:lnTo>
                      <a:pt x="3499" y="3646"/>
                    </a:lnTo>
                    <a:lnTo>
                      <a:pt x="3515" y="3674"/>
                    </a:lnTo>
                    <a:lnTo>
                      <a:pt x="3519" y="3682"/>
                    </a:lnTo>
                    <a:lnTo>
                      <a:pt x="3534" y="3711"/>
                    </a:lnTo>
                    <a:lnTo>
                      <a:pt x="3538" y="3720"/>
                    </a:lnTo>
                    <a:lnTo>
                      <a:pt x="3551" y="3749"/>
                    </a:lnTo>
                    <a:lnTo>
                      <a:pt x="3555" y="3757"/>
                    </a:lnTo>
                    <a:lnTo>
                      <a:pt x="3567" y="3787"/>
                    </a:lnTo>
                    <a:lnTo>
                      <a:pt x="3570" y="3796"/>
                    </a:lnTo>
                    <a:lnTo>
                      <a:pt x="3581" y="3826"/>
                    </a:lnTo>
                    <a:lnTo>
                      <a:pt x="3584" y="3835"/>
                    </a:lnTo>
                    <a:lnTo>
                      <a:pt x="3594" y="3865"/>
                    </a:lnTo>
                    <a:lnTo>
                      <a:pt x="3597" y="3874"/>
                    </a:lnTo>
                    <a:lnTo>
                      <a:pt x="3606" y="3905"/>
                    </a:lnTo>
                    <a:lnTo>
                      <a:pt x="3608" y="3914"/>
                    </a:lnTo>
                    <a:lnTo>
                      <a:pt x="3616" y="3945"/>
                    </a:lnTo>
                    <a:lnTo>
                      <a:pt x="3618" y="3954"/>
                    </a:lnTo>
                    <a:lnTo>
                      <a:pt x="3625" y="3986"/>
                    </a:lnTo>
                    <a:lnTo>
                      <a:pt x="3626" y="3995"/>
                    </a:lnTo>
                    <a:lnTo>
                      <a:pt x="3632" y="4027"/>
                    </a:lnTo>
                    <a:lnTo>
                      <a:pt x="3633" y="4036"/>
                    </a:lnTo>
                    <a:lnTo>
                      <a:pt x="3637" y="4068"/>
                    </a:lnTo>
                    <a:lnTo>
                      <a:pt x="3638" y="4077"/>
                    </a:lnTo>
                    <a:lnTo>
                      <a:pt x="3641" y="4110"/>
                    </a:lnTo>
                    <a:lnTo>
                      <a:pt x="3642" y="4119"/>
                    </a:lnTo>
                    <a:close/>
                    <a:moveTo>
                      <a:pt x="3141" y="4267"/>
                    </a:moveTo>
                    <a:lnTo>
                      <a:pt x="3143" y="4244"/>
                    </a:lnTo>
                    <a:lnTo>
                      <a:pt x="3145" y="4221"/>
                    </a:lnTo>
                    <a:lnTo>
                      <a:pt x="3145" y="4198"/>
                    </a:lnTo>
                    <a:lnTo>
                      <a:pt x="3145" y="4175"/>
                    </a:lnTo>
                    <a:lnTo>
                      <a:pt x="3143" y="4152"/>
                    </a:lnTo>
                    <a:lnTo>
                      <a:pt x="3141" y="4129"/>
                    </a:lnTo>
                    <a:lnTo>
                      <a:pt x="3138" y="4106"/>
                    </a:lnTo>
                    <a:lnTo>
                      <a:pt x="3134" y="4083"/>
                    </a:lnTo>
                    <a:lnTo>
                      <a:pt x="3130" y="4061"/>
                    </a:lnTo>
                    <a:lnTo>
                      <a:pt x="3124" y="4039"/>
                    </a:lnTo>
                    <a:lnTo>
                      <a:pt x="3118" y="4017"/>
                    </a:lnTo>
                    <a:lnTo>
                      <a:pt x="3111" y="3995"/>
                    </a:lnTo>
                    <a:lnTo>
                      <a:pt x="3103" y="3973"/>
                    </a:lnTo>
                    <a:lnTo>
                      <a:pt x="3094" y="3952"/>
                    </a:lnTo>
                    <a:lnTo>
                      <a:pt x="3084" y="3931"/>
                    </a:lnTo>
                    <a:lnTo>
                      <a:pt x="3074" y="3910"/>
                    </a:lnTo>
                    <a:lnTo>
                      <a:pt x="3063" y="3891"/>
                    </a:lnTo>
                    <a:lnTo>
                      <a:pt x="3051" y="3871"/>
                    </a:lnTo>
                    <a:lnTo>
                      <a:pt x="3039" y="3852"/>
                    </a:lnTo>
                    <a:lnTo>
                      <a:pt x="3025" y="3833"/>
                    </a:lnTo>
                    <a:lnTo>
                      <a:pt x="3011" y="3815"/>
                    </a:lnTo>
                    <a:lnTo>
                      <a:pt x="2997" y="3797"/>
                    </a:lnTo>
                    <a:lnTo>
                      <a:pt x="2982" y="3780"/>
                    </a:lnTo>
                    <a:lnTo>
                      <a:pt x="2966" y="3763"/>
                    </a:lnTo>
                    <a:lnTo>
                      <a:pt x="2949" y="3747"/>
                    </a:lnTo>
                    <a:lnTo>
                      <a:pt x="2932" y="3732"/>
                    </a:lnTo>
                    <a:lnTo>
                      <a:pt x="2914" y="3718"/>
                    </a:lnTo>
                    <a:lnTo>
                      <a:pt x="2896" y="3704"/>
                    </a:lnTo>
                    <a:lnTo>
                      <a:pt x="2877" y="3690"/>
                    </a:lnTo>
                    <a:lnTo>
                      <a:pt x="2858" y="3678"/>
                    </a:lnTo>
                    <a:lnTo>
                      <a:pt x="2838" y="3666"/>
                    </a:lnTo>
                    <a:lnTo>
                      <a:pt x="2819" y="3655"/>
                    </a:lnTo>
                    <a:lnTo>
                      <a:pt x="2798" y="3645"/>
                    </a:lnTo>
                    <a:lnTo>
                      <a:pt x="2777" y="3635"/>
                    </a:lnTo>
                    <a:lnTo>
                      <a:pt x="2756" y="3626"/>
                    </a:lnTo>
                    <a:lnTo>
                      <a:pt x="2734" y="3618"/>
                    </a:lnTo>
                    <a:lnTo>
                      <a:pt x="2712" y="3611"/>
                    </a:lnTo>
                    <a:lnTo>
                      <a:pt x="2690" y="3605"/>
                    </a:lnTo>
                    <a:lnTo>
                      <a:pt x="2668" y="3599"/>
                    </a:lnTo>
                    <a:lnTo>
                      <a:pt x="2646" y="3595"/>
                    </a:lnTo>
                    <a:lnTo>
                      <a:pt x="2623" y="3591"/>
                    </a:lnTo>
                    <a:lnTo>
                      <a:pt x="2600" y="3588"/>
                    </a:lnTo>
                    <a:lnTo>
                      <a:pt x="2577" y="3586"/>
                    </a:lnTo>
                    <a:lnTo>
                      <a:pt x="2554" y="3584"/>
                    </a:lnTo>
                    <a:lnTo>
                      <a:pt x="2531" y="3584"/>
                    </a:lnTo>
                    <a:lnTo>
                      <a:pt x="2508" y="3584"/>
                    </a:lnTo>
                    <a:lnTo>
                      <a:pt x="2485" y="3586"/>
                    </a:lnTo>
                    <a:lnTo>
                      <a:pt x="2462" y="3588"/>
                    </a:lnTo>
                    <a:lnTo>
                      <a:pt x="2440" y="3591"/>
                    </a:lnTo>
                    <a:lnTo>
                      <a:pt x="2417" y="3595"/>
                    </a:lnTo>
                    <a:lnTo>
                      <a:pt x="2395" y="3599"/>
                    </a:lnTo>
                    <a:lnTo>
                      <a:pt x="2372" y="3605"/>
                    </a:lnTo>
                    <a:lnTo>
                      <a:pt x="2350" y="3611"/>
                    </a:lnTo>
                    <a:lnTo>
                      <a:pt x="2328" y="3618"/>
                    </a:lnTo>
                    <a:lnTo>
                      <a:pt x="2307" y="3626"/>
                    </a:lnTo>
                    <a:lnTo>
                      <a:pt x="2285" y="3635"/>
                    </a:lnTo>
                    <a:lnTo>
                      <a:pt x="2264" y="3645"/>
                    </a:lnTo>
                    <a:lnTo>
                      <a:pt x="2243" y="3655"/>
                    </a:lnTo>
                    <a:lnTo>
                      <a:pt x="2224" y="3666"/>
                    </a:lnTo>
                    <a:lnTo>
                      <a:pt x="2205" y="3677"/>
                    </a:lnTo>
                    <a:lnTo>
                      <a:pt x="2185" y="3690"/>
                    </a:lnTo>
                    <a:lnTo>
                      <a:pt x="2167" y="3703"/>
                    </a:lnTo>
                    <a:lnTo>
                      <a:pt x="2149" y="3717"/>
                    </a:lnTo>
                    <a:lnTo>
                      <a:pt x="2131" y="3732"/>
                    </a:lnTo>
                    <a:lnTo>
                      <a:pt x="2114" y="3747"/>
                    </a:lnTo>
                    <a:lnTo>
                      <a:pt x="2097" y="3763"/>
                    </a:lnTo>
                    <a:lnTo>
                      <a:pt x="2082" y="3780"/>
                    </a:lnTo>
                    <a:lnTo>
                      <a:pt x="2066" y="3797"/>
                    </a:lnTo>
                    <a:lnTo>
                      <a:pt x="2052" y="3814"/>
                    </a:lnTo>
                    <a:lnTo>
                      <a:pt x="2038" y="3833"/>
                    </a:lnTo>
                    <a:lnTo>
                      <a:pt x="2024" y="3852"/>
                    </a:lnTo>
                    <a:lnTo>
                      <a:pt x="2012" y="3871"/>
                    </a:lnTo>
                    <a:lnTo>
                      <a:pt x="1999" y="3891"/>
                    </a:lnTo>
                    <a:lnTo>
                      <a:pt x="1988" y="3912"/>
                    </a:lnTo>
                    <a:lnTo>
                      <a:pt x="1978" y="3932"/>
                    </a:lnTo>
                    <a:lnTo>
                      <a:pt x="1968" y="3953"/>
                    </a:lnTo>
                    <a:lnTo>
                      <a:pt x="1959" y="3974"/>
                    </a:lnTo>
                    <a:lnTo>
                      <a:pt x="1951" y="3995"/>
                    </a:lnTo>
                    <a:lnTo>
                      <a:pt x="1944" y="4017"/>
                    </a:lnTo>
                    <a:lnTo>
                      <a:pt x="1938" y="4039"/>
                    </a:lnTo>
                    <a:lnTo>
                      <a:pt x="1932" y="4061"/>
                    </a:lnTo>
                    <a:lnTo>
                      <a:pt x="1928" y="4084"/>
                    </a:lnTo>
                    <a:lnTo>
                      <a:pt x="1924" y="4106"/>
                    </a:lnTo>
                    <a:lnTo>
                      <a:pt x="1921" y="4129"/>
                    </a:lnTo>
                    <a:lnTo>
                      <a:pt x="1919" y="4152"/>
                    </a:lnTo>
                    <a:lnTo>
                      <a:pt x="1917" y="4175"/>
                    </a:lnTo>
                    <a:lnTo>
                      <a:pt x="1917" y="4198"/>
                    </a:lnTo>
                    <a:lnTo>
                      <a:pt x="1917" y="4221"/>
                    </a:lnTo>
                    <a:lnTo>
                      <a:pt x="1919" y="4244"/>
                    </a:lnTo>
                    <a:lnTo>
                      <a:pt x="1921" y="4266"/>
                    </a:lnTo>
                    <a:lnTo>
                      <a:pt x="1924" y="4289"/>
                    </a:lnTo>
                    <a:lnTo>
                      <a:pt x="1928" y="4312"/>
                    </a:lnTo>
                    <a:lnTo>
                      <a:pt x="1932" y="4334"/>
                    </a:lnTo>
                    <a:lnTo>
                      <a:pt x="1938" y="4356"/>
                    </a:lnTo>
                    <a:lnTo>
                      <a:pt x="1944" y="4378"/>
                    </a:lnTo>
                    <a:lnTo>
                      <a:pt x="1952" y="4400"/>
                    </a:lnTo>
                    <a:lnTo>
                      <a:pt x="1960" y="4422"/>
                    </a:lnTo>
                    <a:lnTo>
                      <a:pt x="1968" y="4443"/>
                    </a:lnTo>
                    <a:lnTo>
                      <a:pt x="1978" y="4464"/>
                    </a:lnTo>
                    <a:lnTo>
                      <a:pt x="1988" y="4485"/>
                    </a:lnTo>
                    <a:lnTo>
                      <a:pt x="1999" y="4505"/>
                    </a:lnTo>
                    <a:lnTo>
                      <a:pt x="2011" y="4524"/>
                    </a:lnTo>
                    <a:lnTo>
                      <a:pt x="2024" y="4544"/>
                    </a:lnTo>
                    <a:lnTo>
                      <a:pt x="2037" y="4562"/>
                    </a:lnTo>
                    <a:lnTo>
                      <a:pt x="2051" y="4581"/>
                    </a:lnTo>
                    <a:lnTo>
                      <a:pt x="2066" y="4598"/>
                    </a:lnTo>
                    <a:lnTo>
                      <a:pt x="2081" y="4615"/>
                    </a:lnTo>
                    <a:lnTo>
                      <a:pt x="2097" y="4632"/>
                    </a:lnTo>
                    <a:lnTo>
                      <a:pt x="2114" y="4648"/>
                    </a:lnTo>
                    <a:lnTo>
                      <a:pt x="2131" y="4663"/>
                    </a:lnTo>
                    <a:lnTo>
                      <a:pt x="2148" y="4678"/>
                    </a:lnTo>
                    <a:lnTo>
                      <a:pt x="2167" y="4692"/>
                    </a:lnTo>
                    <a:lnTo>
                      <a:pt x="2185" y="4705"/>
                    </a:lnTo>
                    <a:lnTo>
                      <a:pt x="2205" y="4718"/>
                    </a:lnTo>
                    <a:lnTo>
                      <a:pt x="2224" y="4730"/>
                    </a:lnTo>
                    <a:lnTo>
                      <a:pt x="2244" y="4741"/>
                    </a:lnTo>
                    <a:lnTo>
                      <a:pt x="2265" y="4751"/>
                    </a:lnTo>
                    <a:lnTo>
                      <a:pt x="2286" y="4761"/>
                    </a:lnTo>
                    <a:lnTo>
                      <a:pt x="2307" y="4769"/>
                    </a:lnTo>
                    <a:lnTo>
                      <a:pt x="2329" y="4777"/>
                    </a:lnTo>
                    <a:lnTo>
                      <a:pt x="2351" y="4785"/>
                    </a:lnTo>
                    <a:lnTo>
                      <a:pt x="2373" y="4791"/>
                    </a:lnTo>
                    <a:lnTo>
                      <a:pt x="2395" y="4797"/>
                    </a:lnTo>
                    <a:lnTo>
                      <a:pt x="2417" y="4801"/>
                    </a:lnTo>
                    <a:lnTo>
                      <a:pt x="2440" y="4805"/>
                    </a:lnTo>
                    <a:lnTo>
                      <a:pt x="2463" y="4808"/>
                    </a:lnTo>
                    <a:lnTo>
                      <a:pt x="2485" y="4810"/>
                    </a:lnTo>
                    <a:lnTo>
                      <a:pt x="2508" y="4812"/>
                    </a:lnTo>
                    <a:lnTo>
                      <a:pt x="2531" y="4812"/>
                    </a:lnTo>
                    <a:lnTo>
                      <a:pt x="2554" y="4812"/>
                    </a:lnTo>
                    <a:lnTo>
                      <a:pt x="2577" y="4810"/>
                    </a:lnTo>
                    <a:lnTo>
                      <a:pt x="2600" y="4808"/>
                    </a:lnTo>
                    <a:lnTo>
                      <a:pt x="2623" y="4805"/>
                    </a:lnTo>
                    <a:lnTo>
                      <a:pt x="2645" y="4801"/>
                    </a:lnTo>
                    <a:lnTo>
                      <a:pt x="2668" y="4797"/>
                    </a:lnTo>
                    <a:lnTo>
                      <a:pt x="2690" y="4791"/>
                    </a:lnTo>
                    <a:lnTo>
                      <a:pt x="2712" y="4785"/>
                    </a:lnTo>
                    <a:lnTo>
                      <a:pt x="2734" y="4778"/>
                    </a:lnTo>
                    <a:lnTo>
                      <a:pt x="2755" y="4770"/>
                    </a:lnTo>
                    <a:lnTo>
                      <a:pt x="2776" y="4761"/>
                    </a:lnTo>
                    <a:lnTo>
                      <a:pt x="2797" y="4751"/>
                    </a:lnTo>
                    <a:lnTo>
                      <a:pt x="2817" y="4741"/>
                    </a:lnTo>
                    <a:lnTo>
                      <a:pt x="2838" y="4730"/>
                    </a:lnTo>
                    <a:lnTo>
                      <a:pt x="2858" y="4717"/>
                    </a:lnTo>
                    <a:lnTo>
                      <a:pt x="2877" y="4705"/>
                    </a:lnTo>
                    <a:lnTo>
                      <a:pt x="2896" y="4691"/>
                    </a:lnTo>
                    <a:lnTo>
                      <a:pt x="2915" y="4677"/>
                    </a:lnTo>
                    <a:lnTo>
                      <a:pt x="2932" y="4663"/>
                    </a:lnTo>
                    <a:lnTo>
                      <a:pt x="2949" y="4647"/>
                    </a:lnTo>
                    <a:lnTo>
                      <a:pt x="2966" y="4632"/>
                    </a:lnTo>
                    <a:lnTo>
                      <a:pt x="2982" y="4615"/>
                    </a:lnTo>
                    <a:lnTo>
                      <a:pt x="2997" y="4598"/>
                    </a:lnTo>
                    <a:lnTo>
                      <a:pt x="3012" y="4580"/>
                    </a:lnTo>
                    <a:lnTo>
                      <a:pt x="3026" y="4562"/>
                    </a:lnTo>
                    <a:lnTo>
                      <a:pt x="3039" y="4544"/>
                    </a:lnTo>
                    <a:lnTo>
                      <a:pt x="3052" y="4524"/>
                    </a:lnTo>
                    <a:lnTo>
                      <a:pt x="3063" y="4505"/>
                    </a:lnTo>
                    <a:lnTo>
                      <a:pt x="3074" y="4486"/>
                    </a:lnTo>
                    <a:lnTo>
                      <a:pt x="3084" y="4465"/>
                    </a:lnTo>
                    <a:lnTo>
                      <a:pt x="3094" y="4444"/>
                    </a:lnTo>
                    <a:lnTo>
                      <a:pt x="3103" y="4422"/>
                    </a:lnTo>
                    <a:lnTo>
                      <a:pt x="3111" y="4401"/>
                    </a:lnTo>
                    <a:lnTo>
                      <a:pt x="3118" y="4379"/>
                    </a:lnTo>
                    <a:lnTo>
                      <a:pt x="3124" y="4357"/>
                    </a:lnTo>
                    <a:lnTo>
                      <a:pt x="3130" y="4334"/>
                    </a:lnTo>
                    <a:lnTo>
                      <a:pt x="3134" y="4312"/>
                    </a:lnTo>
                    <a:lnTo>
                      <a:pt x="3138" y="4289"/>
                    </a:lnTo>
                    <a:lnTo>
                      <a:pt x="3141" y="4267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57391457-3788-40F3-AEA7-65B0A853DF08}"/>
              </a:ext>
            </a:extLst>
          </p:cNvPr>
          <p:cNvGrpSpPr/>
          <p:nvPr/>
        </p:nvGrpSpPr>
        <p:grpSpPr>
          <a:xfrm>
            <a:off x="759109" y="4058662"/>
            <a:ext cx="757832" cy="757832"/>
            <a:chOff x="721966" y="1986158"/>
            <a:chExt cx="674902" cy="674902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ED4E7F92-9A79-4C85-9163-CD75B738EA95}"/>
                </a:ext>
              </a:extLst>
            </p:cNvPr>
            <p:cNvSpPr/>
            <p:nvPr/>
          </p:nvSpPr>
          <p:spPr>
            <a:xfrm>
              <a:off x="721966" y="1986158"/>
              <a:ext cx="674902" cy="67490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45" name="Group 24"/>
            <p:cNvGrpSpPr/>
            <p:nvPr/>
          </p:nvGrpSpPr>
          <p:grpSpPr>
            <a:xfrm>
              <a:off x="808583" y="2072775"/>
              <a:ext cx="501668" cy="501668"/>
              <a:chOff x="2962542" y="860662"/>
              <a:chExt cx="633600" cy="633600"/>
            </a:xfrm>
          </p:grpSpPr>
          <p:sp>
            <p:nvSpPr>
              <p:cNvPr id="46" name="Accent"/>
              <p:cNvSpPr/>
              <p:nvPr/>
            </p:nvSpPr>
            <p:spPr>
              <a:xfrm>
                <a:off x="2962542" y="860662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396" y="6619"/>
                    </a:moveTo>
                    <a:lnTo>
                      <a:pt x="8395" y="6657"/>
                    </a:lnTo>
                    <a:lnTo>
                      <a:pt x="8393" y="6695"/>
                    </a:lnTo>
                    <a:lnTo>
                      <a:pt x="8390" y="6733"/>
                    </a:lnTo>
                    <a:lnTo>
                      <a:pt x="8385" y="6770"/>
                    </a:lnTo>
                    <a:lnTo>
                      <a:pt x="8378" y="6808"/>
                    </a:lnTo>
                    <a:lnTo>
                      <a:pt x="8370" y="6845"/>
                    </a:lnTo>
                    <a:lnTo>
                      <a:pt x="8361" y="6882"/>
                    </a:lnTo>
                    <a:lnTo>
                      <a:pt x="8351" y="6918"/>
                    </a:lnTo>
                    <a:lnTo>
                      <a:pt x="8339" y="6954"/>
                    </a:lnTo>
                    <a:lnTo>
                      <a:pt x="8326" y="6990"/>
                    </a:lnTo>
                    <a:lnTo>
                      <a:pt x="8311" y="7025"/>
                    </a:lnTo>
                    <a:lnTo>
                      <a:pt x="8296" y="7059"/>
                    </a:lnTo>
                    <a:lnTo>
                      <a:pt x="8278" y="7093"/>
                    </a:lnTo>
                    <a:lnTo>
                      <a:pt x="8260" y="7127"/>
                    </a:lnTo>
                    <a:lnTo>
                      <a:pt x="8240" y="7160"/>
                    </a:lnTo>
                    <a:lnTo>
                      <a:pt x="8220" y="7191"/>
                    </a:lnTo>
                    <a:lnTo>
                      <a:pt x="8198" y="7222"/>
                    </a:lnTo>
                    <a:lnTo>
                      <a:pt x="8174" y="7252"/>
                    </a:lnTo>
                    <a:lnTo>
                      <a:pt x="8150" y="7281"/>
                    </a:lnTo>
                    <a:lnTo>
                      <a:pt x="8125" y="7310"/>
                    </a:lnTo>
                    <a:lnTo>
                      <a:pt x="8099" y="7337"/>
                    </a:lnTo>
                    <a:lnTo>
                      <a:pt x="8071" y="7363"/>
                    </a:lnTo>
                    <a:lnTo>
                      <a:pt x="8043" y="7388"/>
                    </a:lnTo>
                    <a:lnTo>
                      <a:pt x="8014" y="7412"/>
                    </a:lnTo>
                    <a:lnTo>
                      <a:pt x="7984" y="7436"/>
                    </a:lnTo>
                    <a:lnTo>
                      <a:pt x="7953" y="7458"/>
                    </a:lnTo>
                    <a:lnTo>
                      <a:pt x="7921" y="7478"/>
                    </a:lnTo>
                    <a:lnTo>
                      <a:pt x="7888" y="7498"/>
                    </a:lnTo>
                    <a:lnTo>
                      <a:pt x="7855" y="7516"/>
                    </a:lnTo>
                    <a:lnTo>
                      <a:pt x="7821" y="7534"/>
                    </a:lnTo>
                    <a:lnTo>
                      <a:pt x="7786" y="7549"/>
                    </a:lnTo>
                    <a:lnTo>
                      <a:pt x="7751" y="7564"/>
                    </a:lnTo>
                    <a:lnTo>
                      <a:pt x="7716" y="7577"/>
                    </a:lnTo>
                    <a:lnTo>
                      <a:pt x="7680" y="7589"/>
                    </a:lnTo>
                    <a:lnTo>
                      <a:pt x="7643" y="7599"/>
                    </a:lnTo>
                    <a:lnTo>
                      <a:pt x="7607" y="7608"/>
                    </a:lnTo>
                    <a:lnTo>
                      <a:pt x="7569" y="7616"/>
                    </a:lnTo>
                    <a:lnTo>
                      <a:pt x="7532" y="7623"/>
                    </a:lnTo>
                    <a:lnTo>
                      <a:pt x="7494" y="7628"/>
                    </a:lnTo>
                    <a:lnTo>
                      <a:pt x="7456" y="7631"/>
                    </a:lnTo>
                    <a:lnTo>
                      <a:pt x="7418" y="7633"/>
                    </a:lnTo>
                    <a:lnTo>
                      <a:pt x="7380" y="7634"/>
                    </a:lnTo>
                    <a:lnTo>
                      <a:pt x="7342" y="7633"/>
                    </a:lnTo>
                    <a:lnTo>
                      <a:pt x="7304" y="7631"/>
                    </a:lnTo>
                    <a:lnTo>
                      <a:pt x="7266" y="7628"/>
                    </a:lnTo>
                    <a:lnTo>
                      <a:pt x="7229" y="7623"/>
                    </a:lnTo>
                    <a:lnTo>
                      <a:pt x="7191" y="7616"/>
                    </a:lnTo>
                    <a:lnTo>
                      <a:pt x="7154" y="7608"/>
                    </a:lnTo>
                    <a:lnTo>
                      <a:pt x="7118" y="7599"/>
                    </a:lnTo>
                    <a:lnTo>
                      <a:pt x="7081" y="7589"/>
                    </a:lnTo>
                    <a:lnTo>
                      <a:pt x="7045" y="7577"/>
                    </a:lnTo>
                    <a:lnTo>
                      <a:pt x="7010" y="7564"/>
                    </a:lnTo>
                    <a:lnTo>
                      <a:pt x="6975" y="7549"/>
                    </a:lnTo>
                    <a:lnTo>
                      <a:pt x="6940" y="7534"/>
                    </a:lnTo>
                    <a:lnTo>
                      <a:pt x="6906" y="7516"/>
                    </a:lnTo>
                    <a:lnTo>
                      <a:pt x="6873" y="7498"/>
                    </a:lnTo>
                    <a:lnTo>
                      <a:pt x="6840" y="7478"/>
                    </a:lnTo>
                    <a:lnTo>
                      <a:pt x="6808" y="7458"/>
                    </a:lnTo>
                    <a:lnTo>
                      <a:pt x="6777" y="7436"/>
                    </a:lnTo>
                    <a:lnTo>
                      <a:pt x="6747" y="7412"/>
                    </a:lnTo>
                    <a:lnTo>
                      <a:pt x="6718" y="7388"/>
                    </a:lnTo>
                    <a:lnTo>
                      <a:pt x="6690" y="7363"/>
                    </a:lnTo>
                    <a:lnTo>
                      <a:pt x="6662" y="7337"/>
                    </a:lnTo>
                    <a:lnTo>
                      <a:pt x="6636" y="7310"/>
                    </a:lnTo>
                    <a:lnTo>
                      <a:pt x="6611" y="7281"/>
                    </a:lnTo>
                    <a:lnTo>
                      <a:pt x="6587" y="7252"/>
                    </a:lnTo>
                    <a:lnTo>
                      <a:pt x="6563" y="7222"/>
                    </a:lnTo>
                    <a:lnTo>
                      <a:pt x="6541" y="7191"/>
                    </a:lnTo>
                    <a:lnTo>
                      <a:pt x="6521" y="7160"/>
                    </a:lnTo>
                    <a:lnTo>
                      <a:pt x="6501" y="7127"/>
                    </a:lnTo>
                    <a:lnTo>
                      <a:pt x="6483" y="7093"/>
                    </a:lnTo>
                    <a:lnTo>
                      <a:pt x="6465" y="7059"/>
                    </a:lnTo>
                    <a:lnTo>
                      <a:pt x="6450" y="7025"/>
                    </a:lnTo>
                    <a:lnTo>
                      <a:pt x="6435" y="6990"/>
                    </a:lnTo>
                    <a:lnTo>
                      <a:pt x="6422" y="6954"/>
                    </a:lnTo>
                    <a:lnTo>
                      <a:pt x="6410" y="6918"/>
                    </a:lnTo>
                    <a:lnTo>
                      <a:pt x="6400" y="6882"/>
                    </a:lnTo>
                    <a:lnTo>
                      <a:pt x="6391" y="6845"/>
                    </a:lnTo>
                    <a:lnTo>
                      <a:pt x="6383" y="6808"/>
                    </a:lnTo>
                    <a:lnTo>
                      <a:pt x="6376" y="6770"/>
                    </a:lnTo>
                    <a:lnTo>
                      <a:pt x="6371" y="6733"/>
                    </a:lnTo>
                    <a:lnTo>
                      <a:pt x="6368" y="6695"/>
                    </a:lnTo>
                    <a:lnTo>
                      <a:pt x="6366" y="6657"/>
                    </a:lnTo>
                    <a:lnTo>
                      <a:pt x="6365" y="6619"/>
                    </a:lnTo>
                    <a:lnTo>
                      <a:pt x="6366" y="6581"/>
                    </a:lnTo>
                    <a:lnTo>
                      <a:pt x="6368" y="6543"/>
                    </a:lnTo>
                    <a:lnTo>
                      <a:pt x="6371" y="6505"/>
                    </a:lnTo>
                    <a:lnTo>
                      <a:pt x="6376" y="6467"/>
                    </a:lnTo>
                    <a:lnTo>
                      <a:pt x="6383" y="6430"/>
                    </a:lnTo>
                    <a:lnTo>
                      <a:pt x="6391" y="6392"/>
                    </a:lnTo>
                    <a:lnTo>
                      <a:pt x="6400" y="6356"/>
                    </a:lnTo>
                    <a:lnTo>
                      <a:pt x="6410" y="6319"/>
                    </a:lnTo>
                    <a:lnTo>
                      <a:pt x="6422" y="6283"/>
                    </a:lnTo>
                    <a:lnTo>
                      <a:pt x="6435" y="6248"/>
                    </a:lnTo>
                    <a:lnTo>
                      <a:pt x="6450" y="6213"/>
                    </a:lnTo>
                    <a:lnTo>
                      <a:pt x="6465" y="6178"/>
                    </a:lnTo>
                    <a:lnTo>
                      <a:pt x="6483" y="6144"/>
                    </a:lnTo>
                    <a:lnTo>
                      <a:pt x="6501" y="6111"/>
                    </a:lnTo>
                    <a:lnTo>
                      <a:pt x="6521" y="6078"/>
                    </a:lnTo>
                    <a:lnTo>
                      <a:pt x="6541" y="6046"/>
                    </a:lnTo>
                    <a:lnTo>
                      <a:pt x="6563" y="6015"/>
                    </a:lnTo>
                    <a:lnTo>
                      <a:pt x="6587" y="5985"/>
                    </a:lnTo>
                    <a:lnTo>
                      <a:pt x="6611" y="5956"/>
                    </a:lnTo>
                    <a:lnTo>
                      <a:pt x="6636" y="5928"/>
                    </a:lnTo>
                    <a:lnTo>
                      <a:pt x="6662" y="5900"/>
                    </a:lnTo>
                    <a:lnTo>
                      <a:pt x="6690" y="5874"/>
                    </a:lnTo>
                    <a:lnTo>
                      <a:pt x="6718" y="5849"/>
                    </a:lnTo>
                    <a:lnTo>
                      <a:pt x="6747" y="5825"/>
                    </a:lnTo>
                    <a:lnTo>
                      <a:pt x="6777" y="5801"/>
                    </a:lnTo>
                    <a:lnTo>
                      <a:pt x="6808" y="5779"/>
                    </a:lnTo>
                    <a:lnTo>
                      <a:pt x="6840" y="5759"/>
                    </a:lnTo>
                    <a:lnTo>
                      <a:pt x="6873" y="5739"/>
                    </a:lnTo>
                    <a:lnTo>
                      <a:pt x="6906" y="5721"/>
                    </a:lnTo>
                    <a:lnTo>
                      <a:pt x="6940" y="5703"/>
                    </a:lnTo>
                    <a:lnTo>
                      <a:pt x="6975" y="5688"/>
                    </a:lnTo>
                    <a:lnTo>
                      <a:pt x="7010" y="5673"/>
                    </a:lnTo>
                    <a:lnTo>
                      <a:pt x="7045" y="5660"/>
                    </a:lnTo>
                    <a:lnTo>
                      <a:pt x="7081" y="5648"/>
                    </a:lnTo>
                    <a:lnTo>
                      <a:pt x="7118" y="5638"/>
                    </a:lnTo>
                    <a:lnTo>
                      <a:pt x="7154" y="5629"/>
                    </a:lnTo>
                    <a:lnTo>
                      <a:pt x="7191" y="5621"/>
                    </a:lnTo>
                    <a:lnTo>
                      <a:pt x="7229" y="5614"/>
                    </a:lnTo>
                    <a:lnTo>
                      <a:pt x="7266" y="5609"/>
                    </a:lnTo>
                    <a:lnTo>
                      <a:pt x="7304" y="5606"/>
                    </a:lnTo>
                    <a:lnTo>
                      <a:pt x="7342" y="5604"/>
                    </a:lnTo>
                    <a:lnTo>
                      <a:pt x="7380" y="5603"/>
                    </a:lnTo>
                    <a:lnTo>
                      <a:pt x="7418" y="5604"/>
                    </a:lnTo>
                    <a:lnTo>
                      <a:pt x="7456" y="5606"/>
                    </a:lnTo>
                    <a:lnTo>
                      <a:pt x="7494" y="5609"/>
                    </a:lnTo>
                    <a:lnTo>
                      <a:pt x="7532" y="5614"/>
                    </a:lnTo>
                    <a:lnTo>
                      <a:pt x="7569" y="5621"/>
                    </a:lnTo>
                    <a:lnTo>
                      <a:pt x="7607" y="5629"/>
                    </a:lnTo>
                    <a:lnTo>
                      <a:pt x="7643" y="5638"/>
                    </a:lnTo>
                    <a:lnTo>
                      <a:pt x="7680" y="5648"/>
                    </a:lnTo>
                    <a:lnTo>
                      <a:pt x="7716" y="5660"/>
                    </a:lnTo>
                    <a:lnTo>
                      <a:pt x="7751" y="5673"/>
                    </a:lnTo>
                    <a:lnTo>
                      <a:pt x="7786" y="5688"/>
                    </a:lnTo>
                    <a:lnTo>
                      <a:pt x="7821" y="5703"/>
                    </a:lnTo>
                    <a:lnTo>
                      <a:pt x="7855" y="5721"/>
                    </a:lnTo>
                    <a:lnTo>
                      <a:pt x="7888" y="5739"/>
                    </a:lnTo>
                    <a:lnTo>
                      <a:pt x="7921" y="5759"/>
                    </a:lnTo>
                    <a:lnTo>
                      <a:pt x="7953" y="5779"/>
                    </a:lnTo>
                    <a:lnTo>
                      <a:pt x="7984" y="5801"/>
                    </a:lnTo>
                    <a:lnTo>
                      <a:pt x="8014" y="5825"/>
                    </a:lnTo>
                    <a:lnTo>
                      <a:pt x="8043" y="5849"/>
                    </a:lnTo>
                    <a:lnTo>
                      <a:pt x="8071" y="5874"/>
                    </a:lnTo>
                    <a:lnTo>
                      <a:pt x="8099" y="5900"/>
                    </a:lnTo>
                    <a:lnTo>
                      <a:pt x="8125" y="5928"/>
                    </a:lnTo>
                    <a:lnTo>
                      <a:pt x="8150" y="5956"/>
                    </a:lnTo>
                    <a:lnTo>
                      <a:pt x="8174" y="5985"/>
                    </a:lnTo>
                    <a:lnTo>
                      <a:pt x="8198" y="6015"/>
                    </a:lnTo>
                    <a:lnTo>
                      <a:pt x="8220" y="6046"/>
                    </a:lnTo>
                    <a:lnTo>
                      <a:pt x="8240" y="6078"/>
                    </a:lnTo>
                    <a:lnTo>
                      <a:pt x="8260" y="6111"/>
                    </a:lnTo>
                    <a:lnTo>
                      <a:pt x="8278" y="6144"/>
                    </a:lnTo>
                    <a:lnTo>
                      <a:pt x="8296" y="6178"/>
                    </a:lnTo>
                    <a:lnTo>
                      <a:pt x="8311" y="6213"/>
                    </a:lnTo>
                    <a:lnTo>
                      <a:pt x="8326" y="6248"/>
                    </a:lnTo>
                    <a:lnTo>
                      <a:pt x="8339" y="6283"/>
                    </a:lnTo>
                    <a:lnTo>
                      <a:pt x="8351" y="6319"/>
                    </a:lnTo>
                    <a:lnTo>
                      <a:pt x="8361" y="6356"/>
                    </a:lnTo>
                    <a:lnTo>
                      <a:pt x="8370" y="6392"/>
                    </a:lnTo>
                    <a:lnTo>
                      <a:pt x="8378" y="6430"/>
                    </a:lnTo>
                    <a:lnTo>
                      <a:pt x="8385" y="6467"/>
                    </a:lnTo>
                    <a:lnTo>
                      <a:pt x="8390" y="6505"/>
                    </a:lnTo>
                    <a:lnTo>
                      <a:pt x="8393" y="6543"/>
                    </a:lnTo>
                    <a:lnTo>
                      <a:pt x="8395" y="6581"/>
                    </a:lnTo>
                    <a:lnTo>
                      <a:pt x="8396" y="661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47" name="Outline"/>
              <p:cNvSpPr/>
              <p:nvPr/>
            </p:nvSpPr>
            <p:spPr>
              <a:xfrm>
                <a:off x="2962542" y="860662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2742" y="1763"/>
                    </a:moveTo>
                    <a:lnTo>
                      <a:pt x="2743" y="1773"/>
                    </a:lnTo>
                    <a:lnTo>
                      <a:pt x="2743" y="1789"/>
                    </a:lnTo>
                    <a:lnTo>
                      <a:pt x="2743" y="1799"/>
                    </a:lnTo>
                    <a:lnTo>
                      <a:pt x="2743" y="1815"/>
                    </a:lnTo>
                    <a:lnTo>
                      <a:pt x="2742" y="1825"/>
                    </a:lnTo>
                    <a:lnTo>
                      <a:pt x="2741" y="1842"/>
                    </a:lnTo>
                    <a:lnTo>
                      <a:pt x="2741" y="1851"/>
                    </a:lnTo>
                    <a:lnTo>
                      <a:pt x="2739" y="1868"/>
                    </a:lnTo>
                    <a:lnTo>
                      <a:pt x="2738" y="1877"/>
                    </a:lnTo>
                    <a:lnTo>
                      <a:pt x="2736" y="1894"/>
                    </a:lnTo>
                    <a:lnTo>
                      <a:pt x="2734" y="1903"/>
                    </a:lnTo>
                    <a:lnTo>
                      <a:pt x="2731" y="1919"/>
                    </a:lnTo>
                    <a:lnTo>
                      <a:pt x="2730" y="1928"/>
                    </a:lnTo>
                    <a:lnTo>
                      <a:pt x="2726" y="1945"/>
                    </a:lnTo>
                    <a:lnTo>
                      <a:pt x="2724" y="1954"/>
                    </a:lnTo>
                    <a:lnTo>
                      <a:pt x="2720" y="1970"/>
                    </a:lnTo>
                    <a:lnTo>
                      <a:pt x="2718" y="1979"/>
                    </a:lnTo>
                    <a:lnTo>
                      <a:pt x="2713" y="1995"/>
                    </a:lnTo>
                    <a:lnTo>
                      <a:pt x="2710" y="2004"/>
                    </a:lnTo>
                    <a:lnTo>
                      <a:pt x="2705" y="2019"/>
                    </a:lnTo>
                    <a:lnTo>
                      <a:pt x="2702" y="2028"/>
                    </a:lnTo>
                    <a:lnTo>
                      <a:pt x="2696" y="2044"/>
                    </a:lnTo>
                    <a:lnTo>
                      <a:pt x="2693" y="2052"/>
                    </a:lnTo>
                    <a:lnTo>
                      <a:pt x="2687" y="2068"/>
                    </a:lnTo>
                    <a:lnTo>
                      <a:pt x="2683" y="2076"/>
                    </a:lnTo>
                    <a:lnTo>
                      <a:pt x="2676" y="2091"/>
                    </a:lnTo>
                    <a:lnTo>
                      <a:pt x="2672" y="2100"/>
                    </a:lnTo>
                    <a:lnTo>
                      <a:pt x="2664" y="2115"/>
                    </a:lnTo>
                    <a:lnTo>
                      <a:pt x="2660" y="2123"/>
                    </a:lnTo>
                    <a:lnTo>
                      <a:pt x="2652" y="2137"/>
                    </a:lnTo>
                    <a:lnTo>
                      <a:pt x="2647" y="2147"/>
                    </a:lnTo>
                    <a:lnTo>
                      <a:pt x="2638" y="2161"/>
                    </a:lnTo>
                    <a:lnTo>
                      <a:pt x="2633" y="2169"/>
                    </a:lnTo>
                    <a:lnTo>
                      <a:pt x="2624" y="2183"/>
                    </a:lnTo>
                    <a:lnTo>
                      <a:pt x="2619" y="2190"/>
                    </a:lnTo>
                    <a:lnTo>
                      <a:pt x="2609" y="2204"/>
                    </a:lnTo>
                    <a:lnTo>
                      <a:pt x="2604" y="2211"/>
                    </a:lnTo>
                    <a:lnTo>
                      <a:pt x="2593" y="2224"/>
                    </a:lnTo>
                    <a:lnTo>
                      <a:pt x="2588" y="2232"/>
                    </a:lnTo>
                    <a:lnTo>
                      <a:pt x="2577" y="2244"/>
                    </a:lnTo>
                    <a:lnTo>
                      <a:pt x="2571" y="2251"/>
                    </a:lnTo>
                    <a:lnTo>
                      <a:pt x="2560" y="2264"/>
                    </a:lnTo>
                    <a:lnTo>
                      <a:pt x="2554" y="2270"/>
                    </a:lnTo>
                    <a:lnTo>
                      <a:pt x="2542" y="2282"/>
                    </a:lnTo>
                    <a:lnTo>
                      <a:pt x="2535" y="2289"/>
                    </a:lnTo>
                    <a:lnTo>
                      <a:pt x="2523" y="2300"/>
                    </a:lnTo>
                    <a:lnTo>
                      <a:pt x="2517" y="2307"/>
                    </a:lnTo>
                    <a:lnTo>
                      <a:pt x="2504" y="2318"/>
                    </a:lnTo>
                    <a:lnTo>
                      <a:pt x="2497" y="2324"/>
                    </a:lnTo>
                    <a:lnTo>
                      <a:pt x="2484" y="2334"/>
                    </a:lnTo>
                    <a:lnTo>
                      <a:pt x="2477" y="2340"/>
                    </a:lnTo>
                    <a:lnTo>
                      <a:pt x="2464" y="2350"/>
                    </a:lnTo>
                    <a:lnTo>
                      <a:pt x="2456" y="2356"/>
                    </a:lnTo>
                    <a:lnTo>
                      <a:pt x="2443" y="2365"/>
                    </a:lnTo>
                    <a:lnTo>
                      <a:pt x="2435" y="2371"/>
                    </a:lnTo>
                    <a:lnTo>
                      <a:pt x="2421" y="2380"/>
                    </a:lnTo>
                    <a:lnTo>
                      <a:pt x="2413" y="2385"/>
                    </a:lnTo>
                    <a:lnTo>
                      <a:pt x="2398" y="2393"/>
                    </a:lnTo>
                    <a:lnTo>
                      <a:pt x="2392" y="2397"/>
                    </a:lnTo>
                    <a:lnTo>
                      <a:pt x="2377" y="2405"/>
                    </a:lnTo>
                    <a:lnTo>
                      <a:pt x="2369" y="2410"/>
                    </a:lnTo>
                    <a:lnTo>
                      <a:pt x="2354" y="2417"/>
                    </a:lnTo>
                    <a:lnTo>
                      <a:pt x="2346" y="2422"/>
                    </a:lnTo>
                    <a:lnTo>
                      <a:pt x="2331" y="2429"/>
                    </a:lnTo>
                    <a:lnTo>
                      <a:pt x="2322" y="2432"/>
                    </a:lnTo>
                    <a:lnTo>
                      <a:pt x="2307" y="2439"/>
                    </a:lnTo>
                    <a:lnTo>
                      <a:pt x="2304" y="2440"/>
                    </a:lnTo>
                    <a:lnTo>
                      <a:pt x="2320" y="2850"/>
                    </a:lnTo>
                    <a:lnTo>
                      <a:pt x="2379" y="3341"/>
                    </a:lnTo>
                    <a:lnTo>
                      <a:pt x="2471" y="3779"/>
                    </a:lnTo>
                    <a:lnTo>
                      <a:pt x="2587" y="4171"/>
                    </a:lnTo>
                    <a:lnTo>
                      <a:pt x="2722" y="4523"/>
                    </a:lnTo>
                    <a:lnTo>
                      <a:pt x="2871" y="4841"/>
                    </a:lnTo>
                    <a:lnTo>
                      <a:pt x="3028" y="5131"/>
                    </a:lnTo>
                    <a:lnTo>
                      <a:pt x="3186" y="5397"/>
                    </a:lnTo>
                    <a:lnTo>
                      <a:pt x="3340" y="5646"/>
                    </a:lnTo>
                    <a:lnTo>
                      <a:pt x="3341" y="5648"/>
                    </a:lnTo>
                    <a:lnTo>
                      <a:pt x="3483" y="5881"/>
                    </a:lnTo>
                    <a:lnTo>
                      <a:pt x="3489" y="5890"/>
                    </a:lnTo>
                    <a:lnTo>
                      <a:pt x="3572" y="6041"/>
                    </a:lnTo>
                    <a:lnTo>
                      <a:pt x="3655" y="5890"/>
                    </a:lnTo>
                    <a:lnTo>
                      <a:pt x="3660" y="5881"/>
                    </a:lnTo>
                    <a:lnTo>
                      <a:pt x="3802" y="5648"/>
                    </a:lnTo>
                    <a:lnTo>
                      <a:pt x="3804" y="5646"/>
                    </a:lnTo>
                    <a:lnTo>
                      <a:pt x="3958" y="5397"/>
                    </a:lnTo>
                    <a:lnTo>
                      <a:pt x="4116" y="5131"/>
                    </a:lnTo>
                    <a:lnTo>
                      <a:pt x="4272" y="4841"/>
                    </a:lnTo>
                    <a:lnTo>
                      <a:pt x="4421" y="4523"/>
                    </a:lnTo>
                    <a:lnTo>
                      <a:pt x="4556" y="4171"/>
                    </a:lnTo>
                    <a:lnTo>
                      <a:pt x="4673" y="3779"/>
                    </a:lnTo>
                    <a:lnTo>
                      <a:pt x="4764" y="3341"/>
                    </a:lnTo>
                    <a:lnTo>
                      <a:pt x="4823" y="2850"/>
                    </a:lnTo>
                    <a:lnTo>
                      <a:pt x="4839" y="2440"/>
                    </a:lnTo>
                    <a:lnTo>
                      <a:pt x="4837" y="2439"/>
                    </a:lnTo>
                    <a:lnTo>
                      <a:pt x="4822" y="2432"/>
                    </a:lnTo>
                    <a:lnTo>
                      <a:pt x="4813" y="2429"/>
                    </a:lnTo>
                    <a:lnTo>
                      <a:pt x="4798" y="2422"/>
                    </a:lnTo>
                    <a:lnTo>
                      <a:pt x="4790" y="2418"/>
                    </a:lnTo>
                    <a:lnTo>
                      <a:pt x="4775" y="2410"/>
                    </a:lnTo>
                    <a:lnTo>
                      <a:pt x="4767" y="2406"/>
                    </a:lnTo>
                    <a:lnTo>
                      <a:pt x="4753" y="2398"/>
                    </a:lnTo>
                    <a:lnTo>
                      <a:pt x="4745" y="2393"/>
                    </a:lnTo>
                    <a:lnTo>
                      <a:pt x="4730" y="2385"/>
                    </a:lnTo>
                    <a:lnTo>
                      <a:pt x="4722" y="2380"/>
                    </a:lnTo>
                    <a:lnTo>
                      <a:pt x="4708" y="2371"/>
                    </a:lnTo>
                    <a:lnTo>
                      <a:pt x="4700" y="2365"/>
                    </a:lnTo>
                    <a:lnTo>
                      <a:pt x="4687" y="2356"/>
                    </a:lnTo>
                    <a:lnTo>
                      <a:pt x="4679" y="2350"/>
                    </a:lnTo>
                    <a:lnTo>
                      <a:pt x="4666" y="2340"/>
                    </a:lnTo>
                    <a:lnTo>
                      <a:pt x="4659" y="2334"/>
                    </a:lnTo>
                    <a:lnTo>
                      <a:pt x="4646" y="2324"/>
                    </a:lnTo>
                    <a:lnTo>
                      <a:pt x="4639" y="2318"/>
                    </a:lnTo>
                    <a:lnTo>
                      <a:pt x="4626" y="2307"/>
                    </a:lnTo>
                    <a:lnTo>
                      <a:pt x="4620" y="2300"/>
                    </a:lnTo>
                    <a:lnTo>
                      <a:pt x="4608" y="2289"/>
                    </a:lnTo>
                    <a:lnTo>
                      <a:pt x="4601" y="2282"/>
                    </a:lnTo>
                    <a:lnTo>
                      <a:pt x="4589" y="2270"/>
                    </a:lnTo>
                    <a:lnTo>
                      <a:pt x="4583" y="2264"/>
                    </a:lnTo>
                    <a:lnTo>
                      <a:pt x="4572" y="2251"/>
                    </a:lnTo>
                    <a:lnTo>
                      <a:pt x="4566" y="2244"/>
                    </a:lnTo>
                    <a:lnTo>
                      <a:pt x="4555" y="2232"/>
                    </a:lnTo>
                    <a:lnTo>
                      <a:pt x="4550" y="2224"/>
                    </a:lnTo>
                    <a:lnTo>
                      <a:pt x="4539" y="2211"/>
                    </a:lnTo>
                    <a:lnTo>
                      <a:pt x="4534" y="2204"/>
                    </a:lnTo>
                    <a:lnTo>
                      <a:pt x="4524" y="2190"/>
                    </a:lnTo>
                    <a:lnTo>
                      <a:pt x="4519" y="2183"/>
                    </a:lnTo>
                    <a:lnTo>
                      <a:pt x="4510" y="2169"/>
                    </a:lnTo>
                    <a:lnTo>
                      <a:pt x="4505" y="2161"/>
                    </a:lnTo>
                    <a:lnTo>
                      <a:pt x="4496" y="2147"/>
                    </a:lnTo>
                    <a:lnTo>
                      <a:pt x="4491" y="2137"/>
                    </a:lnTo>
                    <a:lnTo>
                      <a:pt x="4483" y="2123"/>
                    </a:lnTo>
                    <a:lnTo>
                      <a:pt x="4478" y="2114"/>
                    </a:lnTo>
                    <a:lnTo>
                      <a:pt x="4471" y="2099"/>
                    </a:lnTo>
                    <a:lnTo>
                      <a:pt x="4467" y="2091"/>
                    </a:lnTo>
                    <a:lnTo>
                      <a:pt x="4460" y="2075"/>
                    </a:lnTo>
                    <a:lnTo>
                      <a:pt x="4456" y="2067"/>
                    </a:lnTo>
                    <a:lnTo>
                      <a:pt x="4450" y="2051"/>
                    </a:lnTo>
                    <a:lnTo>
                      <a:pt x="4446" y="2043"/>
                    </a:lnTo>
                    <a:lnTo>
                      <a:pt x="4441" y="2027"/>
                    </a:lnTo>
                    <a:lnTo>
                      <a:pt x="4438" y="2018"/>
                    </a:lnTo>
                    <a:lnTo>
                      <a:pt x="4433" y="2002"/>
                    </a:lnTo>
                    <a:lnTo>
                      <a:pt x="4430" y="1993"/>
                    </a:lnTo>
                    <a:lnTo>
                      <a:pt x="4425" y="1977"/>
                    </a:lnTo>
                    <a:lnTo>
                      <a:pt x="4423" y="1968"/>
                    </a:lnTo>
                    <a:lnTo>
                      <a:pt x="4419" y="1952"/>
                    </a:lnTo>
                    <a:lnTo>
                      <a:pt x="4417" y="1943"/>
                    </a:lnTo>
                    <a:lnTo>
                      <a:pt x="4414" y="1927"/>
                    </a:lnTo>
                    <a:lnTo>
                      <a:pt x="4412" y="1918"/>
                    </a:lnTo>
                    <a:lnTo>
                      <a:pt x="4409" y="1902"/>
                    </a:lnTo>
                    <a:lnTo>
                      <a:pt x="4408" y="1892"/>
                    </a:lnTo>
                    <a:lnTo>
                      <a:pt x="4406" y="1876"/>
                    </a:lnTo>
                    <a:lnTo>
                      <a:pt x="4405" y="1867"/>
                    </a:lnTo>
                    <a:lnTo>
                      <a:pt x="4403" y="1850"/>
                    </a:lnTo>
                    <a:lnTo>
                      <a:pt x="4403" y="1841"/>
                    </a:lnTo>
                    <a:lnTo>
                      <a:pt x="4402" y="1824"/>
                    </a:lnTo>
                    <a:lnTo>
                      <a:pt x="4401" y="1815"/>
                    </a:lnTo>
                    <a:lnTo>
                      <a:pt x="4401" y="1799"/>
                    </a:lnTo>
                    <a:lnTo>
                      <a:pt x="4401" y="1789"/>
                    </a:lnTo>
                    <a:lnTo>
                      <a:pt x="4401" y="1773"/>
                    </a:lnTo>
                    <a:lnTo>
                      <a:pt x="4402" y="1764"/>
                    </a:lnTo>
                    <a:lnTo>
                      <a:pt x="4403" y="1747"/>
                    </a:lnTo>
                    <a:lnTo>
                      <a:pt x="4403" y="1738"/>
                    </a:lnTo>
                    <a:lnTo>
                      <a:pt x="4405" y="1721"/>
                    </a:lnTo>
                    <a:lnTo>
                      <a:pt x="4406" y="1712"/>
                    </a:lnTo>
                    <a:lnTo>
                      <a:pt x="4408" y="1696"/>
                    </a:lnTo>
                    <a:lnTo>
                      <a:pt x="4409" y="1686"/>
                    </a:lnTo>
                    <a:lnTo>
                      <a:pt x="4412" y="1670"/>
                    </a:lnTo>
                    <a:lnTo>
                      <a:pt x="4414" y="1661"/>
                    </a:lnTo>
                    <a:lnTo>
                      <a:pt x="4417" y="1645"/>
                    </a:lnTo>
                    <a:lnTo>
                      <a:pt x="4419" y="1636"/>
                    </a:lnTo>
                    <a:lnTo>
                      <a:pt x="4423" y="1620"/>
                    </a:lnTo>
                    <a:lnTo>
                      <a:pt x="4425" y="1611"/>
                    </a:lnTo>
                    <a:lnTo>
                      <a:pt x="4430" y="1595"/>
                    </a:lnTo>
                    <a:lnTo>
                      <a:pt x="4433" y="1586"/>
                    </a:lnTo>
                    <a:lnTo>
                      <a:pt x="4438" y="1570"/>
                    </a:lnTo>
                    <a:lnTo>
                      <a:pt x="4441" y="1561"/>
                    </a:lnTo>
                    <a:lnTo>
                      <a:pt x="4447" y="1546"/>
                    </a:lnTo>
                    <a:lnTo>
                      <a:pt x="4450" y="1537"/>
                    </a:lnTo>
                    <a:lnTo>
                      <a:pt x="4456" y="1522"/>
                    </a:lnTo>
                    <a:lnTo>
                      <a:pt x="4460" y="1513"/>
                    </a:lnTo>
                    <a:lnTo>
                      <a:pt x="4467" y="1498"/>
                    </a:lnTo>
                    <a:lnTo>
                      <a:pt x="4471" y="1490"/>
                    </a:lnTo>
                    <a:lnTo>
                      <a:pt x="4478" y="1475"/>
                    </a:lnTo>
                    <a:lnTo>
                      <a:pt x="4483" y="1466"/>
                    </a:lnTo>
                    <a:lnTo>
                      <a:pt x="4491" y="1452"/>
                    </a:lnTo>
                    <a:lnTo>
                      <a:pt x="4496" y="1442"/>
                    </a:lnTo>
                    <a:lnTo>
                      <a:pt x="4505" y="1428"/>
                    </a:lnTo>
                    <a:lnTo>
                      <a:pt x="4510" y="1420"/>
                    </a:lnTo>
                    <a:lnTo>
                      <a:pt x="4519" y="1406"/>
                    </a:lnTo>
                    <a:lnTo>
                      <a:pt x="4524" y="1399"/>
                    </a:lnTo>
                    <a:lnTo>
                      <a:pt x="4534" y="1385"/>
                    </a:lnTo>
                    <a:lnTo>
                      <a:pt x="4539" y="1378"/>
                    </a:lnTo>
                    <a:lnTo>
                      <a:pt x="4550" y="1365"/>
                    </a:lnTo>
                    <a:lnTo>
                      <a:pt x="4555" y="1357"/>
                    </a:lnTo>
                    <a:lnTo>
                      <a:pt x="4566" y="1345"/>
                    </a:lnTo>
                    <a:lnTo>
                      <a:pt x="4572" y="1338"/>
                    </a:lnTo>
                    <a:lnTo>
                      <a:pt x="4583" y="1325"/>
                    </a:lnTo>
                    <a:lnTo>
                      <a:pt x="4589" y="1319"/>
                    </a:lnTo>
                    <a:lnTo>
                      <a:pt x="4601" y="1307"/>
                    </a:lnTo>
                    <a:lnTo>
                      <a:pt x="4608" y="1300"/>
                    </a:lnTo>
                    <a:lnTo>
                      <a:pt x="4620" y="1289"/>
                    </a:lnTo>
                    <a:lnTo>
                      <a:pt x="4626" y="1282"/>
                    </a:lnTo>
                    <a:lnTo>
                      <a:pt x="4639" y="1271"/>
                    </a:lnTo>
                    <a:lnTo>
                      <a:pt x="4646" y="1265"/>
                    </a:lnTo>
                    <a:lnTo>
                      <a:pt x="4659" y="1255"/>
                    </a:lnTo>
                    <a:lnTo>
                      <a:pt x="4666" y="1249"/>
                    </a:lnTo>
                    <a:lnTo>
                      <a:pt x="4679" y="1239"/>
                    </a:lnTo>
                    <a:lnTo>
                      <a:pt x="4687" y="1233"/>
                    </a:lnTo>
                    <a:lnTo>
                      <a:pt x="4700" y="1224"/>
                    </a:lnTo>
                    <a:lnTo>
                      <a:pt x="4708" y="1218"/>
                    </a:lnTo>
                    <a:lnTo>
                      <a:pt x="4722" y="1209"/>
                    </a:lnTo>
                    <a:lnTo>
                      <a:pt x="4730" y="1204"/>
                    </a:lnTo>
                    <a:lnTo>
                      <a:pt x="4745" y="1196"/>
                    </a:lnTo>
                    <a:lnTo>
                      <a:pt x="4753" y="1191"/>
                    </a:lnTo>
                    <a:lnTo>
                      <a:pt x="4767" y="1183"/>
                    </a:lnTo>
                    <a:lnTo>
                      <a:pt x="4775" y="1179"/>
                    </a:lnTo>
                    <a:lnTo>
                      <a:pt x="4790" y="1171"/>
                    </a:lnTo>
                    <a:lnTo>
                      <a:pt x="4798" y="1167"/>
                    </a:lnTo>
                    <a:lnTo>
                      <a:pt x="4813" y="1160"/>
                    </a:lnTo>
                    <a:lnTo>
                      <a:pt x="4822" y="1157"/>
                    </a:lnTo>
                    <a:lnTo>
                      <a:pt x="4837" y="1150"/>
                    </a:lnTo>
                    <a:lnTo>
                      <a:pt x="4846" y="1147"/>
                    </a:lnTo>
                    <a:lnTo>
                      <a:pt x="4861" y="1141"/>
                    </a:lnTo>
                    <a:lnTo>
                      <a:pt x="4870" y="1138"/>
                    </a:lnTo>
                    <a:lnTo>
                      <a:pt x="4885" y="1133"/>
                    </a:lnTo>
                    <a:lnTo>
                      <a:pt x="4894" y="1130"/>
                    </a:lnTo>
                    <a:lnTo>
                      <a:pt x="4910" y="1125"/>
                    </a:lnTo>
                    <a:lnTo>
                      <a:pt x="4919" y="1123"/>
                    </a:lnTo>
                    <a:lnTo>
                      <a:pt x="4935" y="1119"/>
                    </a:lnTo>
                    <a:lnTo>
                      <a:pt x="4944" y="1117"/>
                    </a:lnTo>
                    <a:lnTo>
                      <a:pt x="4961" y="1113"/>
                    </a:lnTo>
                    <a:lnTo>
                      <a:pt x="4970" y="1112"/>
                    </a:lnTo>
                    <a:lnTo>
                      <a:pt x="4986" y="1109"/>
                    </a:lnTo>
                    <a:lnTo>
                      <a:pt x="4995" y="1107"/>
                    </a:lnTo>
                    <a:lnTo>
                      <a:pt x="5012" y="1105"/>
                    </a:lnTo>
                    <a:lnTo>
                      <a:pt x="5021" y="1104"/>
                    </a:lnTo>
                    <a:lnTo>
                      <a:pt x="5038" y="1102"/>
                    </a:lnTo>
                    <a:lnTo>
                      <a:pt x="5047" y="1102"/>
                    </a:lnTo>
                    <a:lnTo>
                      <a:pt x="5064" y="1101"/>
                    </a:lnTo>
                    <a:lnTo>
                      <a:pt x="5074" y="1100"/>
                    </a:lnTo>
                    <a:lnTo>
                      <a:pt x="5090" y="1100"/>
                    </a:lnTo>
                    <a:lnTo>
                      <a:pt x="5100" y="1100"/>
                    </a:lnTo>
                    <a:lnTo>
                      <a:pt x="5116" y="1100"/>
                    </a:lnTo>
                    <a:lnTo>
                      <a:pt x="5126" y="1101"/>
                    </a:lnTo>
                    <a:lnTo>
                      <a:pt x="5143" y="1102"/>
                    </a:lnTo>
                    <a:lnTo>
                      <a:pt x="5152" y="1102"/>
                    </a:lnTo>
                    <a:lnTo>
                      <a:pt x="5169" y="1104"/>
                    </a:lnTo>
                    <a:lnTo>
                      <a:pt x="5178" y="1105"/>
                    </a:lnTo>
                    <a:lnTo>
                      <a:pt x="5195" y="1107"/>
                    </a:lnTo>
                    <a:lnTo>
                      <a:pt x="5204" y="1109"/>
                    </a:lnTo>
                    <a:lnTo>
                      <a:pt x="5220" y="1112"/>
                    </a:lnTo>
                    <a:lnTo>
                      <a:pt x="5230" y="1113"/>
                    </a:lnTo>
                    <a:lnTo>
                      <a:pt x="5246" y="1117"/>
                    </a:lnTo>
                    <a:lnTo>
                      <a:pt x="5255" y="1119"/>
                    </a:lnTo>
                    <a:lnTo>
                      <a:pt x="5271" y="1123"/>
                    </a:lnTo>
                    <a:lnTo>
                      <a:pt x="5280" y="1125"/>
                    </a:lnTo>
                    <a:lnTo>
                      <a:pt x="5296" y="1130"/>
                    </a:lnTo>
                    <a:lnTo>
                      <a:pt x="5305" y="1133"/>
                    </a:lnTo>
                    <a:lnTo>
                      <a:pt x="5321" y="1138"/>
                    </a:lnTo>
                    <a:lnTo>
                      <a:pt x="5329" y="1141"/>
                    </a:lnTo>
                    <a:lnTo>
                      <a:pt x="5345" y="1147"/>
                    </a:lnTo>
                    <a:lnTo>
                      <a:pt x="5354" y="1150"/>
                    </a:lnTo>
                    <a:lnTo>
                      <a:pt x="5369" y="1157"/>
                    </a:lnTo>
                    <a:lnTo>
                      <a:pt x="5378" y="1160"/>
                    </a:lnTo>
                    <a:lnTo>
                      <a:pt x="5393" y="1167"/>
                    </a:lnTo>
                    <a:lnTo>
                      <a:pt x="5401" y="1172"/>
                    </a:lnTo>
                    <a:lnTo>
                      <a:pt x="5416" y="1179"/>
                    </a:lnTo>
                    <a:lnTo>
                      <a:pt x="5424" y="1184"/>
                    </a:lnTo>
                    <a:lnTo>
                      <a:pt x="5439" y="1192"/>
                    </a:lnTo>
                    <a:lnTo>
                      <a:pt x="5445" y="1196"/>
                    </a:lnTo>
                    <a:lnTo>
                      <a:pt x="5460" y="1204"/>
                    </a:lnTo>
                    <a:lnTo>
                      <a:pt x="5468" y="1209"/>
                    </a:lnTo>
                    <a:lnTo>
                      <a:pt x="5482" y="1218"/>
                    </a:lnTo>
                    <a:lnTo>
                      <a:pt x="5490" y="1224"/>
                    </a:lnTo>
                    <a:lnTo>
                      <a:pt x="5503" y="1233"/>
                    </a:lnTo>
                    <a:lnTo>
                      <a:pt x="5511" y="1239"/>
                    </a:lnTo>
                    <a:lnTo>
                      <a:pt x="5524" y="1249"/>
                    </a:lnTo>
                    <a:lnTo>
                      <a:pt x="5531" y="1255"/>
                    </a:lnTo>
                    <a:lnTo>
                      <a:pt x="5544" y="1265"/>
                    </a:lnTo>
                    <a:lnTo>
                      <a:pt x="5551" y="1271"/>
                    </a:lnTo>
                    <a:lnTo>
                      <a:pt x="5564" y="1282"/>
                    </a:lnTo>
                    <a:lnTo>
                      <a:pt x="5570" y="1289"/>
                    </a:lnTo>
                    <a:lnTo>
                      <a:pt x="5582" y="1300"/>
                    </a:lnTo>
                    <a:lnTo>
                      <a:pt x="5589" y="1307"/>
                    </a:lnTo>
                    <a:lnTo>
                      <a:pt x="5601" y="1319"/>
                    </a:lnTo>
                    <a:lnTo>
                      <a:pt x="5607" y="1325"/>
                    </a:lnTo>
                    <a:lnTo>
                      <a:pt x="5618" y="1338"/>
                    </a:lnTo>
                    <a:lnTo>
                      <a:pt x="5624" y="1345"/>
                    </a:lnTo>
                    <a:lnTo>
                      <a:pt x="5635" y="1357"/>
                    </a:lnTo>
                    <a:lnTo>
                      <a:pt x="5640" y="1365"/>
                    </a:lnTo>
                    <a:lnTo>
                      <a:pt x="5651" y="1378"/>
                    </a:lnTo>
                    <a:lnTo>
                      <a:pt x="5656" y="1385"/>
                    </a:lnTo>
                    <a:lnTo>
                      <a:pt x="5666" y="1399"/>
                    </a:lnTo>
                    <a:lnTo>
                      <a:pt x="5671" y="1406"/>
                    </a:lnTo>
                    <a:lnTo>
                      <a:pt x="5680" y="1420"/>
                    </a:lnTo>
                    <a:lnTo>
                      <a:pt x="5685" y="1428"/>
                    </a:lnTo>
                    <a:lnTo>
                      <a:pt x="5694" y="1442"/>
                    </a:lnTo>
                    <a:lnTo>
                      <a:pt x="5699" y="1452"/>
                    </a:lnTo>
                    <a:lnTo>
                      <a:pt x="5707" y="1466"/>
                    </a:lnTo>
                    <a:lnTo>
                      <a:pt x="5711" y="1474"/>
                    </a:lnTo>
                    <a:lnTo>
                      <a:pt x="5719" y="1489"/>
                    </a:lnTo>
                    <a:lnTo>
                      <a:pt x="5723" y="1497"/>
                    </a:lnTo>
                    <a:lnTo>
                      <a:pt x="5730" y="1512"/>
                    </a:lnTo>
                    <a:lnTo>
                      <a:pt x="5733" y="1521"/>
                    </a:lnTo>
                    <a:lnTo>
                      <a:pt x="5740" y="1536"/>
                    </a:lnTo>
                    <a:lnTo>
                      <a:pt x="5743" y="1545"/>
                    </a:lnTo>
                    <a:lnTo>
                      <a:pt x="5749" y="1560"/>
                    </a:lnTo>
                    <a:lnTo>
                      <a:pt x="5752" y="1569"/>
                    </a:lnTo>
                    <a:lnTo>
                      <a:pt x="5757" y="1584"/>
                    </a:lnTo>
                    <a:lnTo>
                      <a:pt x="5760" y="1593"/>
                    </a:lnTo>
                    <a:lnTo>
                      <a:pt x="5765" y="1609"/>
                    </a:lnTo>
                    <a:lnTo>
                      <a:pt x="5767" y="1618"/>
                    </a:lnTo>
                    <a:lnTo>
                      <a:pt x="5771" y="1634"/>
                    </a:lnTo>
                    <a:lnTo>
                      <a:pt x="5773" y="1643"/>
                    </a:lnTo>
                    <a:lnTo>
                      <a:pt x="5777" y="1660"/>
                    </a:lnTo>
                    <a:lnTo>
                      <a:pt x="5778" y="1669"/>
                    </a:lnTo>
                    <a:lnTo>
                      <a:pt x="5781" y="1685"/>
                    </a:lnTo>
                    <a:lnTo>
                      <a:pt x="5783" y="1694"/>
                    </a:lnTo>
                    <a:lnTo>
                      <a:pt x="5785" y="1711"/>
                    </a:lnTo>
                    <a:lnTo>
                      <a:pt x="5786" y="1720"/>
                    </a:lnTo>
                    <a:lnTo>
                      <a:pt x="5788" y="1737"/>
                    </a:lnTo>
                    <a:lnTo>
                      <a:pt x="5788" y="1746"/>
                    </a:lnTo>
                    <a:lnTo>
                      <a:pt x="5789" y="1763"/>
                    </a:lnTo>
                    <a:lnTo>
                      <a:pt x="5790" y="1773"/>
                    </a:lnTo>
                    <a:lnTo>
                      <a:pt x="5790" y="1789"/>
                    </a:lnTo>
                    <a:lnTo>
                      <a:pt x="5790" y="1799"/>
                    </a:lnTo>
                    <a:lnTo>
                      <a:pt x="5790" y="1815"/>
                    </a:lnTo>
                    <a:lnTo>
                      <a:pt x="5789" y="1825"/>
                    </a:lnTo>
                    <a:lnTo>
                      <a:pt x="5788" y="1842"/>
                    </a:lnTo>
                    <a:lnTo>
                      <a:pt x="5788" y="1851"/>
                    </a:lnTo>
                    <a:lnTo>
                      <a:pt x="5786" y="1868"/>
                    </a:lnTo>
                    <a:lnTo>
                      <a:pt x="5785" y="1877"/>
                    </a:lnTo>
                    <a:lnTo>
                      <a:pt x="5783" y="1894"/>
                    </a:lnTo>
                    <a:lnTo>
                      <a:pt x="5781" y="1903"/>
                    </a:lnTo>
                    <a:lnTo>
                      <a:pt x="5778" y="1919"/>
                    </a:lnTo>
                    <a:lnTo>
                      <a:pt x="5777" y="1928"/>
                    </a:lnTo>
                    <a:lnTo>
                      <a:pt x="5773" y="1945"/>
                    </a:lnTo>
                    <a:lnTo>
                      <a:pt x="5771" y="1954"/>
                    </a:lnTo>
                    <a:lnTo>
                      <a:pt x="5767" y="1970"/>
                    </a:lnTo>
                    <a:lnTo>
                      <a:pt x="5765" y="1979"/>
                    </a:lnTo>
                    <a:lnTo>
                      <a:pt x="5760" y="1995"/>
                    </a:lnTo>
                    <a:lnTo>
                      <a:pt x="5757" y="2004"/>
                    </a:lnTo>
                    <a:lnTo>
                      <a:pt x="5752" y="2019"/>
                    </a:lnTo>
                    <a:lnTo>
                      <a:pt x="5749" y="2028"/>
                    </a:lnTo>
                    <a:lnTo>
                      <a:pt x="5743" y="2044"/>
                    </a:lnTo>
                    <a:lnTo>
                      <a:pt x="5740" y="2052"/>
                    </a:lnTo>
                    <a:lnTo>
                      <a:pt x="5734" y="2068"/>
                    </a:lnTo>
                    <a:lnTo>
                      <a:pt x="5730" y="2076"/>
                    </a:lnTo>
                    <a:lnTo>
                      <a:pt x="5723" y="2091"/>
                    </a:lnTo>
                    <a:lnTo>
                      <a:pt x="5719" y="2100"/>
                    </a:lnTo>
                    <a:lnTo>
                      <a:pt x="5711" y="2115"/>
                    </a:lnTo>
                    <a:lnTo>
                      <a:pt x="5707" y="2123"/>
                    </a:lnTo>
                    <a:lnTo>
                      <a:pt x="5699" y="2137"/>
                    </a:lnTo>
                    <a:lnTo>
                      <a:pt x="5694" y="2147"/>
                    </a:lnTo>
                    <a:lnTo>
                      <a:pt x="5685" y="2161"/>
                    </a:lnTo>
                    <a:lnTo>
                      <a:pt x="5680" y="2169"/>
                    </a:lnTo>
                    <a:lnTo>
                      <a:pt x="5671" y="2183"/>
                    </a:lnTo>
                    <a:lnTo>
                      <a:pt x="5666" y="2190"/>
                    </a:lnTo>
                    <a:lnTo>
                      <a:pt x="5656" y="2204"/>
                    </a:lnTo>
                    <a:lnTo>
                      <a:pt x="5651" y="2211"/>
                    </a:lnTo>
                    <a:lnTo>
                      <a:pt x="5640" y="2224"/>
                    </a:lnTo>
                    <a:lnTo>
                      <a:pt x="5635" y="2232"/>
                    </a:lnTo>
                    <a:lnTo>
                      <a:pt x="5624" y="2244"/>
                    </a:lnTo>
                    <a:lnTo>
                      <a:pt x="5618" y="2251"/>
                    </a:lnTo>
                    <a:lnTo>
                      <a:pt x="5607" y="2264"/>
                    </a:lnTo>
                    <a:lnTo>
                      <a:pt x="5601" y="2270"/>
                    </a:lnTo>
                    <a:lnTo>
                      <a:pt x="5589" y="2282"/>
                    </a:lnTo>
                    <a:lnTo>
                      <a:pt x="5582" y="2289"/>
                    </a:lnTo>
                    <a:lnTo>
                      <a:pt x="5570" y="2300"/>
                    </a:lnTo>
                    <a:lnTo>
                      <a:pt x="5564" y="2307"/>
                    </a:lnTo>
                    <a:lnTo>
                      <a:pt x="5551" y="2318"/>
                    </a:lnTo>
                    <a:lnTo>
                      <a:pt x="5544" y="2324"/>
                    </a:lnTo>
                    <a:lnTo>
                      <a:pt x="5531" y="2334"/>
                    </a:lnTo>
                    <a:lnTo>
                      <a:pt x="5524" y="2340"/>
                    </a:lnTo>
                    <a:lnTo>
                      <a:pt x="5511" y="2350"/>
                    </a:lnTo>
                    <a:lnTo>
                      <a:pt x="5503" y="2356"/>
                    </a:lnTo>
                    <a:lnTo>
                      <a:pt x="5490" y="2365"/>
                    </a:lnTo>
                    <a:lnTo>
                      <a:pt x="5482" y="2371"/>
                    </a:lnTo>
                    <a:lnTo>
                      <a:pt x="5468" y="2380"/>
                    </a:lnTo>
                    <a:lnTo>
                      <a:pt x="5460" y="2385"/>
                    </a:lnTo>
                    <a:lnTo>
                      <a:pt x="5445" y="2393"/>
                    </a:lnTo>
                    <a:lnTo>
                      <a:pt x="5439" y="2397"/>
                    </a:lnTo>
                    <a:lnTo>
                      <a:pt x="5424" y="2405"/>
                    </a:lnTo>
                    <a:lnTo>
                      <a:pt x="5416" y="2410"/>
                    </a:lnTo>
                    <a:lnTo>
                      <a:pt x="5401" y="2417"/>
                    </a:lnTo>
                    <a:lnTo>
                      <a:pt x="5393" y="2422"/>
                    </a:lnTo>
                    <a:lnTo>
                      <a:pt x="5378" y="2429"/>
                    </a:lnTo>
                    <a:lnTo>
                      <a:pt x="5369" y="2432"/>
                    </a:lnTo>
                    <a:lnTo>
                      <a:pt x="5354" y="2439"/>
                    </a:lnTo>
                    <a:lnTo>
                      <a:pt x="5345" y="2442"/>
                    </a:lnTo>
                    <a:lnTo>
                      <a:pt x="5340" y="2444"/>
                    </a:lnTo>
                    <a:lnTo>
                      <a:pt x="5323" y="2880"/>
                    </a:lnTo>
                    <a:lnTo>
                      <a:pt x="5321" y="2900"/>
                    </a:lnTo>
                    <a:lnTo>
                      <a:pt x="5259" y="3412"/>
                    </a:lnTo>
                    <a:lnTo>
                      <a:pt x="5255" y="3432"/>
                    </a:lnTo>
                    <a:lnTo>
                      <a:pt x="5160" y="3891"/>
                    </a:lnTo>
                    <a:lnTo>
                      <a:pt x="5155" y="3911"/>
                    </a:lnTo>
                    <a:lnTo>
                      <a:pt x="5033" y="4323"/>
                    </a:lnTo>
                    <a:lnTo>
                      <a:pt x="5026" y="4342"/>
                    </a:lnTo>
                    <a:lnTo>
                      <a:pt x="4884" y="4711"/>
                    </a:lnTo>
                    <a:lnTo>
                      <a:pt x="4877" y="4727"/>
                    </a:lnTo>
                    <a:lnTo>
                      <a:pt x="4722" y="5060"/>
                    </a:lnTo>
                    <a:lnTo>
                      <a:pt x="4716" y="5073"/>
                    </a:lnTo>
                    <a:lnTo>
                      <a:pt x="4553" y="5373"/>
                    </a:lnTo>
                    <a:lnTo>
                      <a:pt x="4548" y="5382"/>
                    </a:lnTo>
                    <a:lnTo>
                      <a:pt x="4386" y="5654"/>
                    </a:lnTo>
                    <a:lnTo>
                      <a:pt x="4384" y="5659"/>
                    </a:lnTo>
                    <a:lnTo>
                      <a:pt x="4229" y="5908"/>
                    </a:lnTo>
                    <a:lnTo>
                      <a:pt x="4090" y="6136"/>
                    </a:lnTo>
                    <a:lnTo>
                      <a:pt x="3976" y="6344"/>
                    </a:lnTo>
                    <a:lnTo>
                      <a:pt x="3892" y="6533"/>
                    </a:lnTo>
                    <a:lnTo>
                      <a:pt x="3841" y="6707"/>
                    </a:lnTo>
                    <a:lnTo>
                      <a:pt x="3823" y="6872"/>
                    </a:lnTo>
                    <a:lnTo>
                      <a:pt x="3851" y="7123"/>
                    </a:lnTo>
                    <a:lnTo>
                      <a:pt x="3927" y="7335"/>
                    </a:lnTo>
                    <a:lnTo>
                      <a:pt x="4045" y="7513"/>
                    </a:lnTo>
                    <a:lnTo>
                      <a:pt x="4202" y="7663"/>
                    </a:lnTo>
                    <a:lnTo>
                      <a:pt x="4397" y="7783"/>
                    </a:lnTo>
                    <a:lnTo>
                      <a:pt x="4623" y="7872"/>
                    </a:lnTo>
                    <a:lnTo>
                      <a:pt x="4876" y="7926"/>
                    </a:lnTo>
                    <a:lnTo>
                      <a:pt x="5146" y="7943"/>
                    </a:lnTo>
                    <a:lnTo>
                      <a:pt x="5425" y="7921"/>
                    </a:lnTo>
                    <a:lnTo>
                      <a:pt x="5704" y="7861"/>
                    </a:lnTo>
                    <a:lnTo>
                      <a:pt x="5977" y="7761"/>
                    </a:lnTo>
                    <a:lnTo>
                      <a:pt x="6234" y="7621"/>
                    </a:lnTo>
                    <a:lnTo>
                      <a:pt x="6440" y="7465"/>
                    </a:lnTo>
                    <a:lnTo>
                      <a:pt x="6424" y="7448"/>
                    </a:lnTo>
                    <a:lnTo>
                      <a:pt x="6418" y="7441"/>
                    </a:lnTo>
                    <a:lnTo>
                      <a:pt x="6394" y="7412"/>
                    </a:lnTo>
                    <a:lnTo>
                      <a:pt x="6388" y="7405"/>
                    </a:lnTo>
                    <a:lnTo>
                      <a:pt x="6365" y="7375"/>
                    </a:lnTo>
                    <a:lnTo>
                      <a:pt x="6360" y="7367"/>
                    </a:lnTo>
                    <a:lnTo>
                      <a:pt x="6338" y="7336"/>
                    </a:lnTo>
                    <a:lnTo>
                      <a:pt x="6332" y="7328"/>
                    </a:lnTo>
                    <a:lnTo>
                      <a:pt x="6312" y="7297"/>
                    </a:lnTo>
                    <a:lnTo>
                      <a:pt x="6307" y="7289"/>
                    </a:lnTo>
                    <a:lnTo>
                      <a:pt x="6287" y="7256"/>
                    </a:lnTo>
                    <a:lnTo>
                      <a:pt x="6282" y="7247"/>
                    </a:lnTo>
                    <a:lnTo>
                      <a:pt x="6264" y="7214"/>
                    </a:lnTo>
                    <a:lnTo>
                      <a:pt x="6259" y="7206"/>
                    </a:lnTo>
                    <a:lnTo>
                      <a:pt x="6242" y="7172"/>
                    </a:lnTo>
                    <a:lnTo>
                      <a:pt x="6238" y="7163"/>
                    </a:lnTo>
                    <a:lnTo>
                      <a:pt x="6222" y="7129"/>
                    </a:lnTo>
                    <a:lnTo>
                      <a:pt x="6219" y="7120"/>
                    </a:lnTo>
                    <a:lnTo>
                      <a:pt x="6204" y="7085"/>
                    </a:lnTo>
                    <a:lnTo>
                      <a:pt x="6201" y="7076"/>
                    </a:lnTo>
                    <a:lnTo>
                      <a:pt x="6187" y="7041"/>
                    </a:lnTo>
                    <a:lnTo>
                      <a:pt x="6184" y="7032"/>
                    </a:lnTo>
                    <a:lnTo>
                      <a:pt x="6173" y="6996"/>
                    </a:lnTo>
                    <a:lnTo>
                      <a:pt x="6170" y="6987"/>
                    </a:lnTo>
                    <a:lnTo>
                      <a:pt x="6159" y="6951"/>
                    </a:lnTo>
                    <a:lnTo>
                      <a:pt x="6157" y="6942"/>
                    </a:lnTo>
                    <a:lnTo>
                      <a:pt x="6148" y="6905"/>
                    </a:lnTo>
                    <a:lnTo>
                      <a:pt x="6146" y="6896"/>
                    </a:lnTo>
                    <a:lnTo>
                      <a:pt x="6138" y="6859"/>
                    </a:lnTo>
                    <a:lnTo>
                      <a:pt x="6136" y="6850"/>
                    </a:lnTo>
                    <a:lnTo>
                      <a:pt x="6130" y="6812"/>
                    </a:lnTo>
                    <a:lnTo>
                      <a:pt x="6129" y="6803"/>
                    </a:lnTo>
                    <a:lnTo>
                      <a:pt x="6124" y="6766"/>
                    </a:lnTo>
                    <a:lnTo>
                      <a:pt x="6123" y="6756"/>
                    </a:lnTo>
                    <a:lnTo>
                      <a:pt x="6119" y="6719"/>
                    </a:lnTo>
                    <a:lnTo>
                      <a:pt x="6118" y="6709"/>
                    </a:lnTo>
                    <a:lnTo>
                      <a:pt x="6116" y="6671"/>
                    </a:lnTo>
                    <a:lnTo>
                      <a:pt x="6116" y="6662"/>
                    </a:lnTo>
                    <a:lnTo>
                      <a:pt x="6115" y="6624"/>
                    </a:lnTo>
                    <a:lnTo>
                      <a:pt x="6115" y="6614"/>
                    </a:lnTo>
                    <a:lnTo>
                      <a:pt x="6116" y="6576"/>
                    </a:lnTo>
                    <a:lnTo>
                      <a:pt x="6116" y="6567"/>
                    </a:lnTo>
                    <a:lnTo>
                      <a:pt x="6118" y="6529"/>
                    </a:lnTo>
                    <a:lnTo>
                      <a:pt x="6119" y="6519"/>
                    </a:lnTo>
                    <a:lnTo>
                      <a:pt x="6123" y="6481"/>
                    </a:lnTo>
                    <a:lnTo>
                      <a:pt x="6124" y="6472"/>
                    </a:lnTo>
                    <a:lnTo>
                      <a:pt x="6129" y="6434"/>
                    </a:lnTo>
                    <a:lnTo>
                      <a:pt x="6130" y="6425"/>
                    </a:lnTo>
                    <a:lnTo>
                      <a:pt x="6136" y="6388"/>
                    </a:lnTo>
                    <a:lnTo>
                      <a:pt x="6138" y="6378"/>
                    </a:lnTo>
                    <a:lnTo>
                      <a:pt x="6146" y="6341"/>
                    </a:lnTo>
                    <a:lnTo>
                      <a:pt x="6148" y="6332"/>
                    </a:lnTo>
                    <a:lnTo>
                      <a:pt x="6157" y="6295"/>
                    </a:lnTo>
                    <a:lnTo>
                      <a:pt x="6159" y="6286"/>
                    </a:lnTo>
                    <a:lnTo>
                      <a:pt x="6170" y="6250"/>
                    </a:lnTo>
                    <a:lnTo>
                      <a:pt x="6173" y="6241"/>
                    </a:lnTo>
                    <a:lnTo>
                      <a:pt x="6184" y="6205"/>
                    </a:lnTo>
                    <a:lnTo>
                      <a:pt x="6188" y="6196"/>
                    </a:lnTo>
                    <a:lnTo>
                      <a:pt x="6201" y="6161"/>
                    </a:lnTo>
                    <a:lnTo>
                      <a:pt x="6204" y="6152"/>
                    </a:lnTo>
                    <a:lnTo>
                      <a:pt x="6219" y="6117"/>
                    </a:lnTo>
                    <a:lnTo>
                      <a:pt x="6222" y="6108"/>
                    </a:lnTo>
                    <a:lnTo>
                      <a:pt x="6238" y="6074"/>
                    </a:lnTo>
                    <a:lnTo>
                      <a:pt x="6242" y="6066"/>
                    </a:lnTo>
                    <a:lnTo>
                      <a:pt x="6259" y="6032"/>
                    </a:lnTo>
                    <a:lnTo>
                      <a:pt x="6264" y="6023"/>
                    </a:lnTo>
                    <a:lnTo>
                      <a:pt x="6282" y="5990"/>
                    </a:lnTo>
                    <a:lnTo>
                      <a:pt x="6287" y="5982"/>
                    </a:lnTo>
                    <a:lnTo>
                      <a:pt x="6306" y="5950"/>
                    </a:lnTo>
                    <a:lnTo>
                      <a:pt x="6311" y="5942"/>
                    </a:lnTo>
                    <a:lnTo>
                      <a:pt x="6332" y="5910"/>
                    </a:lnTo>
                    <a:lnTo>
                      <a:pt x="6337" y="5902"/>
                    </a:lnTo>
                    <a:lnTo>
                      <a:pt x="6359" y="5871"/>
                    </a:lnTo>
                    <a:lnTo>
                      <a:pt x="6365" y="5863"/>
                    </a:lnTo>
                    <a:lnTo>
                      <a:pt x="6388" y="5833"/>
                    </a:lnTo>
                    <a:lnTo>
                      <a:pt x="6394" y="5826"/>
                    </a:lnTo>
                    <a:lnTo>
                      <a:pt x="6418" y="5796"/>
                    </a:lnTo>
                    <a:lnTo>
                      <a:pt x="6424" y="5789"/>
                    </a:lnTo>
                    <a:lnTo>
                      <a:pt x="6449" y="5761"/>
                    </a:lnTo>
                    <a:lnTo>
                      <a:pt x="6456" y="5754"/>
                    </a:lnTo>
                    <a:lnTo>
                      <a:pt x="6482" y="5727"/>
                    </a:lnTo>
                    <a:lnTo>
                      <a:pt x="6489" y="5720"/>
                    </a:lnTo>
                    <a:lnTo>
                      <a:pt x="6516" y="5694"/>
                    </a:lnTo>
                    <a:lnTo>
                      <a:pt x="6523" y="5687"/>
                    </a:lnTo>
                    <a:lnTo>
                      <a:pt x="6551" y="5662"/>
                    </a:lnTo>
                    <a:lnTo>
                      <a:pt x="6558" y="5656"/>
                    </a:lnTo>
                    <a:lnTo>
                      <a:pt x="6588" y="5632"/>
                    </a:lnTo>
                    <a:lnTo>
                      <a:pt x="6595" y="5626"/>
                    </a:lnTo>
                    <a:lnTo>
                      <a:pt x="6625" y="5603"/>
                    </a:lnTo>
                    <a:lnTo>
                      <a:pt x="6633" y="5597"/>
                    </a:lnTo>
                    <a:lnTo>
                      <a:pt x="6664" y="5575"/>
                    </a:lnTo>
                    <a:lnTo>
                      <a:pt x="6672" y="5570"/>
                    </a:lnTo>
                    <a:lnTo>
                      <a:pt x="6704" y="5549"/>
                    </a:lnTo>
                    <a:lnTo>
                      <a:pt x="6712" y="5544"/>
                    </a:lnTo>
                    <a:lnTo>
                      <a:pt x="6744" y="5525"/>
                    </a:lnTo>
                    <a:lnTo>
                      <a:pt x="6752" y="5520"/>
                    </a:lnTo>
                    <a:lnTo>
                      <a:pt x="6785" y="5502"/>
                    </a:lnTo>
                    <a:lnTo>
                      <a:pt x="6794" y="5497"/>
                    </a:lnTo>
                    <a:lnTo>
                      <a:pt x="6828" y="5480"/>
                    </a:lnTo>
                    <a:lnTo>
                      <a:pt x="6836" y="5476"/>
                    </a:lnTo>
                    <a:lnTo>
                      <a:pt x="6870" y="5460"/>
                    </a:lnTo>
                    <a:lnTo>
                      <a:pt x="6879" y="5457"/>
                    </a:lnTo>
                    <a:lnTo>
                      <a:pt x="6914" y="5442"/>
                    </a:lnTo>
                    <a:lnTo>
                      <a:pt x="6923" y="5439"/>
                    </a:lnTo>
                    <a:lnTo>
                      <a:pt x="6958" y="5426"/>
                    </a:lnTo>
                    <a:lnTo>
                      <a:pt x="6967" y="5422"/>
                    </a:lnTo>
                    <a:lnTo>
                      <a:pt x="7003" y="5411"/>
                    </a:lnTo>
                    <a:lnTo>
                      <a:pt x="7012" y="5408"/>
                    </a:lnTo>
                    <a:lnTo>
                      <a:pt x="7048" y="5397"/>
                    </a:lnTo>
                    <a:lnTo>
                      <a:pt x="7057" y="5395"/>
                    </a:lnTo>
                    <a:lnTo>
                      <a:pt x="7094" y="5386"/>
                    </a:lnTo>
                    <a:lnTo>
                      <a:pt x="7103" y="5384"/>
                    </a:lnTo>
                    <a:lnTo>
                      <a:pt x="7140" y="5376"/>
                    </a:lnTo>
                    <a:lnTo>
                      <a:pt x="7149" y="5374"/>
                    </a:lnTo>
                    <a:lnTo>
                      <a:pt x="7187" y="5368"/>
                    </a:lnTo>
                    <a:lnTo>
                      <a:pt x="7196" y="5367"/>
                    </a:lnTo>
                    <a:lnTo>
                      <a:pt x="7233" y="5362"/>
                    </a:lnTo>
                    <a:lnTo>
                      <a:pt x="7243" y="5361"/>
                    </a:lnTo>
                    <a:lnTo>
                      <a:pt x="7280" y="5357"/>
                    </a:lnTo>
                    <a:lnTo>
                      <a:pt x="7290" y="5356"/>
                    </a:lnTo>
                    <a:lnTo>
                      <a:pt x="7328" y="5354"/>
                    </a:lnTo>
                    <a:lnTo>
                      <a:pt x="7337" y="5354"/>
                    </a:lnTo>
                    <a:lnTo>
                      <a:pt x="7375" y="5353"/>
                    </a:lnTo>
                    <a:lnTo>
                      <a:pt x="7385" y="5353"/>
                    </a:lnTo>
                    <a:lnTo>
                      <a:pt x="7423" y="5354"/>
                    </a:lnTo>
                    <a:lnTo>
                      <a:pt x="7432" y="5354"/>
                    </a:lnTo>
                    <a:lnTo>
                      <a:pt x="7470" y="5356"/>
                    </a:lnTo>
                    <a:lnTo>
                      <a:pt x="7480" y="5357"/>
                    </a:lnTo>
                    <a:lnTo>
                      <a:pt x="7518" y="5361"/>
                    </a:lnTo>
                    <a:lnTo>
                      <a:pt x="7527" y="5362"/>
                    </a:lnTo>
                    <a:lnTo>
                      <a:pt x="7565" y="5367"/>
                    </a:lnTo>
                    <a:lnTo>
                      <a:pt x="7574" y="5368"/>
                    </a:lnTo>
                    <a:lnTo>
                      <a:pt x="7611" y="5374"/>
                    </a:lnTo>
                    <a:lnTo>
                      <a:pt x="7621" y="5376"/>
                    </a:lnTo>
                    <a:lnTo>
                      <a:pt x="7658" y="5384"/>
                    </a:lnTo>
                    <a:lnTo>
                      <a:pt x="7667" y="5386"/>
                    </a:lnTo>
                    <a:lnTo>
                      <a:pt x="7704" y="5395"/>
                    </a:lnTo>
                    <a:lnTo>
                      <a:pt x="7713" y="5397"/>
                    </a:lnTo>
                    <a:lnTo>
                      <a:pt x="7749" y="5408"/>
                    </a:lnTo>
                    <a:lnTo>
                      <a:pt x="7758" y="5411"/>
                    </a:lnTo>
                    <a:lnTo>
                      <a:pt x="7794" y="5422"/>
                    </a:lnTo>
                    <a:lnTo>
                      <a:pt x="7803" y="5426"/>
                    </a:lnTo>
                    <a:lnTo>
                      <a:pt x="7838" y="5439"/>
                    </a:lnTo>
                    <a:lnTo>
                      <a:pt x="7847" y="5442"/>
                    </a:lnTo>
                    <a:lnTo>
                      <a:pt x="7882" y="5457"/>
                    </a:lnTo>
                    <a:lnTo>
                      <a:pt x="7891" y="5460"/>
                    </a:lnTo>
                    <a:lnTo>
                      <a:pt x="7925" y="5476"/>
                    </a:lnTo>
                    <a:lnTo>
                      <a:pt x="7933" y="5480"/>
                    </a:lnTo>
                    <a:lnTo>
                      <a:pt x="7967" y="5497"/>
                    </a:lnTo>
                    <a:lnTo>
                      <a:pt x="7976" y="5502"/>
                    </a:lnTo>
                    <a:lnTo>
                      <a:pt x="8009" y="5520"/>
                    </a:lnTo>
                    <a:lnTo>
                      <a:pt x="8017" y="5525"/>
                    </a:lnTo>
                    <a:lnTo>
                      <a:pt x="8049" y="5544"/>
                    </a:lnTo>
                    <a:lnTo>
                      <a:pt x="8057" y="5549"/>
                    </a:lnTo>
                    <a:lnTo>
                      <a:pt x="8089" y="5570"/>
                    </a:lnTo>
                    <a:lnTo>
                      <a:pt x="8097" y="5575"/>
                    </a:lnTo>
                    <a:lnTo>
                      <a:pt x="8128" y="5597"/>
                    </a:lnTo>
                    <a:lnTo>
                      <a:pt x="8136" y="5603"/>
                    </a:lnTo>
                    <a:lnTo>
                      <a:pt x="8166" y="5626"/>
                    </a:lnTo>
                    <a:lnTo>
                      <a:pt x="8173" y="5632"/>
                    </a:lnTo>
                    <a:lnTo>
                      <a:pt x="8203" y="5656"/>
                    </a:lnTo>
                    <a:lnTo>
                      <a:pt x="8210" y="5662"/>
                    </a:lnTo>
                    <a:lnTo>
                      <a:pt x="8238" y="5687"/>
                    </a:lnTo>
                    <a:lnTo>
                      <a:pt x="8245" y="5694"/>
                    </a:lnTo>
                    <a:lnTo>
                      <a:pt x="8272" y="5720"/>
                    </a:lnTo>
                    <a:lnTo>
                      <a:pt x="8279" y="5727"/>
                    </a:lnTo>
                    <a:lnTo>
                      <a:pt x="8305" y="5754"/>
                    </a:lnTo>
                    <a:lnTo>
                      <a:pt x="8312" y="5761"/>
                    </a:lnTo>
                    <a:lnTo>
                      <a:pt x="8337" y="5789"/>
                    </a:lnTo>
                    <a:lnTo>
                      <a:pt x="8343" y="5796"/>
                    </a:lnTo>
                    <a:lnTo>
                      <a:pt x="8367" y="5826"/>
                    </a:lnTo>
                    <a:lnTo>
                      <a:pt x="8373" y="5833"/>
                    </a:lnTo>
                    <a:lnTo>
                      <a:pt x="8396" y="5863"/>
                    </a:lnTo>
                    <a:lnTo>
                      <a:pt x="8402" y="5871"/>
                    </a:lnTo>
                    <a:lnTo>
                      <a:pt x="8424" y="5902"/>
                    </a:lnTo>
                    <a:lnTo>
                      <a:pt x="8429" y="5910"/>
                    </a:lnTo>
                    <a:lnTo>
                      <a:pt x="8450" y="5942"/>
                    </a:lnTo>
                    <a:lnTo>
                      <a:pt x="8455" y="5950"/>
                    </a:lnTo>
                    <a:lnTo>
                      <a:pt x="8474" y="5982"/>
                    </a:lnTo>
                    <a:lnTo>
                      <a:pt x="8479" y="5990"/>
                    </a:lnTo>
                    <a:lnTo>
                      <a:pt x="8497" y="6023"/>
                    </a:lnTo>
                    <a:lnTo>
                      <a:pt x="8502" y="6032"/>
                    </a:lnTo>
                    <a:lnTo>
                      <a:pt x="8519" y="6066"/>
                    </a:lnTo>
                    <a:lnTo>
                      <a:pt x="8523" y="6074"/>
                    </a:lnTo>
                    <a:lnTo>
                      <a:pt x="8539" y="6108"/>
                    </a:lnTo>
                    <a:lnTo>
                      <a:pt x="8542" y="6117"/>
                    </a:lnTo>
                    <a:lnTo>
                      <a:pt x="8557" y="6152"/>
                    </a:lnTo>
                    <a:lnTo>
                      <a:pt x="8560" y="6161"/>
                    </a:lnTo>
                    <a:lnTo>
                      <a:pt x="8573" y="6196"/>
                    </a:lnTo>
                    <a:lnTo>
                      <a:pt x="8577" y="6205"/>
                    </a:lnTo>
                    <a:lnTo>
                      <a:pt x="8588" y="6241"/>
                    </a:lnTo>
                    <a:lnTo>
                      <a:pt x="8591" y="6250"/>
                    </a:lnTo>
                    <a:lnTo>
                      <a:pt x="8602" y="6286"/>
                    </a:lnTo>
                    <a:lnTo>
                      <a:pt x="8604" y="6295"/>
                    </a:lnTo>
                    <a:lnTo>
                      <a:pt x="8613" y="6332"/>
                    </a:lnTo>
                    <a:lnTo>
                      <a:pt x="8615" y="6341"/>
                    </a:lnTo>
                    <a:lnTo>
                      <a:pt x="8623" y="6378"/>
                    </a:lnTo>
                    <a:lnTo>
                      <a:pt x="8625" y="6388"/>
                    </a:lnTo>
                    <a:lnTo>
                      <a:pt x="8631" y="6425"/>
                    </a:lnTo>
                    <a:lnTo>
                      <a:pt x="8632" y="6434"/>
                    </a:lnTo>
                    <a:lnTo>
                      <a:pt x="8637" y="6472"/>
                    </a:lnTo>
                    <a:lnTo>
                      <a:pt x="8638" y="6481"/>
                    </a:lnTo>
                    <a:lnTo>
                      <a:pt x="8642" y="6519"/>
                    </a:lnTo>
                    <a:lnTo>
                      <a:pt x="8643" y="6529"/>
                    </a:lnTo>
                    <a:lnTo>
                      <a:pt x="8645" y="6567"/>
                    </a:lnTo>
                    <a:lnTo>
                      <a:pt x="8645" y="6576"/>
                    </a:lnTo>
                    <a:lnTo>
                      <a:pt x="8646" y="6614"/>
                    </a:lnTo>
                    <a:lnTo>
                      <a:pt x="8646" y="6624"/>
                    </a:lnTo>
                    <a:lnTo>
                      <a:pt x="8645" y="6662"/>
                    </a:lnTo>
                    <a:lnTo>
                      <a:pt x="8645" y="6671"/>
                    </a:lnTo>
                    <a:lnTo>
                      <a:pt x="8643" y="6709"/>
                    </a:lnTo>
                    <a:lnTo>
                      <a:pt x="8642" y="6719"/>
                    </a:lnTo>
                    <a:lnTo>
                      <a:pt x="8638" y="6756"/>
                    </a:lnTo>
                    <a:lnTo>
                      <a:pt x="8637" y="6766"/>
                    </a:lnTo>
                    <a:lnTo>
                      <a:pt x="8632" y="6803"/>
                    </a:lnTo>
                    <a:lnTo>
                      <a:pt x="8631" y="6812"/>
                    </a:lnTo>
                    <a:lnTo>
                      <a:pt x="8625" y="6850"/>
                    </a:lnTo>
                    <a:lnTo>
                      <a:pt x="8623" y="6859"/>
                    </a:lnTo>
                    <a:lnTo>
                      <a:pt x="8615" y="6896"/>
                    </a:lnTo>
                    <a:lnTo>
                      <a:pt x="8613" y="6905"/>
                    </a:lnTo>
                    <a:lnTo>
                      <a:pt x="8604" y="6942"/>
                    </a:lnTo>
                    <a:lnTo>
                      <a:pt x="8602" y="6951"/>
                    </a:lnTo>
                    <a:lnTo>
                      <a:pt x="8591" y="6987"/>
                    </a:lnTo>
                    <a:lnTo>
                      <a:pt x="8588" y="6996"/>
                    </a:lnTo>
                    <a:lnTo>
                      <a:pt x="8577" y="7032"/>
                    </a:lnTo>
                    <a:lnTo>
                      <a:pt x="8574" y="7041"/>
                    </a:lnTo>
                    <a:lnTo>
                      <a:pt x="8560" y="7076"/>
                    </a:lnTo>
                    <a:lnTo>
                      <a:pt x="8557" y="7085"/>
                    </a:lnTo>
                    <a:lnTo>
                      <a:pt x="8542" y="7120"/>
                    </a:lnTo>
                    <a:lnTo>
                      <a:pt x="8539" y="7129"/>
                    </a:lnTo>
                    <a:lnTo>
                      <a:pt x="8523" y="7163"/>
                    </a:lnTo>
                    <a:lnTo>
                      <a:pt x="8519" y="7172"/>
                    </a:lnTo>
                    <a:lnTo>
                      <a:pt x="8502" y="7206"/>
                    </a:lnTo>
                    <a:lnTo>
                      <a:pt x="8497" y="7214"/>
                    </a:lnTo>
                    <a:lnTo>
                      <a:pt x="8479" y="7247"/>
                    </a:lnTo>
                    <a:lnTo>
                      <a:pt x="8474" y="7256"/>
                    </a:lnTo>
                    <a:lnTo>
                      <a:pt x="8454" y="7289"/>
                    </a:lnTo>
                    <a:lnTo>
                      <a:pt x="8449" y="7297"/>
                    </a:lnTo>
                    <a:lnTo>
                      <a:pt x="8429" y="7328"/>
                    </a:lnTo>
                    <a:lnTo>
                      <a:pt x="8423" y="7336"/>
                    </a:lnTo>
                    <a:lnTo>
                      <a:pt x="8401" y="7367"/>
                    </a:lnTo>
                    <a:lnTo>
                      <a:pt x="8396" y="7375"/>
                    </a:lnTo>
                    <a:lnTo>
                      <a:pt x="8373" y="7405"/>
                    </a:lnTo>
                    <a:lnTo>
                      <a:pt x="8367" y="7412"/>
                    </a:lnTo>
                    <a:lnTo>
                      <a:pt x="8343" y="7441"/>
                    </a:lnTo>
                    <a:lnTo>
                      <a:pt x="8337" y="7448"/>
                    </a:lnTo>
                    <a:lnTo>
                      <a:pt x="8311" y="7476"/>
                    </a:lnTo>
                    <a:lnTo>
                      <a:pt x="8305" y="7483"/>
                    </a:lnTo>
                    <a:lnTo>
                      <a:pt x="8279" y="7510"/>
                    </a:lnTo>
                    <a:lnTo>
                      <a:pt x="8272" y="7517"/>
                    </a:lnTo>
                    <a:lnTo>
                      <a:pt x="8245" y="7543"/>
                    </a:lnTo>
                    <a:lnTo>
                      <a:pt x="8238" y="7550"/>
                    </a:lnTo>
                    <a:lnTo>
                      <a:pt x="8210" y="7575"/>
                    </a:lnTo>
                    <a:lnTo>
                      <a:pt x="8202" y="7581"/>
                    </a:lnTo>
                    <a:lnTo>
                      <a:pt x="8173" y="7605"/>
                    </a:lnTo>
                    <a:lnTo>
                      <a:pt x="8166" y="7611"/>
                    </a:lnTo>
                    <a:lnTo>
                      <a:pt x="8136" y="7634"/>
                    </a:lnTo>
                    <a:lnTo>
                      <a:pt x="8128" y="7640"/>
                    </a:lnTo>
                    <a:lnTo>
                      <a:pt x="8097" y="7662"/>
                    </a:lnTo>
                    <a:lnTo>
                      <a:pt x="8089" y="7667"/>
                    </a:lnTo>
                    <a:lnTo>
                      <a:pt x="8057" y="7688"/>
                    </a:lnTo>
                    <a:lnTo>
                      <a:pt x="8049" y="7693"/>
                    </a:lnTo>
                    <a:lnTo>
                      <a:pt x="8017" y="7712"/>
                    </a:lnTo>
                    <a:lnTo>
                      <a:pt x="8009" y="7717"/>
                    </a:lnTo>
                    <a:lnTo>
                      <a:pt x="7976" y="7735"/>
                    </a:lnTo>
                    <a:lnTo>
                      <a:pt x="7967" y="7740"/>
                    </a:lnTo>
                    <a:lnTo>
                      <a:pt x="7933" y="7757"/>
                    </a:lnTo>
                    <a:lnTo>
                      <a:pt x="7925" y="7761"/>
                    </a:lnTo>
                    <a:lnTo>
                      <a:pt x="7891" y="7777"/>
                    </a:lnTo>
                    <a:lnTo>
                      <a:pt x="7882" y="7780"/>
                    </a:lnTo>
                    <a:lnTo>
                      <a:pt x="7847" y="7795"/>
                    </a:lnTo>
                    <a:lnTo>
                      <a:pt x="7838" y="7798"/>
                    </a:lnTo>
                    <a:lnTo>
                      <a:pt x="7803" y="7811"/>
                    </a:lnTo>
                    <a:lnTo>
                      <a:pt x="7794" y="7815"/>
                    </a:lnTo>
                    <a:lnTo>
                      <a:pt x="7758" y="7826"/>
                    </a:lnTo>
                    <a:lnTo>
                      <a:pt x="7749" y="7829"/>
                    </a:lnTo>
                    <a:lnTo>
                      <a:pt x="7713" y="7840"/>
                    </a:lnTo>
                    <a:lnTo>
                      <a:pt x="7704" y="7842"/>
                    </a:lnTo>
                    <a:lnTo>
                      <a:pt x="7667" y="7851"/>
                    </a:lnTo>
                    <a:lnTo>
                      <a:pt x="7658" y="7853"/>
                    </a:lnTo>
                    <a:lnTo>
                      <a:pt x="7621" y="7861"/>
                    </a:lnTo>
                    <a:lnTo>
                      <a:pt x="7611" y="7863"/>
                    </a:lnTo>
                    <a:lnTo>
                      <a:pt x="7574" y="7869"/>
                    </a:lnTo>
                    <a:lnTo>
                      <a:pt x="7565" y="7870"/>
                    </a:lnTo>
                    <a:lnTo>
                      <a:pt x="7527" y="7875"/>
                    </a:lnTo>
                    <a:lnTo>
                      <a:pt x="7518" y="7876"/>
                    </a:lnTo>
                    <a:lnTo>
                      <a:pt x="7480" y="7880"/>
                    </a:lnTo>
                    <a:lnTo>
                      <a:pt x="7470" y="7881"/>
                    </a:lnTo>
                    <a:lnTo>
                      <a:pt x="7432" y="7883"/>
                    </a:lnTo>
                    <a:lnTo>
                      <a:pt x="7423" y="7883"/>
                    </a:lnTo>
                    <a:lnTo>
                      <a:pt x="7385" y="7884"/>
                    </a:lnTo>
                    <a:lnTo>
                      <a:pt x="7375" y="7884"/>
                    </a:lnTo>
                    <a:lnTo>
                      <a:pt x="7337" y="7883"/>
                    </a:lnTo>
                    <a:lnTo>
                      <a:pt x="7328" y="7883"/>
                    </a:lnTo>
                    <a:lnTo>
                      <a:pt x="7290" y="7881"/>
                    </a:lnTo>
                    <a:lnTo>
                      <a:pt x="7280" y="7880"/>
                    </a:lnTo>
                    <a:lnTo>
                      <a:pt x="7243" y="7876"/>
                    </a:lnTo>
                    <a:lnTo>
                      <a:pt x="7233" y="7875"/>
                    </a:lnTo>
                    <a:lnTo>
                      <a:pt x="7196" y="7870"/>
                    </a:lnTo>
                    <a:lnTo>
                      <a:pt x="7187" y="7869"/>
                    </a:lnTo>
                    <a:lnTo>
                      <a:pt x="7149" y="7863"/>
                    </a:lnTo>
                    <a:lnTo>
                      <a:pt x="7140" y="7861"/>
                    </a:lnTo>
                    <a:lnTo>
                      <a:pt x="7103" y="7853"/>
                    </a:lnTo>
                    <a:lnTo>
                      <a:pt x="7094" y="7851"/>
                    </a:lnTo>
                    <a:lnTo>
                      <a:pt x="7057" y="7842"/>
                    </a:lnTo>
                    <a:lnTo>
                      <a:pt x="7048" y="7840"/>
                    </a:lnTo>
                    <a:lnTo>
                      <a:pt x="7012" y="7829"/>
                    </a:lnTo>
                    <a:lnTo>
                      <a:pt x="7003" y="7826"/>
                    </a:lnTo>
                    <a:lnTo>
                      <a:pt x="6967" y="7815"/>
                    </a:lnTo>
                    <a:lnTo>
                      <a:pt x="6958" y="7811"/>
                    </a:lnTo>
                    <a:lnTo>
                      <a:pt x="6923" y="7798"/>
                    </a:lnTo>
                    <a:lnTo>
                      <a:pt x="6914" y="7795"/>
                    </a:lnTo>
                    <a:lnTo>
                      <a:pt x="6879" y="7780"/>
                    </a:lnTo>
                    <a:lnTo>
                      <a:pt x="6870" y="7777"/>
                    </a:lnTo>
                    <a:lnTo>
                      <a:pt x="6850" y="7767"/>
                    </a:lnTo>
                    <a:lnTo>
                      <a:pt x="6819" y="7801"/>
                    </a:lnTo>
                    <a:lnTo>
                      <a:pt x="6788" y="7828"/>
                    </a:lnTo>
                    <a:lnTo>
                      <a:pt x="6521" y="8031"/>
                    </a:lnTo>
                    <a:lnTo>
                      <a:pt x="6489" y="8052"/>
                    </a:lnTo>
                    <a:lnTo>
                      <a:pt x="6199" y="8209"/>
                    </a:lnTo>
                    <a:lnTo>
                      <a:pt x="6166" y="8224"/>
                    </a:lnTo>
                    <a:lnTo>
                      <a:pt x="5860" y="8336"/>
                    </a:lnTo>
                    <a:lnTo>
                      <a:pt x="5827" y="8346"/>
                    </a:lnTo>
                    <a:lnTo>
                      <a:pt x="5514" y="8414"/>
                    </a:lnTo>
                    <a:lnTo>
                      <a:pt x="5480" y="8418"/>
                    </a:lnTo>
                    <a:lnTo>
                      <a:pt x="5166" y="8442"/>
                    </a:lnTo>
                    <a:lnTo>
                      <a:pt x="5131" y="8443"/>
                    </a:lnTo>
                    <a:lnTo>
                      <a:pt x="4826" y="8423"/>
                    </a:lnTo>
                    <a:lnTo>
                      <a:pt x="4789" y="8418"/>
                    </a:lnTo>
                    <a:lnTo>
                      <a:pt x="4499" y="8356"/>
                    </a:lnTo>
                    <a:lnTo>
                      <a:pt x="4460" y="8345"/>
                    </a:lnTo>
                    <a:lnTo>
                      <a:pt x="4193" y="8240"/>
                    </a:lnTo>
                    <a:lnTo>
                      <a:pt x="4153" y="8220"/>
                    </a:lnTo>
                    <a:lnTo>
                      <a:pt x="3917" y="8074"/>
                    </a:lnTo>
                    <a:lnTo>
                      <a:pt x="3896" y="8060"/>
                    </a:lnTo>
                    <a:lnTo>
                      <a:pt x="3877" y="8043"/>
                    </a:lnTo>
                    <a:lnTo>
                      <a:pt x="3680" y="7856"/>
                    </a:lnTo>
                    <a:lnTo>
                      <a:pt x="3660" y="7835"/>
                    </a:lnTo>
                    <a:lnTo>
                      <a:pt x="3643" y="7813"/>
                    </a:lnTo>
                    <a:lnTo>
                      <a:pt x="3493" y="7585"/>
                    </a:lnTo>
                    <a:lnTo>
                      <a:pt x="3478" y="7559"/>
                    </a:lnTo>
                    <a:lnTo>
                      <a:pt x="3466" y="7532"/>
                    </a:lnTo>
                    <a:lnTo>
                      <a:pt x="3370" y="7264"/>
                    </a:lnTo>
                    <a:lnTo>
                      <a:pt x="3362" y="7236"/>
                    </a:lnTo>
                    <a:lnTo>
                      <a:pt x="3357" y="7207"/>
                    </a:lnTo>
                    <a:lnTo>
                      <a:pt x="3323" y="6900"/>
                    </a:lnTo>
                    <a:lnTo>
                      <a:pt x="3323" y="6900"/>
                    </a:lnTo>
                    <a:lnTo>
                      <a:pt x="3323" y="6899"/>
                    </a:lnTo>
                    <a:lnTo>
                      <a:pt x="3303" y="6707"/>
                    </a:lnTo>
                    <a:lnTo>
                      <a:pt x="3252" y="6533"/>
                    </a:lnTo>
                    <a:lnTo>
                      <a:pt x="3168" y="6344"/>
                    </a:lnTo>
                    <a:lnTo>
                      <a:pt x="3054" y="6137"/>
                    </a:lnTo>
                    <a:lnTo>
                      <a:pt x="2915" y="5908"/>
                    </a:lnTo>
                    <a:lnTo>
                      <a:pt x="2760" y="5659"/>
                    </a:lnTo>
                    <a:lnTo>
                      <a:pt x="2757" y="5655"/>
                    </a:lnTo>
                    <a:lnTo>
                      <a:pt x="2595" y="5382"/>
                    </a:lnTo>
                    <a:lnTo>
                      <a:pt x="2590" y="5373"/>
                    </a:lnTo>
                    <a:lnTo>
                      <a:pt x="2428" y="5073"/>
                    </a:lnTo>
                    <a:lnTo>
                      <a:pt x="2421" y="5060"/>
                    </a:lnTo>
                    <a:lnTo>
                      <a:pt x="2266" y="4727"/>
                    </a:lnTo>
                    <a:lnTo>
                      <a:pt x="2259" y="4711"/>
                    </a:lnTo>
                    <a:lnTo>
                      <a:pt x="2117" y="4342"/>
                    </a:lnTo>
                    <a:lnTo>
                      <a:pt x="2110" y="4323"/>
                    </a:lnTo>
                    <a:lnTo>
                      <a:pt x="1988" y="3911"/>
                    </a:lnTo>
                    <a:lnTo>
                      <a:pt x="1983" y="3891"/>
                    </a:lnTo>
                    <a:lnTo>
                      <a:pt x="1888" y="3432"/>
                    </a:lnTo>
                    <a:lnTo>
                      <a:pt x="1884" y="3412"/>
                    </a:lnTo>
                    <a:lnTo>
                      <a:pt x="1822" y="2900"/>
                    </a:lnTo>
                    <a:lnTo>
                      <a:pt x="1820" y="2880"/>
                    </a:lnTo>
                    <a:lnTo>
                      <a:pt x="1803" y="2444"/>
                    </a:lnTo>
                    <a:lnTo>
                      <a:pt x="1799" y="2442"/>
                    </a:lnTo>
                    <a:lnTo>
                      <a:pt x="1790" y="2439"/>
                    </a:lnTo>
                    <a:lnTo>
                      <a:pt x="1775" y="2432"/>
                    </a:lnTo>
                    <a:lnTo>
                      <a:pt x="1766" y="2429"/>
                    </a:lnTo>
                    <a:lnTo>
                      <a:pt x="1751" y="2422"/>
                    </a:lnTo>
                    <a:lnTo>
                      <a:pt x="1743" y="2418"/>
                    </a:lnTo>
                    <a:lnTo>
                      <a:pt x="1728" y="2410"/>
                    </a:lnTo>
                    <a:lnTo>
                      <a:pt x="1720" y="2406"/>
                    </a:lnTo>
                    <a:lnTo>
                      <a:pt x="1706" y="2398"/>
                    </a:lnTo>
                    <a:lnTo>
                      <a:pt x="1696" y="2393"/>
                    </a:lnTo>
                    <a:lnTo>
                      <a:pt x="1682" y="2384"/>
                    </a:lnTo>
                    <a:lnTo>
                      <a:pt x="1674" y="2379"/>
                    </a:lnTo>
                    <a:lnTo>
                      <a:pt x="1661" y="2370"/>
                    </a:lnTo>
                    <a:lnTo>
                      <a:pt x="1653" y="2365"/>
                    </a:lnTo>
                    <a:lnTo>
                      <a:pt x="1640" y="2355"/>
                    </a:lnTo>
                    <a:lnTo>
                      <a:pt x="1632" y="2350"/>
                    </a:lnTo>
                    <a:lnTo>
                      <a:pt x="1619" y="2340"/>
                    </a:lnTo>
                    <a:lnTo>
                      <a:pt x="1612" y="2334"/>
                    </a:lnTo>
                    <a:lnTo>
                      <a:pt x="1599" y="2324"/>
                    </a:lnTo>
                    <a:lnTo>
                      <a:pt x="1592" y="2318"/>
                    </a:lnTo>
                    <a:lnTo>
                      <a:pt x="1580" y="2307"/>
                    </a:lnTo>
                    <a:lnTo>
                      <a:pt x="1573" y="2301"/>
                    </a:lnTo>
                    <a:lnTo>
                      <a:pt x="1561" y="2289"/>
                    </a:lnTo>
                    <a:lnTo>
                      <a:pt x="1555" y="2283"/>
                    </a:lnTo>
                    <a:lnTo>
                      <a:pt x="1543" y="2271"/>
                    </a:lnTo>
                    <a:lnTo>
                      <a:pt x="1537" y="2264"/>
                    </a:lnTo>
                    <a:lnTo>
                      <a:pt x="1526" y="2252"/>
                    </a:lnTo>
                    <a:lnTo>
                      <a:pt x="1520" y="2245"/>
                    </a:lnTo>
                    <a:lnTo>
                      <a:pt x="1509" y="2232"/>
                    </a:lnTo>
                    <a:lnTo>
                      <a:pt x="1503" y="2225"/>
                    </a:lnTo>
                    <a:lnTo>
                      <a:pt x="1493" y="2212"/>
                    </a:lnTo>
                    <a:lnTo>
                      <a:pt x="1487" y="2204"/>
                    </a:lnTo>
                    <a:lnTo>
                      <a:pt x="1478" y="2191"/>
                    </a:lnTo>
                    <a:lnTo>
                      <a:pt x="1472" y="2183"/>
                    </a:lnTo>
                    <a:lnTo>
                      <a:pt x="1463" y="2169"/>
                    </a:lnTo>
                    <a:lnTo>
                      <a:pt x="1458" y="2161"/>
                    </a:lnTo>
                    <a:lnTo>
                      <a:pt x="1449" y="2147"/>
                    </a:lnTo>
                    <a:lnTo>
                      <a:pt x="1444" y="2137"/>
                    </a:lnTo>
                    <a:lnTo>
                      <a:pt x="1436" y="2123"/>
                    </a:lnTo>
                    <a:lnTo>
                      <a:pt x="1431" y="2114"/>
                    </a:lnTo>
                    <a:lnTo>
                      <a:pt x="1424" y="2099"/>
                    </a:lnTo>
                    <a:lnTo>
                      <a:pt x="1420" y="2091"/>
                    </a:lnTo>
                    <a:lnTo>
                      <a:pt x="1413" y="2075"/>
                    </a:lnTo>
                    <a:lnTo>
                      <a:pt x="1409" y="2067"/>
                    </a:lnTo>
                    <a:lnTo>
                      <a:pt x="1403" y="2051"/>
                    </a:lnTo>
                    <a:lnTo>
                      <a:pt x="1399" y="2043"/>
                    </a:lnTo>
                    <a:lnTo>
                      <a:pt x="1394" y="2027"/>
                    </a:lnTo>
                    <a:lnTo>
                      <a:pt x="1391" y="2018"/>
                    </a:lnTo>
                    <a:lnTo>
                      <a:pt x="1386" y="2002"/>
                    </a:lnTo>
                    <a:lnTo>
                      <a:pt x="1383" y="1993"/>
                    </a:lnTo>
                    <a:lnTo>
                      <a:pt x="1378" y="1977"/>
                    </a:lnTo>
                    <a:lnTo>
                      <a:pt x="1376" y="1968"/>
                    </a:lnTo>
                    <a:lnTo>
                      <a:pt x="1372" y="1952"/>
                    </a:lnTo>
                    <a:lnTo>
                      <a:pt x="1370" y="1943"/>
                    </a:lnTo>
                    <a:lnTo>
                      <a:pt x="1367" y="1927"/>
                    </a:lnTo>
                    <a:lnTo>
                      <a:pt x="1365" y="1918"/>
                    </a:lnTo>
                    <a:lnTo>
                      <a:pt x="1362" y="1902"/>
                    </a:lnTo>
                    <a:lnTo>
                      <a:pt x="1361" y="1892"/>
                    </a:lnTo>
                    <a:lnTo>
                      <a:pt x="1359" y="1876"/>
                    </a:lnTo>
                    <a:lnTo>
                      <a:pt x="1358" y="1867"/>
                    </a:lnTo>
                    <a:lnTo>
                      <a:pt x="1356" y="1850"/>
                    </a:lnTo>
                    <a:lnTo>
                      <a:pt x="1356" y="1841"/>
                    </a:lnTo>
                    <a:lnTo>
                      <a:pt x="1355" y="1824"/>
                    </a:lnTo>
                    <a:lnTo>
                      <a:pt x="1354" y="1815"/>
                    </a:lnTo>
                    <a:lnTo>
                      <a:pt x="1354" y="1799"/>
                    </a:lnTo>
                    <a:lnTo>
                      <a:pt x="1354" y="1789"/>
                    </a:lnTo>
                    <a:lnTo>
                      <a:pt x="1354" y="1773"/>
                    </a:lnTo>
                    <a:lnTo>
                      <a:pt x="1355" y="1764"/>
                    </a:lnTo>
                    <a:lnTo>
                      <a:pt x="1356" y="1747"/>
                    </a:lnTo>
                    <a:lnTo>
                      <a:pt x="1356" y="1738"/>
                    </a:lnTo>
                    <a:lnTo>
                      <a:pt x="1358" y="1721"/>
                    </a:lnTo>
                    <a:lnTo>
                      <a:pt x="1359" y="1712"/>
                    </a:lnTo>
                    <a:lnTo>
                      <a:pt x="1361" y="1696"/>
                    </a:lnTo>
                    <a:lnTo>
                      <a:pt x="1362" y="1686"/>
                    </a:lnTo>
                    <a:lnTo>
                      <a:pt x="1365" y="1670"/>
                    </a:lnTo>
                    <a:lnTo>
                      <a:pt x="1367" y="1661"/>
                    </a:lnTo>
                    <a:lnTo>
                      <a:pt x="1370" y="1645"/>
                    </a:lnTo>
                    <a:lnTo>
                      <a:pt x="1372" y="1636"/>
                    </a:lnTo>
                    <a:lnTo>
                      <a:pt x="1376" y="1620"/>
                    </a:lnTo>
                    <a:lnTo>
                      <a:pt x="1378" y="1611"/>
                    </a:lnTo>
                    <a:lnTo>
                      <a:pt x="1383" y="1595"/>
                    </a:lnTo>
                    <a:lnTo>
                      <a:pt x="1386" y="1586"/>
                    </a:lnTo>
                    <a:lnTo>
                      <a:pt x="1391" y="1570"/>
                    </a:lnTo>
                    <a:lnTo>
                      <a:pt x="1394" y="1561"/>
                    </a:lnTo>
                    <a:lnTo>
                      <a:pt x="1400" y="1546"/>
                    </a:lnTo>
                    <a:lnTo>
                      <a:pt x="1403" y="1537"/>
                    </a:lnTo>
                    <a:lnTo>
                      <a:pt x="1409" y="1522"/>
                    </a:lnTo>
                    <a:lnTo>
                      <a:pt x="1413" y="1513"/>
                    </a:lnTo>
                    <a:lnTo>
                      <a:pt x="1420" y="1498"/>
                    </a:lnTo>
                    <a:lnTo>
                      <a:pt x="1424" y="1490"/>
                    </a:lnTo>
                    <a:lnTo>
                      <a:pt x="1431" y="1475"/>
                    </a:lnTo>
                    <a:lnTo>
                      <a:pt x="1436" y="1466"/>
                    </a:lnTo>
                    <a:lnTo>
                      <a:pt x="1444" y="1452"/>
                    </a:lnTo>
                    <a:lnTo>
                      <a:pt x="1449" y="1442"/>
                    </a:lnTo>
                    <a:lnTo>
                      <a:pt x="1458" y="1428"/>
                    </a:lnTo>
                    <a:lnTo>
                      <a:pt x="1463" y="1420"/>
                    </a:lnTo>
                    <a:lnTo>
                      <a:pt x="1472" y="1406"/>
                    </a:lnTo>
                    <a:lnTo>
                      <a:pt x="1478" y="1398"/>
                    </a:lnTo>
                    <a:lnTo>
                      <a:pt x="1487" y="1385"/>
                    </a:lnTo>
                    <a:lnTo>
                      <a:pt x="1493" y="1377"/>
                    </a:lnTo>
                    <a:lnTo>
                      <a:pt x="1503" y="1364"/>
                    </a:lnTo>
                    <a:lnTo>
                      <a:pt x="1509" y="1357"/>
                    </a:lnTo>
                    <a:lnTo>
                      <a:pt x="1520" y="1344"/>
                    </a:lnTo>
                    <a:lnTo>
                      <a:pt x="1526" y="1337"/>
                    </a:lnTo>
                    <a:lnTo>
                      <a:pt x="1537" y="1325"/>
                    </a:lnTo>
                    <a:lnTo>
                      <a:pt x="1543" y="1318"/>
                    </a:lnTo>
                    <a:lnTo>
                      <a:pt x="1555" y="1306"/>
                    </a:lnTo>
                    <a:lnTo>
                      <a:pt x="1561" y="1300"/>
                    </a:lnTo>
                    <a:lnTo>
                      <a:pt x="1573" y="1288"/>
                    </a:lnTo>
                    <a:lnTo>
                      <a:pt x="1580" y="1282"/>
                    </a:lnTo>
                    <a:lnTo>
                      <a:pt x="1592" y="1271"/>
                    </a:lnTo>
                    <a:lnTo>
                      <a:pt x="1599" y="1265"/>
                    </a:lnTo>
                    <a:lnTo>
                      <a:pt x="1612" y="1255"/>
                    </a:lnTo>
                    <a:lnTo>
                      <a:pt x="1619" y="1249"/>
                    </a:lnTo>
                    <a:lnTo>
                      <a:pt x="1632" y="1239"/>
                    </a:lnTo>
                    <a:lnTo>
                      <a:pt x="1640" y="1234"/>
                    </a:lnTo>
                    <a:lnTo>
                      <a:pt x="1653" y="1224"/>
                    </a:lnTo>
                    <a:lnTo>
                      <a:pt x="1661" y="1219"/>
                    </a:lnTo>
                    <a:lnTo>
                      <a:pt x="1674" y="1210"/>
                    </a:lnTo>
                    <a:lnTo>
                      <a:pt x="1682" y="1205"/>
                    </a:lnTo>
                    <a:lnTo>
                      <a:pt x="1696" y="1196"/>
                    </a:lnTo>
                    <a:lnTo>
                      <a:pt x="1706" y="1191"/>
                    </a:lnTo>
                    <a:lnTo>
                      <a:pt x="1720" y="1183"/>
                    </a:lnTo>
                    <a:lnTo>
                      <a:pt x="1728" y="1179"/>
                    </a:lnTo>
                    <a:lnTo>
                      <a:pt x="1743" y="1171"/>
                    </a:lnTo>
                    <a:lnTo>
                      <a:pt x="1751" y="1167"/>
                    </a:lnTo>
                    <a:lnTo>
                      <a:pt x="1766" y="1160"/>
                    </a:lnTo>
                    <a:lnTo>
                      <a:pt x="1775" y="1157"/>
                    </a:lnTo>
                    <a:lnTo>
                      <a:pt x="1790" y="1150"/>
                    </a:lnTo>
                    <a:lnTo>
                      <a:pt x="1799" y="1147"/>
                    </a:lnTo>
                    <a:lnTo>
                      <a:pt x="1814" y="1141"/>
                    </a:lnTo>
                    <a:lnTo>
                      <a:pt x="1823" y="1138"/>
                    </a:lnTo>
                    <a:lnTo>
                      <a:pt x="1838" y="1133"/>
                    </a:lnTo>
                    <a:lnTo>
                      <a:pt x="1847" y="1130"/>
                    </a:lnTo>
                    <a:lnTo>
                      <a:pt x="1863" y="1125"/>
                    </a:lnTo>
                    <a:lnTo>
                      <a:pt x="1872" y="1123"/>
                    </a:lnTo>
                    <a:lnTo>
                      <a:pt x="1888" y="1119"/>
                    </a:lnTo>
                    <a:lnTo>
                      <a:pt x="1897" y="1117"/>
                    </a:lnTo>
                    <a:lnTo>
                      <a:pt x="1914" y="1113"/>
                    </a:lnTo>
                    <a:lnTo>
                      <a:pt x="1923" y="1112"/>
                    </a:lnTo>
                    <a:lnTo>
                      <a:pt x="1939" y="1109"/>
                    </a:lnTo>
                    <a:lnTo>
                      <a:pt x="1948" y="1107"/>
                    </a:lnTo>
                    <a:lnTo>
                      <a:pt x="1965" y="1105"/>
                    </a:lnTo>
                    <a:lnTo>
                      <a:pt x="1974" y="1104"/>
                    </a:lnTo>
                    <a:lnTo>
                      <a:pt x="1991" y="1102"/>
                    </a:lnTo>
                    <a:lnTo>
                      <a:pt x="2000" y="1102"/>
                    </a:lnTo>
                    <a:lnTo>
                      <a:pt x="2017" y="1101"/>
                    </a:lnTo>
                    <a:lnTo>
                      <a:pt x="2027" y="1100"/>
                    </a:lnTo>
                    <a:lnTo>
                      <a:pt x="2043" y="1100"/>
                    </a:lnTo>
                    <a:lnTo>
                      <a:pt x="2053" y="1100"/>
                    </a:lnTo>
                    <a:lnTo>
                      <a:pt x="2069" y="1100"/>
                    </a:lnTo>
                    <a:lnTo>
                      <a:pt x="2079" y="1101"/>
                    </a:lnTo>
                    <a:lnTo>
                      <a:pt x="2096" y="1102"/>
                    </a:lnTo>
                    <a:lnTo>
                      <a:pt x="2105" y="1102"/>
                    </a:lnTo>
                    <a:lnTo>
                      <a:pt x="2122" y="1104"/>
                    </a:lnTo>
                    <a:lnTo>
                      <a:pt x="2131" y="1105"/>
                    </a:lnTo>
                    <a:lnTo>
                      <a:pt x="2148" y="1107"/>
                    </a:lnTo>
                    <a:lnTo>
                      <a:pt x="2157" y="1109"/>
                    </a:lnTo>
                    <a:lnTo>
                      <a:pt x="2173" y="1112"/>
                    </a:lnTo>
                    <a:lnTo>
                      <a:pt x="2183" y="1113"/>
                    </a:lnTo>
                    <a:lnTo>
                      <a:pt x="2199" y="1117"/>
                    </a:lnTo>
                    <a:lnTo>
                      <a:pt x="2208" y="1119"/>
                    </a:lnTo>
                    <a:lnTo>
                      <a:pt x="2224" y="1123"/>
                    </a:lnTo>
                    <a:lnTo>
                      <a:pt x="2233" y="1125"/>
                    </a:lnTo>
                    <a:lnTo>
                      <a:pt x="2249" y="1130"/>
                    </a:lnTo>
                    <a:lnTo>
                      <a:pt x="2258" y="1133"/>
                    </a:lnTo>
                    <a:lnTo>
                      <a:pt x="2274" y="1138"/>
                    </a:lnTo>
                    <a:lnTo>
                      <a:pt x="2282" y="1141"/>
                    </a:lnTo>
                    <a:lnTo>
                      <a:pt x="2298" y="1147"/>
                    </a:lnTo>
                    <a:lnTo>
                      <a:pt x="2307" y="1150"/>
                    </a:lnTo>
                    <a:lnTo>
                      <a:pt x="2322" y="1157"/>
                    </a:lnTo>
                    <a:lnTo>
                      <a:pt x="2331" y="1160"/>
                    </a:lnTo>
                    <a:lnTo>
                      <a:pt x="2346" y="1167"/>
                    </a:lnTo>
                    <a:lnTo>
                      <a:pt x="2354" y="1172"/>
                    </a:lnTo>
                    <a:lnTo>
                      <a:pt x="2369" y="1179"/>
                    </a:lnTo>
                    <a:lnTo>
                      <a:pt x="2377" y="1184"/>
                    </a:lnTo>
                    <a:lnTo>
                      <a:pt x="2392" y="1192"/>
                    </a:lnTo>
                    <a:lnTo>
                      <a:pt x="2398" y="1196"/>
                    </a:lnTo>
                    <a:lnTo>
                      <a:pt x="2413" y="1204"/>
                    </a:lnTo>
                    <a:lnTo>
                      <a:pt x="2421" y="1209"/>
                    </a:lnTo>
                    <a:lnTo>
                      <a:pt x="2435" y="1218"/>
                    </a:lnTo>
                    <a:lnTo>
                      <a:pt x="2443" y="1224"/>
                    </a:lnTo>
                    <a:lnTo>
                      <a:pt x="2456" y="1233"/>
                    </a:lnTo>
                    <a:lnTo>
                      <a:pt x="2464" y="1239"/>
                    </a:lnTo>
                    <a:lnTo>
                      <a:pt x="2477" y="1249"/>
                    </a:lnTo>
                    <a:lnTo>
                      <a:pt x="2484" y="1255"/>
                    </a:lnTo>
                    <a:lnTo>
                      <a:pt x="2497" y="1265"/>
                    </a:lnTo>
                    <a:lnTo>
                      <a:pt x="2504" y="1271"/>
                    </a:lnTo>
                    <a:lnTo>
                      <a:pt x="2517" y="1282"/>
                    </a:lnTo>
                    <a:lnTo>
                      <a:pt x="2523" y="1289"/>
                    </a:lnTo>
                    <a:lnTo>
                      <a:pt x="2535" y="1300"/>
                    </a:lnTo>
                    <a:lnTo>
                      <a:pt x="2542" y="1307"/>
                    </a:lnTo>
                    <a:lnTo>
                      <a:pt x="2554" y="1319"/>
                    </a:lnTo>
                    <a:lnTo>
                      <a:pt x="2560" y="1325"/>
                    </a:lnTo>
                    <a:lnTo>
                      <a:pt x="2571" y="1338"/>
                    </a:lnTo>
                    <a:lnTo>
                      <a:pt x="2577" y="1345"/>
                    </a:lnTo>
                    <a:lnTo>
                      <a:pt x="2588" y="1357"/>
                    </a:lnTo>
                    <a:lnTo>
                      <a:pt x="2593" y="1365"/>
                    </a:lnTo>
                    <a:lnTo>
                      <a:pt x="2604" y="1378"/>
                    </a:lnTo>
                    <a:lnTo>
                      <a:pt x="2609" y="1385"/>
                    </a:lnTo>
                    <a:lnTo>
                      <a:pt x="2619" y="1399"/>
                    </a:lnTo>
                    <a:lnTo>
                      <a:pt x="2624" y="1406"/>
                    </a:lnTo>
                    <a:lnTo>
                      <a:pt x="2633" y="1420"/>
                    </a:lnTo>
                    <a:lnTo>
                      <a:pt x="2638" y="1428"/>
                    </a:lnTo>
                    <a:lnTo>
                      <a:pt x="2647" y="1442"/>
                    </a:lnTo>
                    <a:lnTo>
                      <a:pt x="2652" y="1452"/>
                    </a:lnTo>
                    <a:lnTo>
                      <a:pt x="2660" y="1466"/>
                    </a:lnTo>
                    <a:lnTo>
                      <a:pt x="2664" y="1474"/>
                    </a:lnTo>
                    <a:lnTo>
                      <a:pt x="2672" y="1489"/>
                    </a:lnTo>
                    <a:lnTo>
                      <a:pt x="2676" y="1497"/>
                    </a:lnTo>
                    <a:lnTo>
                      <a:pt x="2683" y="1512"/>
                    </a:lnTo>
                    <a:lnTo>
                      <a:pt x="2686" y="1521"/>
                    </a:lnTo>
                    <a:lnTo>
                      <a:pt x="2693" y="1536"/>
                    </a:lnTo>
                    <a:lnTo>
                      <a:pt x="2696" y="1545"/>
                    </a:lnTo>
                    <a:lnTo>
                      <a:pt x="2702" y="1560"/>
                    </a:lnTo>
                    <a:lnTo>
                      <a:pt x="2705" y="1569"/>
                    </a:lnTo>
                    <a:lnTo>
                      <a:pt x="2710" y="1584"/>
                    </a:lnTo>
                    <a:lnTo>
                      <a:pt x="2713" y="1593"/>
                    </a:lnTo>
                    <a:lnTo>
                      <a:pt x="2718" y="1609"/>
                    </a:lnTo>
                    <a:lnTo>
                      <a:pt x="2720" y="1618"/>
                    </a:lnTo>
                    <a:lnTo>
                      <a:pt x="2724" y="1634"/>
                    </a:lnTo>
                    <a:lnTo>
                      <a:pt x="2726" y="1643"/>
                    </a:lnTo>
                    <a:lnTo>
                      <a:pt x="2730" y="1660"/>
                    </a:lnTo>
                    <a:lnTo>
                      <a:pt x="2731" y="1669"/>
                    </a:lnTo>
                    <a:lnTo>
                      <a:pt x="2734" y="1685"/>
                    </a:lnTo>
                    <a:lnTo>
                      <a:pt x="2736" y="1694"/>
                    </a:lnTo>
                    <a:lnTo>
                      <a:pt x="2738" y="1711"/>
                    </a:lnTo>
                    <a:lnTo>
                      <a:pt x="2739" y="1720"/>
                    </a:lnTo>
                    <a:lnTo>
                      <a:pt x="2741" y="1737"/>
                    </a:lnTo>
                    <a:lnTo>
                      <a:pt x="2741" y="1746"/>
                    </a:lnTo>
                    <a:lnTo>
                      <a:pt x="2742" y="1763"/>
                    </a:lnTo>
                    <a:close/>
                    <a:moveTo>
                      <a:pt x="8141" y="6705"/>
                    </a:moveTo>
                    <a:lnTo>
                      <a:pt x="8144" y="6676"/>
                    </a:lnTo>
                    <a:lnTo>
                      <a:pt x="8145" y="6648"/>
                    </a:lnTo>
                    <a:lnTo>
                      <a:pt x="8146" y="6619"/>
                    </a:lnTo>
                    <a:lnTo>
                      <a:pt x="8145" y="6590"/>
                    </a:lnTo>
                    <a:lnTo>
                      <a:pt x="8144" y="6561"/>
                    </a:lnTo>
                    <a:lnTo>
                      <a:pt x="8141" y="6533"/>
                    </a:lnTo>
                    <a:lnTo>
                      <a:pt x="8137" y="6504"/>
                    </a:lnTo>
                    <a:lnTo>
                      <a:pt x="8133" y="6476"/>
                    </a:lnTo>
                    <a:lnTo>
                      <a:pt x="8127" y="6448"/>
                    </a:lnTo>
                    <a:lnTo>
                      <a:pt x="8120" y="6420"/>
                    </a:lnTo>
                    <a:lnTo>
                      <a:pt x="8112" y="6393"/>
                    </a:lnTo>
                    <a:lnTo>
                      <a:pt x="8103" y="6366"/>
                    </a:lnTo>
                    <a:lnTo>
                      <a:pt x="8093" y="6339"/>
                    </a:lnTo>
                    <a:lnTo>
                      <a:pt x="8082" y="6313"/>
                    </a:lnTo>
                    <a:lnTo>
                      <a:pt x="8070" y="6287"/>
                    </a:lnTo>
                    <a:lnTo>
                      <a:pt x="8057" y="6261"/>
                    </a:lnTo>
                    <a:lnTo>
                      <a:pt x="8043" y="6236"/>
                    </a:lnTo>
                    <a:lnTo>
                      <a:pt x="8028" y="6211"/>
                    </a:lnTo>
                    <a:lnTo>
                      <a:pt x="8013" y="6187"/>
                    </a:lnTo>
                    <a:lnTo>
                      <a:pt x="7996" y="6163"/>
                    </a:lnTo>
                    <a:lnTo>
                      <a:pt x="7979" y="6141"/>
                    </a:lnTo>
                    <a:lnTo>
                      <a:pt x="7961" y="6119"/>
                    </a:lnTo>
                    <a:lnTo>
                      <a:pt x="7942" y="6098"/>
                    </a:lnTo>
                    <a:lnTo>
                      <a:pt x="7922" y="6077"/>
                    </a:lnTo>
                    <a:lnTo>
                      <a:pt x="7901" y="6057"/>
                    </a:lnTo>
                    <a:lnTo>
                      <a:pt x="7880" y="6038"/>
                    </a:lnTo>
                    <a:lnTo>
                      <a:pt x="7858" y="6020"/>
                    </a:lnTo>
                    <a:lnTo>
                      <a:pt x="7836" y="6003"/>
                    </a:lnTo>
                    <a:lnTo>
                      <a:pt x="7812" y="5986"/>
                    </a:lnTo>
                    <a:lnTo>
                      <a:pt x="7788" y="5971"/>
                    </a:lnTo>
                    <a:lnTo>
                      <a:pt x="7763" y="5956"/>
                    </a:lnTo>
                    <a:lnTo>
                      <a:pt x="7738" y="5942"/>
                    </a:lnTo>
                    <a:lnTo>
                      <a:pt x="7712" y="5929"/>
                    </a:lnTo>
                    <a:lnTo>
                      <a:pt x="7686" y="5917"/>
                    </a:lnTo>
                    <a:lnTo>
                      <a:pt x="7660" y="5906"/>
                    </a:lnTo>
                    <a:lnTo>
                      <a:pt x="7633" y="5896"/>
                    </a:lnTo>
                    <a:lnTo>
                      <a:pt x="7606" y="5887"/>
                    </a:lnTo>
                    <a:lnTo>
                      <a:pt x="7579" y="5879"/>
                    </a:lnTo>
                    <a:lnTo>
                      <a:pt x="7551" y="5872"/>
                    </a:lnTo>
                    <a:lnTo>
                      <a:pt x="7523" y="5866"/>
                    </a:lnTo>
                    <a:lnTo>
                      <a:pt x="7495" y="5862"/>
                    </a:lnTo>
                    <a:lnTo>
                      <a:pt x="7466" y="5858"/>
                    </a:lnTo>
                    <a:lnTo>
                      <a:pt x="7438" y="5855"/>
                    </a:lnTo>
                    <a:lnTo>
                      <a:pt x="7409" y="5854"/>
                    </a:lnTo>
                    <a:lnTo>
                      <a:pt x="7380" y="5853"/>
                    </a:lnTo>
                    <a:lnTo>
                      <a:pt x="7351" y="5854"/>
                    </a:lnTo>
                    <a:lnTo>
                      <a:pt x="7323" y="5855"/>
                    </a:lnTo>
                    <a:lnTo>
                      <a:pt x="7294" y="5858"/>
                    </a:lnTo>
                    <a:lnTo>
                      <a:pt x="7266" y="5862"/>
                    </a:lnTo>
                    <a:lnTo>
                      <a:pt x="7238" y="5866"/>
                    </a:lnTo>
                    <a:lnTo>
                      <a:pt x="7210" y="5872"/>
                    </a:lnTo>
                    <a:lnTo>
                      <a:pt x="7182" y="5879"/>
                    </a:lnTo>
                    <a:lnTo>
                      <a:pt x="7155" y="5887"/>
                    </a:lnTo>
                    <a:lnTo>
                      <a:pt x="7128" y="5896"/>
                    </a:lnTo>
                    <a:lnTo>
                      <a:pt x="7101" y="5906"/>
                    </a:lnTo>
                    <a:lnTo>
                      <a:pt x="7075" y="5917"/>
                    </a:lnTo>
                    <a:lnTo>
                      <a:pt x="7049" y="5929"/>
                    </a:lnTo>
                    <a:lnTo>
                      <a:pt x="7023" y="5942"/>
                    </a:lnTo>
                    <a:lnTo>
                      <a:pt x="6998" y="5956"/>
                    </a:lnTo>
                    <a:lnTo>
                      <a:pt x="6973" y="5971"/>
                    </a:lnTo>
                    <a:lnTo>
                      <a:pt x="6949" y="5986"/>
                    </a:lnTo>
                    <a:lnTo>
                      <a:pt x="6925" y="6003"/>
                    </a:lnTo>
                    <a:lnTo>
                      <a:pt x="6903" y="6020"/>
                    </a:lnTo>
                    <a:lnTo>
                      <a:pt x="6881" y="6038"/>
                    </a:lnTo>
                    <a:lnTo>
                      <a:pt x="6860" y="6057"/>
                    </a:lnTo>
                    <a:lnTo>
                      <a:pt x="6839" y="6077"/>
                    </a:lnTo>
                    <a:lnTo>
                      <a:pt x="6819" y="6098"/>
                    </a:lnTo>
                    <a:lnTo>
                      <a:pt x="6800" y="6119"/>
                    </a:lnTo>
                    <a:lnTo>
                      <a:pt x="6782" y="6141"/>
                    </a:lnTo>
                    <a:lnTo>
                      <a:pt x="6765" y="6163"/>
                    </a:lnTo>
                    <a:lnTo>
                      <a:pt x="6748" y="6187"/>
                    </a:lnTo>
                    <a:lnTo>
                      <a:pt x="6733" y="6211"/>
                    </a:lnTo>
                    <a:lnTo>
                      <a:pt x="6718" y="6236"/>
                    </a:lnTo>
                    <a:lnTo>
                      <a:pt x="6704" y="6261"/>
                    </a:lnTo>
                    <a:lnTo>
                      <a:pt x="6691" y="6287"/>
                    </a:lnTo>
                    <a:lnTo>
                      <a:pt x="6679" y="6313"/>
                    </a:lnTo>
                    <a:lnTo>
                      <a:pt x="6668" y="6339"/>
                    </a:lnTo>
                    <a:lnTo>
                      <a:pt x="6658" y="6366"/>
                    </a:lnTo>
                    <a:lnTo>
                      <a:pt x="6649" y="6393"/>
                    </a:lnTo>
                    <a:lnTo>
                      <a:pt x="6641" y="6420"/>
                    </a:lnTo>
                    <a:lnTo>
                      <a:pt x="6634" y="6448"/>
                    </a:lnTo>
                    <a:lnTo>
                      <a:pt x="6628" y="6476"/>
                    </a:lnTo>
                    <a:lnTo>
                      <a:pt x="6624" y="6504"/>
                    </a:lnTo>
                    <a:lnTo>
                      <a:pt x="6620" y="6533"/>
                    </a:lnTo>
                    <a:lnTo>
                      <a:pt x="6617" y="6561"/>
                    </a:lnTo>
                    <a:lnTo>
                      <a:pt x="6616" y="6590"/>
                    </a:lnTo>
                    <a:lnTo>
                      <a:pt x="6615" y="6619"/>
                    </a:lnTo>
                    <a:lnTo>
                      <a:pt x="6616" y="6648"/>
                    </a:lnTo>
                    <a:lnTo>
                      <a:pt x="6617" y="6676"/>
                    </a:lnTo>
                    <a:lnTo>
                      <a:pt x="6620" y="6705"/>
                    </a:lnTo>
                    <a:lnTo>
                      <a:pt x="6624" y="6733"/>
                    </a:lnTo>
                    <a:lnTo>
                      <a:pt x="6628" y="6761"/>
                    </a:lnTo>
                    <a:lnTo>
                      <a:pt x="6634" y="6789"/>
                    </a:lnTo>
                    <a:lnTo>
                      <a:pt x="6641" y="6817"/>
                    </a:lnTo>
                    <a:lnTo>
                      <a:pt x="6649" y="6844"/>
                    </a:lnTo>
                    <a:lnTo>
                      <a:pt x="6658" y="6872"/>
                    </a:lnTo>
                    <a:lnTo>
                      <a:pt x="6668" y="6899"/>
                    </a:lnTo>
                    <a:lnTo>
                      <a:pt x="6679" y="6925"/>
                    </a:lnTo>
                    <a:lnTo>
                      <a:pt x="6691" y="6951"/>
                    </a:lnTo>
                    <a:lnTo>
                      <a:pt x="6704" y="6977"/>
                    </a:lnTo>
                    <a:lnTo>
                      <a:pt x="6718" y="7002"/>
                    </a:lnTo>
                    <a:lnTo>
                      <a:pt x="6732" y="7026"/>
                    </a:lnTo>
                    <a:lnTo>
                      <a:pt x="6748" y="7050"/>
                    </a:lnTo>
                    <a:lnTo>
                      <a:pt x="6765" y="7074"/>
                    </a:lnTo>
                    <a:lnTo>
                      <a:pt x="6782" y="7096"/>
                    </a:lnTo>
                    <a:lnTo>
                      <a:pt x="6800" y="7118"/>
                    </a:lnTo>
                    <a:lnTo>
                      <a:pt x="6817" y="7137"/>
                    </a:lnTo>
                    <a:lnTo>
                      <a:pt x="6834" y="7133"/>
                    </a:lnTo>
                    <a:lnTo>
                      <a:pt x="6866" y="7130"/>
                    </a:lnTo>
                    <a:lnTo>
                      <a:pt x="6899" y="7131"/>
                    </a:lnTo>
                    <a:lnTo>
                      <a:pt x="6931" y="7137"/>
                    </a:lnTo>
                    <a:lnTo>
                      <a:pt x="6962" y="7147"/>
                    </a:lnTo>
                    <a:lnTo>
                      <a:pt x="6992" y="7160"/>
                    </a:lnTo>
                    <a:lnTo>
                      <a:pt x="7020" y="7178"/>
                    </a:lnTo>
                    <a:lnTo>
                      <a:pt x="7045" y="7199"/>
                    </a:lnTo>
                    <a:lnTo>
                      <a:pt x="7067" y="7223"/>
                    </a:lnTo>
                    <a:lnTo>
                      <a:pt x="7086" y="7249"/>
                    </a:lnTo>
                    <a:lnTo>
                      <a:pt x="7101" y="7278"/>
                    </a:lnTo>
                    <a:lnTo>
                      <a:pt x="7113" y="7309"/>
                    </a:lnTo>
                    <a:lnTo>
                      <a:pt x="7119" y="7338"/>
                    </a:lnTo>
                    <a:lnTo>
                      <a:pt x="7128" y="7341"/>
                    </a:lnTo>
                    <a:lnTo>
                      <a:pt x="7155" y="7350"/>
                    </a:lnTo>
                    <a:lnTo>
                      <a:pt x="7182" y="7358"/>
                    </a:lnTo>
                    <a:lnTo>
                      <a:pt x="7210" y="7365"/>
                    </a:lnTo>
                    <a:lnTo>
                      <a:pt x="7238" y="7371"/>
                    </a:lnTo>
                    <a:lnTo>
                      <a:pt x="7266" y="7375"/>
                    </a:lnTo>
                    <a:lnTo>
                      <a:pt x="7294" y="7379"/>
                    </a:lnTo>
                    <a:lnTo>
                      <a:pt x="7323" y="7382"/>
                    </a:lnTo>
                    <a:lnTo>
                      <a:pt x="7351" y="7383"/>
                    </a:lnTo>
                    <a:lnTo>
                      <a:pt x="7380" y="7384"/>
                    </a:lnTo>
                    <a:lnTo>
                      <a:pt x="7409" y="7383"/>
                    </a:lnTo>
                    <a:lnTo>
                      <a:pt x="7438" y="7382"/>
                    </a:lnTo>
                    <a:lnTo>
                      <a:pt x="7466" y="7379"/>
                    </a:lnTo>
                    <a:lnTo>
                      <a:pt x="7495" y="7375"/>
                    </a:lnTo>
                    <a:lnTo>
                      <a:pt x="7523" y="7371"/>
                    </a:lnTo>
                    <a:lnTo>
                      <a:pt x="7551" y="7365"/>
                    </a:lnTo>
                    <a:lnTo>
                      <a:pt x="7579" y="7358"/>
                    </a:lnTo>
                    <a:lnTo>
                      <a:pt x="7606" y="7350"/>
                    </a:lnTo>
                    <a:lnTo>
                      <a:pt x="7633" y="7341"/>
                    </a:lnTo>
                    <a:lnTo>
                      <a:pt x="7660" y="7331"/>
                    </a:lnTo>
                    <a:lnTo>
                      <a:pt x="7686" y="7320"/>
                    </a:lnTo>
                    <a:lnTo>
                      <a:pt x="7712" y="7308"/>
                    </a:lnTo>
                    <a:lnTo>
                      <a:pt x="7738" y="7295"/>
                    </a:lnTo>
                    <a:lnTo>
                      <a:pt x="7763" y="7281"/>
                    </a:lnTo>
                    <a:lnTo>
                      <a:pt x="7788" y="7266"/>
                    </a:lnTo>
                    <a:lnTo>
                      <a:pt x="7812" y="7251"/>
                    </a:lnTo>
                    <a:lnTo>
                      <a:pt x="7836" y="7234"/>
                    </a:lnTo>
                    <a:lnTo>
                      <a:pt x="7858" y="7217"/>
                    </a:lnTo>
                    <a:lnTo>
                      <a:pt x="7880" y="7199"/>
                    </a:lnTo>
                    <a:lnTo>
                      <a:pt x="7902" y="7180"/>
                    </a:lnTo>
                    <a:lnTo>
                      <a:pt x="7922" y="7160"/>
                    </a:lnTo>
                    <a:lnTo>
                      <a:pt x="7942" y="7139"/>
                    </a:lnTo>
                    <a:lnTo>
                      <a:pt x="7961" y="7118"/>
                    </a:lnTo>
                    <a:lnTo>
                      <a:pt x="7979" y="7096"/>
                    </a:lnTo>
                    <a:lnTo>
                      <a:pt x="7996" y="7074"/>
                    </a:lnTo>
                    <a:lnTo>
                      <a:pt x="8013" y="7050"/>
                    </a:lnTo>
                    <a:lnTo>
                      <a:pt x="8029" y="7026"/>
                    </a:lnTo>
                    <a:lnTo>
                      <a:pt x="8043" y="7002"/>
                    </a:lnTo>
                    <a:lnTo>
                      <a:pt x="8057" y="6977"/>
                    </a:lnTo>
                    <a:lnTo>
                      <a:pt x="8070" y="6951"/>
                    </a:lnTo>
                    <a:lnTo>
                      <a:pt x="8082" y="6925"/>
                    </a:lnTo>
                    <a:lnTo>
                      <a:pt x="8093" y="6899"/>
                    </a:lnTo>
                    <a:lnTo>
                      <a:pt x="8103" y="6872"/>
                    </a:lnTo>
                    <a:lnTo>
                      <a:pt x="8112" y="6844"/>
                    </a:lnTo>
                    <a:lnTo>
                      <a:pt x="8120" y="6817"/>
                    </a:lnTo>
                    <a:lnTo>
                      <a:pt x="8127" y="6789"/>
                    </a:lnTo>
                    <a:lnTo>
                      <a:pt x="8133" y="6761"/>
                    </a:lnTo>
                    <a:lnTo>
                      <a:pt x="8137" y="6733"/>
                    </a:lnTo>
                    <a:lnTo>
                      <a:pt x="8141" y="6705"/>
                    </a:lnTo>
                    <a:close/>
                    <a:moveTo>
                      <a:pt x="5289" y="1815"/>
                    </a:moveTo>
                    <a:lnTo>
                      <a:pt x="5289" y="1808"/>
                    </a:lnTo>
                    <a:lnTo>
                      <a:pt x="5290" y="1801"/>
                    </a:lnTo>
                    <a:lnTo>
                      <a:pt x="5290" y="1794"/>
                    </a:lnTo>
                    <a:lnTo>
                      <a:pt x="5290" y="1787"/>
                    </a:lnTo>
                    <a:lnTo>
                      <a:pt x="5289" y="1780"/>
                    </a:lnTo>
                    <a:lnTo>
                      <a:pt x="5289" y="1773"/>
                    </a:lnTo>
                    <a:lnTo>
                      <a:pt x="5288" y="1766"/>
                    </a:lnTo>
                    <a:lnTo>
                      <a:pt x="5287" y="1759"/>
                    </a:lnTo>
                    <a:lnTo>
                      <a:pt x="5285" y="1752"/>
                    </a:lnTo>
                    <a:lnTo>
                      <a:pt x="5283" y="1745"/>
                    </a:lnTo>
                    <a:lnTo>
                      <a:pt x="5281" y="1738"/>
                    </a:lnTo>
                    <a:lnTo>
                      <a:pt x="5279" y="1731"/>
                    </a:lnTo>
                    <a:lnTo>
                      <a:pt x="5276" y="1724"/>
                    </a:lnTo>
                    <a:lnTo>
                      <a:pt x="5274" y="1717"/>
                    </a:lnTo>
                    <a:lnTo>
                      <a:pt x="5270" y="1710"/>
                    </a:lnTo>
                    <a:lnTo>
                      <a:pt x="5267" y="1703"/>
                    </a:lnTo>
                    <a:lnTo>
                      <a:pt x="5264" y="1697"/>
                    </a:lnTo>
                    <a:lnTo>
                      <a:pt x="5260" y="1692"/>
                    </a:lnTo>
                    <a:lnTo>
                      <a:pt x="5256" y="1685"/>
                    </a:lnTo>
                    <a:lnTo>
                      <a:pt x="5252" y="1680"/>
                    </a:lnTo>
                    <a:lnTo>
                      <a:pt x="5247" y="1674"/>
                    </a:lnTo>
                    <a:lnTo>
                      <a:pt x="5243" y="1668"/>
                    </a:lnTo>
                    <a:lnTo>
                      <a:pt x="5238" y="1663"/>
                    </a:lnTo>
                    <a:lnTo>
                      <a:pt x="5233" y="1658"/>
                    </a:lnTo>
                    <a:lnTo>
                      <a:pt x="5228" y="1653"/>
                    </a:lnTo>
                    <a:lnTo>
                      <a:pt x="5222" y="1648"/>
                    </a:lnTo>
                    <a:lnTo>
                      <a:pt x="5217" y="1643"/>
                    </a:lnTo>
                    <a:lnTo>
                      <a:pt x="5211" y="1639"/>
                    </a:lnTo>
                    <a:lnTo>
                      <a:pt x="5205" y="1635"/>
                    </a:lnTo>
                    <a:lnTo>
                      <a:pt x="5199" y="1631"/>
                    </a:lnTo>
                    <a:lnTo>
                      <a:pt x="5192" y="1626"/>
                    </a:lnTo>
                    <a:lnTo>
                      <a:pt x="5185" y="1623"/>
                    </a:lnTo>
                    <a:lnTo>
                      <a:pt x="5179" y="1619"/>
                    </a:lnTo>
                    <a:lnTo>
                      <a:pt x="5172" y="1616"/>
                    </a:lnTo>
                    <a:lnTo>
                      <a:pt x="5165" y="1614"/>
                    </a:lnTo>
                    <a:lnTo>
                      <a:pt x="5159" y="1611"/>
                    </a:lnTo>
                    <a:lnTo>
                      <a:pt x="5152" y="1609"/>
                    </a:lnTo>
                    <a:lnTo>
                      <a:pt x="5145" y="1607"/>
                    </a:lnTo>
                    <a:lnTo>
                      <a:pt x="5138" y="1605"/>
                    </a:lnTo>
                    <a:lnTo>
                      <a:pt x="5131" y="1603"/>
                    </a:lnTo>
                    <a:lnTo>
                      <a:pt x="5124" y="1602"/>
                    </a:lnTo>
                    <a:lnTo>
                      <a:pt x="5116" y="1601"/>
                    </a:lnTo>
                    <a:lnTo>
                      <a:pt x="5109" y="1601"/>
                    </a:lnTo>
                    <a:lnTo>
                      <a:pt x="5102" y="1600"/>
                    </a:lnTo>
                    <a:lnTo>
                      <a:pt x="5095" y="1600"/>
                    </a:lnTo>
                    <a:lnTo>
                      <a:pt x="5088" y="1600"/>
                    </a:lnTo>
                    <a:lnTo>
                      <a:pt x="5081" y="1601"/>
                    </a:lnTo>
                    <a:lnTo>
                      <a:pt x="5074" y="1601"/>
                    </a:lnTo>
                    <a:lnTo>
                      <a:pt x="5067" y="1602"/>
                    </a:lnTo>
                    <a:lnTo>
                      <a:pt x="5060" y="1603"/>
                    </a:lnTo>
                    <a:lnTo>
                      <a:pt x="5053" y="1605"/>
                    </a:lnTo>
                    <a:lnTo>
                      <a:pt x="5046" y="1607"/>
                    </a:lnTo>
                    <a:lnTo>
                      <a:pt x="5039" y="1609"/>
                    </a:lnTo>
                    <a:lnTo>
                      <a:pt x="5032" y="1611"/>
                    </a:lnTo>
                    <a:lnTo>
                      <a:pt x="5025" y="1614"/>
                    </a:lnTo>
                    <a:lnTo>
                      <a:pt x="5018" y="1616"/>
                    </a:lnTo>
                    <a:lnTo>
                      <a:pt x="5011" y="1620"/>
                    </a:lnTo>
                    <a:lnTo>
                      <a:pt x="5004" y="1623"/>
                    </a:lnTo>
                    <a:lnTo>
                      <a:pt x="4998" y="1627"/>
                    </a:lnTo>
                    <a:lnTo>
                      <a:pt x="4991" y="1631"/>
                    </a:lnTo>
                    <a:lnTo>
                      <a:pt x="4985" y="1635"/>
                    </a:lnTo>
                    <a:lnTo>
                      <a:pt x="4979" y="1639"/>
                    </a:lnTo>
                    <a:lnTo>
                      <a:pt x="4973" y="1643"/>
                    </a:lnTo>
                    <a:lnTo>
                      <a:pt x="4968" y="1648"/>
                    </a:lnTo>
                    <a:lnTo>
                      <a:pt x="4962" y="1653"/>
                    </a:lnTo>
                    <a:lnTo>
                      <a:pt x="4957" y="1658"/>
                    </a:lnTo>
                    <a:lnTo>
                      <a:pt x="4952" y="1663"/>
                    </a:lnTo>
                    <a:lnTo>
                      <a:pt x="4947" y="1668"/>
                    </a:lnTo>
                    <a:lnTo>
                      <a:pt x="4943" y="1674"/>
                    </a:lnTo>
                    <a:lnTo>
                      <a:pt x="4938" y="1680"/>
                    </a:lnTo>
                    <a:lnTo>
                      <a:pt x="4934" y="1685"/>
                    </a:lnTo>
                    <a:lnTo>
                      <a:pt x="4930" y="1692"/>
                    </a:lnTo>
                    <a:lnTo>
                      <a:pt x="4927" y="1697"/>
                    </a:lnTo>
                    <a:lnTo>
                      <a:pt x="4923" y="1703"/>
                    </a:lnTo>
                    <a:lnTo>
                      <a:pt x="4920" y="1709"/>
                    </a:lnTo>
                    <a:lnTo>
                      <a:pt x="4917" y="1716"/>
                    </a:lnTo>
                    <a:lnTo>
                      <a:pt x="4914" y="1723"/>
                    </a:lnTo>
                    <a:lnTo>
                      <a:pt x="4912" y="1730"/>
                    </a:lnTo>
                    <a:lnTo>
                      <a:pt x="4910" y="1736"/>
                    </a:lnTo>
                    <a:lnTo>
                      <a:pt x="4908" y="1743"/>
                    </a:lnTo>
                    <a:lnTo>
                      <a:pt x="4906" y="1750"/>
                    </a:lnTo>
                    <a:lnTo>
                      <a:pt x="4904" y="1757"/>
                    </a:lnTo>
                    <a:lnTo>
                      <a:pt x="4903" y="1765"/>
                    </a:lnTo>
                    <a:lnTo>
                      <a:pt x="4902" y="1772"/>
                    </a:lnTo>
                    <a:lnTo>
                      <a:pt x="4902" y="1779"/>
                    </a:lnTo>
                    <a:lnTo>
                      <a:pt x="4901" y="1786"/>
                    </a:lnTo>
                    <a:lnTo>
                      <a:pt x="4901" y="1794"/>
                    </a:lnTo>
                    <a:lnTo>
                      <a:pt x="4901" y="1802"/>
                    </a:lnTo>
                    <a:lnTo>
                      <a:pt x="4902" y="1809"/>
                    </a:lnTo>
                    <a:lnTo>
                      <a:pt x="4902" y="1816"/>
                    </a:lnTo>
                    <a:lnTo>
                      <a:pt x="4903" y="1824"/>
                    </a:lnTo>
                    <a:lnTo>
                      <a:pt x="4904" y="1831"/>
                    </a:lnTo>
                    <a:lnTo>
                      <a:pt x="4906" y="1838"/>
                    </a:lnTo>
                    <a:lnTo>
                      <a:pt x="4908" y="1846"/>
                    </a:lnTo>
                    <a:lnTo>
                      <a:pt x="4910" y="1853"/>
                    </a:lnTo>
                    <a:lnTo>
                      <a:pt x="4912" y="1860"/>
                    </a:lnTo>
                    <a:lnTo>
                      <a:pt x="4914" y="1866"/>
                    </a:lnTo>
                    <a:lnTo>
                      <a:pt x="4917" y="1873"/>
                    </a:lnTo>
                    <a:lnTo>
                      <a:pt x="4920" y="1880"/>
                    </a:lnTo>
                    <a:lnTo>
                      <a:pt x="4923" y="1886"/>
                    </a:lnTo>
                    <a:lnTo>
                      <a:pt x="4927" y="1892"/>
                    </a:lnTo>
                    <a:lnTo>
                      <a:pt x="4930" y="1897"/>
                    </a:lnTo>
                    <a:lnTo>
                      <a:pt x="4934" y="1904"/>
                    </a:lnTo>
                    <a:lnTo>
                      <a:pt x="4938" y="1909"/>
                    </a:lnTo>
                    <a:lnTo>
                      <a:pt x="4943" y="1915"/>
                    </a:lnTo>
                    <a:lnTo>
                      <a:pt x="4947" y="1921"/>
                    </a:lnTo>
                    <a:lnTo>
                      <a:pt x="4952" y="1926"/>
                    </a:lnTo>
                    <a:lnTo>
                      <a:pt x="4957" y="1931"/>
                    </a:lnTo>
                    <a:lnTo>
                      <a:pt x="4962" y="1936"/>
                    </a:lnTo>
                    <a:lnTo>
                      <a:pt x="4968" y="1941"/>
                    </a:lnTo>
                    <a:lnTo>
                      <a:pt x="4973" y="1946"/>
                    </a:lnTo>
                    <a:lnTo>
                      <a:pt x="4979" y="1950"/>
                    </a:lnTo>
                    <a:lnTo>
                      <a:pt x="4985" y="1954"/>
                    </a:lnTo>
                    <a:lnTo>
                      <a:pt x="4991" y="1958"/>
                    </a:lnTo>
                    <a:lnTo>
                      <a:pt x="4998" y="1962"/>
                    </a:lnTo>
                    <a:lnTo>
                      <a:pt x="5004" y="1966"/>
                    </a:lnTo>
                    <a:lnTo>
                      <a:pt x="5011" y="1969"/>
                    </a:lnTo>
                    <a:lnTo>
                      <a:pt x="5018" y="1973"/>
                    </a:lnTo>
                    <a:lnTo>
                      <a:pt x="5025" y="1975"/>
                    </a:lnTo>
                    <a:lnTo>
                      <a:pt x="5032" y="1978"/>
                    </a:lnTo>
                    <a:lnTo>
                      <a:pt x="5039" y="1980"/>
                    </a:lnTo>
                    <a:lnTo>
                      <a:pt x="5046" y="1982"/>
                    </a:lnTo>
                    <a:lnTo>
                      <a:pt x="5053" y="1984"/>
                    </a:lnTo>
                    <a:lnTo>
                      <a:pt x="5060" y="1986"/>
                    </a:lnTo>
                    <a:lnTo>
                      <a:pt x="5067" y="1987"/>
                    </a:lnTo>
                    <a:lnTo>
                      <a:pt x="5074" y="1988"/>
                    </a:lnTo>
                    <a:lnTo>
                      <a:pt x="5081" y="1988"/>
                    </a:lnTo>
                    <a:lnTo>
                      <a:pt x="5088" y="1989"/>
                    </a:lnTo>
                    <a:lnTo>
                      <a:pt x="5095" y="1989"/>
                    </a:lnTo>
                    <a:lnTo>
                      <a:pt x="5102" y="1989"/>
                    </a:lnTo>
                    <a:lnTo>
                      <a:pt x="5109" y="1988"/>
                    </a:lnTo>
                    <a:lnTo>
                      <a:pt x="5116" y="1988"/>
                    </a:lnTo>
                    <a:lnTo>
                      <a:pt x="5124" y="1987"/>
                    </a:lnTo>
                    <a:lnTo>
                      <a:pt x="5131" y="1986"/>
                    </a:lnTo>
                    <a:lnTo>
                      <a:pt x="5138" y="1984"/>
                    </a:lnTo>
                    <a:lnTo>
                      <a:pt x="5145" y="1982"/>
                    </a:lnTo>
                    <a:lnTo>
                      <a:pt x="5152" y="1980"/>
                    </a:lnTo>
                    <a:lnTo>
                      <a:pt x="5159" y="1978"/>
                    </a:lnTo>
                    <a:lnTo>
                      <a:pt x="5165" y="1975"/>
                    </a:lnTo>
                    <a:lnTo>
                      <a:pt x="5172" y="1973"/>
                    </a:lnTo>
                    <a:lnTo>
                      <a:pt x="5179" y="1970"/>
                    </a:lnTo>
                    <a:lnTo>
                      <a:pt x="5185" y="1966"/>
                    </a:lnTo>
                    <a:lnTo>
                      <a:pt x="5192" y="1963"/>
                    </a:lnTo>
                    <a:lnTo>
                      <a:pt x="5199" y="1958"/>
                    </a:lnTo>
                    <a:lnTo>
                      <a:pt x="5205" y="1954"/>
                    </a:lnTo>
                    <a:lnTo>
                      <a:pt x="5211" y="1950"/>
                    </a:lnTo>
                    <a:lnTo>
                      <a:pt x="5217" y="1946"/>
                    </a:lnTo>
                    <a:lnTo>
                      <a:pt x="5222" y="1941"/>
                    </a:lnTo>
                    <a:lnTo>
                      <a:pt x="5228" y="1936"/>
                    </a:lnTo>
                    <a:lnTo>
                      <a:pt x="5233" y="1931"/>
                    </a:lnTo>
                    <a:lnTo>
                      <a:pt x="5238" y="1926"/>
                    </a:lnTo>
                    <a:lnTo>
                      <a:pt x="5243" y="1921"/>
                    </a:lnTo>
                    <a:lnTo>
                      <a:pt x="5247" y="1915"/>
                    </a:lnTo>
                    <a:lnTo>
                      <a:pt x="5252" y="1909"/>
                    </a:lnTo>
                    <a:lnTo>
                      <a:pt x="5256" y="1904"/>
                    </a:lnTo>
                    <a:lnTo>
                      <a:pt x="5260" y="1897"/>
                    </a:lnTo>
                    <a:lnTo>
                      <a:pt x="5264" y="1892"/>
                    </a:lnTo>
                    <a:lnTo>
                      <a:pt x="5267" y="1886"/>
                    </a:lnTo>
                    <a:lnTo>
                      <a:pt x="5270" y="1879"/>
                    </a:lnTo>
                    <a:lnTo>
                      <a:pt x="5273" y="1872"/>
                    </a:lnTo>
                    <a:lnTo>
                      <a:pt x="5276" y="1865"/>
                    </a:lnTo>
                    <a:lnTo>
                      <a:pt x="5279" y="1858"/>
                    </a:lnTo>
                    <a:lnTo>
                      <a:pt x="5281" y="1851"/>
                    </a:lnTo>
                    <a:lnTo>
                      <a:pt x="5283" y="1844"/>
                    </a:lnTo>
                    <a:lnTo>
                      <a:pt x="5285" y="1837"/>
                    </a:lnTo>
                    <a:lnTo>
                      <a:pt x="5287" y="1830"/>
                    </a:lnTo>
                    <a:lnTo>
                      <a:pt x="5288" y="1823"/>
                    </a:lnTo>
                    <a:lnTo>
                      <a:pt x="5289" y="1815"/>
                    </a:lnTo>
                    <a:close/>
                    <a:moveTo>
                      <a:pt x="2242" y="1808"/>
                    </a:moveTo>
                    <a:lnTo>
                      <a:pt x="2243" y="1801"/>
                    </a:lnTo>
                    <a:lnTo>
                      <a:pt x="2243" y="1794"/>
                    </a:lnTo>
                    <a:lnTo>
                      <a:pt x="2243" y="1787"/>
                    </a:lnTo>
                    <a:lnTo>
                      <a:pt x="2242" y="1780"/>
                    </a:lnTo>
                    <a:lnTo>
                      <a:pt x="2242" y="1773"/>
                    </a:lnTo>
                    <a:lnTo>
                      <a:pt x="2241" y="1766"/>
                    </a:lnTo>
                    <a:lnTo>
                      <a:pt x="2240" y="1759"/>
                    </a:lnTo>
                    <a:lnTo>
                      <a:pt x="2238" y="1752"/>
                    </a:lnTo>
                    <a:lnTo>
                      <a:pt x="2236" y="1745"/>
                    </a:lnTo>
                    <a:lnTo>
                      <a:pt x="2234" y="1738"/>
                    </a:lnTo>
                    <a:lnTo>
                      <a:pt x="2232" y="1731"/>
                    </a:lnTo>
                    <a:lnTo>
                      <a:pt x="2229" y="1724"/>
                    </a:lnTo>
                    <a:lnTo>
                      <a:pt x="2227" y="1717"/>
                    </a:lnTo>
                    <a:lnTo>
                      <a:pt x="2223" y="1710"/>
                    </a:lnTo>
                    <a:lnTo>
                      <a:pt x="2220" y="1703"/>
                    </a:lnTo>
                    <a:lnTo>
                      <a:pt x="2217" y="1697"/>
                    </a:lnTo>
                    <a:lnTo>
                      <a:pt x="2213" y="1692"/>
                    </a:lnTo>
                    <a:lnTo>
                      <a:pt x="2209" y="1685"/>
                    </a:lnTo>
                    <a:lnTo>
                      <a:pt x="2205" y="1680"/>
                    </a:lnTo>
                    <a:lnTo>
                      <a:pt x="2200" y="1674"/>
                    </a:lnTo>
                    <a:lnTo>
                      <a:pt x="2196" y="1668"/>
                    </a:lnTo>
                    <a:lnTo>
                      <a:pt x="2191" y="1663"/>
                    </a:lnTo>
                    <a:lnTo>
                      <a:pt x="2186" y="1658"/>
                    </a:lnTo>
                    <a:lnTo>
                      <a:pt x="2181" y="1653"/>
                    </a:lnTo>
                    <a:lnTo>
                      <a:pt x="2175" y="1648"/>
                    </a:lnTo>
                    <a:lnTo>
                      <a:pt x="2170" y="1643"/>
                    </a:lnTo>
                    <a:lnTo>
                      <a:pt x="2164" y="1639"/>
                    </a:lnTo>
                    <a:lnTo>
                      <a:pt x="2158" y="1635"/>
                    </a:lnTo>
                    <a:lnTo>
                      <a:pt x="2152" y="1631"/>
                    </a:lnTo>
                    <a:lnTo>
                      <a:pt x="2145" y="1626"/>
                    </a:lnTo>
                    <a:lnTo>
                      <a:pt x="2138" y="1623"/>
                    </a:lnTo>
                    <a:lnTo>
                      <a:pt x="2132" y="1619"/>
                    </a:lnTo>
                    <a:lnTo>
                      <a:pt x="2125" y="1616"/>
                    </a:lnTo>
                    <a:lnTo>
                      <a:pt x="2118" y="1614"/>
                    </a:lnTo>
                    <a:lnTo>
                      <a:pt x="2112" y="1611"/>
                    </a:lnTo>
                    <a:lnTo>
                      <a:pt x="2105" y="1609"/>
                    </a:lnTo>
                    <a:lnTo>
                      <a:pt x="2098" y="1607"/>
                    </a:lnTo>
                    <a:lnTo>
                      <a:pt x="2091" y="1605"/>
                    </a:lnTo>
                    <a:lnTo>
                      <a:pt x="2084" y="1603"/>
                    </a:lnTo>
                    <a:lnTo>
                      <a:pt x="2077" y="1602"/>
                    </a:lnTo>
                    <a:lnTo>
                      <a:pt x="2069" y="1601"/>
                    </a:lnTo>
                    <a:lnTo>
                      <a:pt x="2062" y="1601"/>
                    </a:lnTo>
                    <a:lnTo>
                      <a:pt x="2055" y="1600"/>
                    </a:lnTo>
                    <a:lnTo>
                      <a:pt x="2048" y="1600"/>
                    </a:lnTo>
                    <a:lnTo>
                      <a:pt x="2041" y="1600"/>
                    </a:lnTo>
                    <a:lnTo>
                      <a:pt x="2034" y="1601"/>
                    </a:lnTo>
                    <a:lnTo>
                      <a:pt x="2027" y="1601"/>
                    </a:lnTo>
                    <a:lnTo>
                      <a:pt x="2020" y="1602"/>
                    </a:lnTo>
                    <a:lnTo>
                      <a:pt x="2013" y="1603"/>
                    </a:lnTo>
                    <a:lnTo>
                      <a:pt x="2006" y="1605"/>
                    </a:lnTo>
                    <a:lnTo>
                      <a:pt x="1999" y="1607"/>
                    </a:lnTo>
                    <a:lnTo>
                      <a:pt x="1992" y="1609"/>
                    </a:lnTo>
                    <a:lnTo>
                      <a:pt x="1985" y="1611"/>
                    </a:lnTo>
                    <a:lnTo>
                      <a:pt x="1978" y="1614"/>
                    </a:lnTo>
                    <a:lnTo>
                      <a:pt x="1971" y="1616"/>
                    </a:lnTo>
                    <a:lnTo>
                      <a:pt x="1964" y="1620"/>
                    </a:lnTo>
                    <a:lnTo>
                      <a:pt x="1957" y="1623"/>
                    </a:lnTo>
                    <a:lnTo>
                      <a:pt x="1951" y="1626"/>
                    </a:lnTo>
                    <a:lnTo>
                      <a:pt x="1945" y="1630"/>
                    </a:lnTo>
                    <a:lnTo>
                      <a:pt x="1939" y="1634"/>
                    </a:lnTo>
                    <a:lnTo>
                      <a:pt x="1933" y="1639"/>
                    </a:lnTo>
                    <a:lnTo>
                      <a:pt x="1927" y="1643"/>
                    </a:lnTo>
                    <a:lnTo>
                      <a:pt x="1921" y="1648"/>
                    </a:lnTo>
                    <a:lnTo>
                      <a:pt x="1915" y="1653"/>
                    </a:lnTo>
                    <a:lnTo>
                      <a:pt x="1910" y="1658"/>
                    </a:lnTo>
                    <a:lnTo>
                      <a:pt x="1905" y="1663"/>
                    </a:lnTo>
                    <a:lnTo>
                      <a:pt x="1900" y="1669"/>
                    </a:lnTo>
                    <a:lnTo>
                      <a:pt x="1895" y="1674"/>
                    </a:lnTo>
                    <a:lnTo>
                      <a:pt x="1891" y="1680"/>
                    </a:lnTo>
                    <a:lnTo>
                      <a:pt x="1887" y="1686"/>
                    </a:lnTo>
                    <a:lnTo>
                      <a:pt x="1883" y="1692"/>
                    </a:lnTo>
                    <a:lnTo>
                      <a:pt x="1879" y="1697"/>
                    </a:lnTo>
                    <a:lnTo>
                      <a:pt x="1876" y="1703"/>
                    </a:lnTo>
                    <a:lnTo>
                      <a:pt x="1873" y="1709"/>
                    </a:lnTo>
                    <a:lnTo>
                      <a:pt x="1870" y="1716"/>
                    </a:lnTo>
                    <a:lnTo>
                      <a:pt x="1867" y="1723"/>
                    </a:lnTo>
                    <a:lnTo>
                      <a:pt x="1865" y="1730"/>
                    </a:lnTo>
                    <a:lnTo>
                      <a:pt x="1863" y="1736"/>
                    </a:lnTo>
                    <a:lnTo>
                      <a:pt x="1861" y="1743"/>
                    </a:lnTo>
                    <a:lnTo>
                      <a:pt x="1859" y="1750"/>
                    </a:lnTo>
                    <a:lnTo>
                      <a:pt x="1857" y="1757"/>
                    </a:lnTo>
                    <a:lnTo>
                      <a:pt x="1856" y="1765"/>
                    </a:lnTo>
                    <a:lnTo>
                      <a:pt x="1855" y="1772"/>
                    </a:lnTo>
                    <a:lnTo>
                      <a:pt x="1855" y="1779"/>
                    </a:lnTo>
                    <a:lnTo>
                      <a:pt x="1854" y="1786"/>
                    </a:lnTo>
                    <a:lnTo>
                      <a:pt x="1854" y="1794"/>
                    </a:lnTo>
                    <a:lnTo>
                      <a:pt x="1854" y="1802"/>
                    </a:lnTo>
                    <a:lnTo>
                      <a:pt x="1855" y="1809"/>
                    </a:lnTo>
                    <a:lnTo>
                      <a:pt x="1855" y="1816"/>
                    </a:lnTo>
                    <a:lnTo>
                      <a:pt x="1856" y="1824"/>
                    </a:lnTo>
                    <a:lnTo>
                      <a:pt x="1857" y="1831"/>
                    </a:lnTo>
                    <a:lnTo>
                      <a:pt x="1859" y="1838"/>
                    </a:lnTo>
                    <a:lnTo>
                      <a:pt x="1861" y="1846"/>
                    </a:lnTo>
                    <a:lnTo>
                      <a:pt x="1863" y="1853"/>
                    </a:lnTo>
                    <a:lnTo>
                      <a:pt x="1865" y="1860"/>
                    </a:lnTo>
                    <a:lnTo>
                      <a:pt x="1867" y="1866"/>
                    </a:lnTo>
                    <a:lnTo>
                      <a:pt x="1870" y="1873"/>
                    </a:lnTo>
                    <a:lnTo>
                      <a:pt x="1873" y="1880"/>
                    </a:lnTo>
                    <a:lnTo>
                      <a:pt x="1876" y="1886"/>
                    </a:lnTo>
                    <a:lnTo>
                      <a:pt x="1879" y="1892"/>
                    </a:lnTo>
                    <a:lnTo>
                      <a:pt x="1883" y="1897"/>
                    </a:lnTo>
                    <a:lnTo>
                      <a:pt x="1887" y="1903"/>
                    </a:lnTo>
                    <a:lnTo>
                      <a:pt x="1891" y="1909"/>
                    </a:lnTo>
                    <a:lnTo>
                      <a:pt x="1895" y="1915"/>
                    </a:lnTo>
                    <a:lnTo>
                      <a:pt x="1900" y="1920"/>
                    </a:lnTo>
                    <a:lnTo>
                      <a:pt x="1905" y="1926"/>
                    </a:lnTo>
                    <a:lnTo>
                      <a:pt x="1910" y="1931"/>
                    </a:lnTo>
                    <a:lnTo>
                      <a:pt x="1915" y="1936"/>
                    </a:lnTo>
                    <a:lnTo>
                      <a:pt x="1921" y="1941"/>
                    </a:lnTo>
                    <a:lnTo>
                      <a:pt x="1927" y="1946"/>
                    </a:lnTo>
                    <a:lnTo>
                      <a:pt x="1933" y="1950"/>
                    </a:lnTo>
                    <a:lnTo>
                      <a:pt x="1939" y="1955"/>
                    </a:lnTo>
                    <a:lnTo>
                      <a:pt x="1945" y="1959"/>
                    </a:lnTo>
                    <a:lnTo>
                      <a:pt x="1951" y="1963"/>
                    </a:lnTo>
                    <a:lnTo>
                      <a:pt x="1957" y="1966"/>
                    </a:lnTo>
                    <a:lnTo>
                      <a:pt x="1964" y="1969"/>
                    </a:lnTo>
                    <a:lnTo>
                      <a:pt x="1971" y="1973"/>
                    </a:lnTo>
                    <a:lnTo>
                      <a:pt x="1978" y="1975"/>
                    </a:lnTo>
                    <a:lnTo>
                      <a:pt x="1985" y="1978"/>
                    </a:lnTo>
                    <a:lnTo>
                      <a:pt x="1992" y="1980"/>
                    </a:lnTo>
                    <a:lnTo>
                      <a:pt x="1999" y="1982"/>
                    </a:lnTo>
                    <a:lnTo>
                      <a:pt x="2006" y="1984"/>
                    </a:lnTo>
                    <a:lnTo>
                      <a:pt x="2013" y="1986"/>
                    </a:lnTo>
                    <a:lnTo>
                      <a:pt x="2020" y="1987"/>
                    </a:lnTo>
                    <a:lnTo>
                      <a:pt x="2027" y="1988"/>
                    </a:lnTo>
                    <a:lnTo>
                      <a:pt x="2034" y="1988"/>
                    </a:lnTo>
                    <a:lnTo>
                      <a:pt x="2041" y="1989"/>
                    </a:lnTo>
                    <a:lnTo>
                      <a:pt x="2048" y="1989"/>
                    </a:lnTo>
                    <a:lnTo>
                      <a:pt x="2055" y="1989"/>
                    </a:lnTo>
                    <a:lnTo>
                      <a:pt x="2062" y="1988"/>
                    </a:lnTo>
                    <a:lnTo>
                      <a:pt x="2069" y="1988"/>
                    </a:lnTo>
                    <a:lnTo>
                      <a:pt x="2077" y="1987"/>
                    </a:lnTo>
                    <a:lnTo>
                      <a:pt x="2084" y="1986"/>
                    </a:lnTo>
                    <a:lnTo>
                      <a:pt x="2091" y="1984"/>
                    </a:lnTo>
                    <a:lnTo>
                      <a:pt x="2098" y="1982"/>
                    </a:lnTo>
                    <a:lnTo>
                      <a:pt x="2105" y="1980"/>
                    </a:lnTo>
                    <a:lnTo>
                      <a:pt x="2112" y="1978"/>
                    </a:lnTo>
                    <a:lnTo>
                      <a:pt x="2118" y="1975"/>
                    </a:lnTo>
                    <a:lnTo>
                      <a:pt x="2125" y="1973"/>
                    </a:lnTo>
                    <a:lnTo>
                      <a:pt x="2132" y="1970"/>
                    </a:lnTo>
                    <a:lnTo>
                      <a:pt x="2138" y="1966"/>
                    </a:lnTo>
                    <a:lnTo>
                      <a:pt x="2145" y="1963"/>
                    </a:lnTo>
                    <a:lnTo>
                      <a:pt x="2152" y="1958"/>
                    </a:lnTo>
                    <a:lnTo>
                      <a:pt x="2158" y="1954"/>
                    </a:lnTo>
                    <a:lnTo>
                      <a:pt x="2164" y="1950"/>
                    </a:lnTo>
                    <a:lnTo>
                      <a:pt x="2170" y="1946"/>
                    </a:lnTo>
                    <a:lnTo>
                      <a:pt x="2175" y="1941"/>
                    </a:lnTo>
                    <a:lnTo>
                      <a:pt x="2181" y="1936"/>
                    </a:lnTo>
                    <a:lnTo>
                      <a:pt x="2186" y="1931"/>
                    </a:lnTo>
                    <a:lnTo>
                      <a:pt x="2191" y="1926"/>
                    </a:lnTo>
                    <a:lnTo>
                      <a:pt x="2196" y="1921"/>
                    </a:lnTo>
                    <a:lnTo>
                      <a:pt x="2200" y="1915"/>
                    </a:lnTo>
                    <a:lnTo>
                      <a:pt x="2205" y="1909"/>
                    </a:lnTo>
                    <a:lnTo>
                      <a:pt x="2209" y="1904"/>
                    </a:lnTo>
                    <a:lnTo>
                      <a:pt x="2213" y="1897"/>
                    </a:lnTo>
                    <a:lnTo>
                      <a:pt x="2217" y="1892"/>
                    </a:lnTo>
                    <a:lnTo>
                      <a:pt x="2220" y="1886"/>
                    </a:lnTo>
                    <a:lnTo>
                      <a:pt x="2223" y="1879"/>
                    </a:lnTo>
                    <a:lnTo>
                      <a:pt x="2226" y="1872"/>
                    </a:lnTo>
                    <a:lnTo>
                      <a:pt x="2229" y="1865"/>
                    </a:lnTo>
                    <a:lnTo>
                      <a:pt x="2232" y="1858"/>
                    </a:lnTo>
                    <a:lnTo>
                      <a:pt x="2234" y="1851"/>
                    </a:lnTo>
                    <a:lnTo>
                      <a:pt x="2236" y="1844"/>
                    </a:lnTo>
                    <a:lnTo>
                      <a:pt x="2238" y="1837"/>
                    </a:lnTo>
                    <a:lnTo>
                      <a:pt x="2240" y="1830"/>
                    </a:lnTo>
                    <a:lnTo>
                      <a:pt x="2241" y="1823"/>
                    </a:lnTo>
                    <a:lnTo>
                      <a:pt x="2242" y="1815"/>
                    </a:lnTo>
                    <a:lnTo>
                      <a:pt x="2242" y="1808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dirty="0"/>
              </a:p>
            </p:txBody>
          </p:sp>
        </p:grp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F7725E92-C8FC-4167-8493-89F01DB3B11D}"/>
              </a:ext>
            </a:extLst>
          </p:cNvPr>
          <p:cNvGrpSpPr/>
          <p:nvPr/>
        </p:nvGrpSpPr>
        <p:grpSpPr>
          <a:xfrm>
            <a:off x="759109" y="5355021"/>
            <a:ext cx="757832" cy="757832"/>
            <a:chOff x="721966" y="1986158"/>
            <a:chExt cx="674902" cy="674902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FAD445ED-9029-49A4-8266-30DFCFDF6EF9}"/>
                </a:ext>
              </a:extLst>
            </p:cNvPr>
            <p:cNvSpPr/>
            <p:nvPr/>
          </p:nvSpPr>
          <p:spPr>
            <a:xfrm>
              <a:off x="721966" y="1986158"/>
              <a:ext cx="674902" cy="67490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48" name="Group 29"/>
            <p:cNvGrpSpPr/>
            <p:nvPr/>
          </p:nvGrpSpPr>
          <p:grpSpPr>
            <a:xfrm>
              <a:off x="808583" y="2072775"/>
              <a:ext cx="501668" cy="501668"/>
              <a:chOff x="10888678" y="860662"/>
              <a:chExt cx="633600" cy="633600"/>
            </a:xfrm>
          </p:grpSpPr>
          <p:sp>
            <p:nvSpPr>
              <p:cNvPr id="49" name="Accent"/>
              <p:cNvSpPr/>
              <p:nvPr/>
            </p:nvSpPr>
            <p:spPr>
              <a:xfrm>
                <a:off x="10888678" y="860662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6013" y="4040"/>
                    </a:moveTo>
                    <a:lnTo>
                      <a:pt x="5987" y="4045"/>
                    </a:lnTo>
                    <a:lnTo>
                      <a:pt x="5961" y="4047"/>
                    </a:lnTo>
                    <a:lnTo>
                      <a:pt x="4039" y="4047"/>
                    </a:lnTo>
                    <a:lnTo>
                      <a:pt x="4013" y="4045"/>
                    </a:lnTo>
                    <a:lnTo>
                      <a:pt x="3987" y="4040"/>
                    </a:lnTo>
                    <a:lnTo>
                      <a:pt x="3962" y="4032"/>
                    </a:lnTo>
                    <a:lnTo>
                      <a:pt x="3939" y="4020"/>
                    </a:lnTo>
                    <a:lnTo>
                      <a:pt x="3917" y="4006"/>
                    </a:lnTo>
                    <a:lnTo>
                      <a:pt x="3898" y="3988"/>
                    </a:lnTo>
                    <a:lnTo>
                      <a:pt x="3880" y="3969"/>
                    </a:lnTo>
                    <a:lnTo>
                      <a:pt x="3866" y="3947"/>
                    </a:lnTo>
                    <a:lnTo>
                      <a:pt x="3854" y="3924"/>
                    </a:lnTo>
                    <a:lnTo>
                      <a:pt x="3846" y="3899"/>
                    </a:lnTo>
                    <a:lnTo>
                      <a:pt x="3841" y="3873"/>
                    </a:lnTo>
                    <a:lnTo>
                      <a:pt x="3839" y="3847"/>
                    </a:lnTo>
                    <a:lnTo>
                      <a:pt x="3841" y="3821"/>
                    </a:lnTo>
                    <a:lnTo>
                      <a:pt x="3846" y="3795"/>
                    </a:lnTo>
                    <a:lnTo>
                      <a:pt x="3854" y="3770"/>
                    </a:lnTo>
                    <a:lnTo>
                      <a:pt x="3866" y="3747"/>
                    </a:lnTo>
                    <a:lnTo>
                      <a:pt x="3880" y="3725"/>
                    </a:lnTo>
                    <a:lnTo>
                      <a:pt x="3898" y="3706"/>
                    </a:lnTo>
                    <a:lnTo>
                      <a:pt x="3917" y="3688"/>
                    </a:lnTo>
                    <a:lnTo>
                      <a:pt x="3939" y="3674"/>
                    </a:lnTo>
                    <a:lnTo>
                      <a:pt x="3962" y="3662"/>
                    </a:lnTo>
                    <a:lnTo>
                      <a:pt x="3987" y="3654"/>
                    </a:lnTo>
                    <a:lnTo>
                      <a:pt x="4013" y="3649"/>
                    </a:lnTo>
                    <a:lnTo>
                      <a:pt x="4039" y="3647"/>
                    </a:lnTo>
                    <a:lnTo>
                      <a:pt x="5961" y="3647"/>
                    </a:lnTo>
                    <a:lnTo>
                      <a:pt x="5987" y="3649"/>
                    </a:lnTo>
                    <a:lnTo>
                      <a:pt x="6013" y="3654"/>
                    </a:lnTo>
                    <a:lnTo>
                      <a:pt x="6038" y="3662"/>
                    </a:lnTo>
                    <a:lnTo>
                      <a:pt x="6061" y="3674"/>
                    </a:lnTo>
                    <a:lnTo>
                      <a:pt x="6083" y="3688"/>
                    </a:lnTo>
                    <a:lnTo>
                      <a:pt x="6102" y="3706"/>
                    </a:lnTo>
                    <a:lnTo>
                      <a:pt x="6120" y="3725"/>
                    </a:lnTo>
                    <a:lnTo>
                      <a:pt x="6134" y="3747"/>
                    </a:lnTo>
                    <a:lnTo>
                      <a:pt x="6146" y="3770"/>
                    </a:lnTo>
                    <a:lnTo>
                      <a:pt x="6154" y="3795"/>
                    </a:lnTo>
                    <a:lnTo>
                      <a:pt x="6159" y="3821"/>
                    </a:lnTo>
                    <a:lnTo>
                      <a:pt x="6161" y="3847"/>
                    </a:lnTo>
                    <a:lnTo>
                      <a:pt x="6159" y="3873"/>
                    </a:lnTo>
                    <a:lnTo>
                      <a:pt x="6154" y="3899"/>
                    </a:lnTo>
                    <a:lnTo>
                      <a:pt x="6146" y="3924"/>
                    </a:lnTo>
                    <a:lnTo>
                      <a:pt x="6134" y="3947"/>
                    </a:lnTo>
                    <a:lnTo>
                      <a:pt x="6120" y="3969"/>
                    </a:lnTo>
                    <a:lnTo>
                      <a:pt x="6102" y="3988"/>
                    </a:lnTo>
                    <a:lnTo>
                      <a:pt x="6083" y="4006"/>
                    </a:lnTo>
                    <a:lnTo>
                      <a:pt x="6061" y="4020"/>
                    </a:lnTo>
                    <a:lnTo>
                      <a:pt x="6038" y="4032"/>
                    </a:lnTo>
                    <a:lnTo>
                      <a:pt x="6013" y="4040"/>
                    </a:lnTo>
                    <a:close/>
                    <a:moveTo>
                      <a:pt x="6013" y="6346"/>
                    </a:moveTo>
                    <a:lnTo>
                      <a:pt x="5987" y="6351"/>
                    </a:lnTo>
                    <a:lnTo>
                      <a:pt x="5961" y="6353"/>
                    </a:lnTo>
                    <a:lnTo>
                      <a:pt x="4039" y="6353"/>
                    </a:lnTo>
                    <a:lnTo>
                      <a:pt x="4013" y="6351"/>
                    </a:lnTo>
                    <a:lnTo>
                      <a:pt x="3987" y="6346"/>
                    </a:lnTo>
                    <a:lnTo>
                      <a:pt x="3962" y="6338"/>
                    </a:lnTo>
                    <a:lnTo>
                      <a:pt x="3939" y="6326"/>
                    </a:lnTo>
                    <a:lnTo>
                      <a:pt x="3917" y="6312"/>
                    </a:lnTo>
                    <a:lnTo>
                      <a:pt x="3898" y="6294"/>
                    </a:lnTo>
                    <a:lnTo>
                      <a:pt x="3880" y="6275"/>
                    </a:lnTo>
                    <a:lnTo>
                      <a:pt x="3866" y="6253"/>
                    </a:lnTo>
                    <a:lnTo>
                      <a:pt x="3854" y="6230"/>
                    </a:lnTo>
                    <a:lnTo>
                      <a:pt x="3846" y="6205"/>
                    </a:lnTo>
                    <a:lnTo>
                      <a:pt x="3841" y="6179"/>
                    </a:lnTo>
                    <a:lnTo>
                      <a:pt x="3839" y="6153"/>
                    </a:lnTo>
                    <a:lnTo>
                      <a:pt x="3841" y="6127"/>
                    </a:lnTo>
                    <a:lnTo>
                      <a:pt x="3846" y="6101"/>
                    </a:lnTo>
                    <a:lnTo>
                      <a:pt x="3854" y="6076"/>
                    </a:lnTo>
                    <a:lnTo>
                      <a:pt x="3866" y="6053"/>
                    </a:lnTo>
                    <a:lnTo>
                      <a:pt x="3880" y="6031"/>
                    </a:lnTo>
                    <a:lnTo>
                      <a:pt x="3898" y="6012"/>
                    </a:lnTo>
                    <a:lnTo>
                      <a:pt x="3917" y="5994"/>
                    </a:lnTo>
                    <a:lnTo>
                      <a:pt x="3939" y="5980"/>
                    </a:lnTo>
                    <a:lnTo>
                      <a:pt x="3962" y="5968"/>
                    </a:lnTo>
                    <a:lnTo>
                      <a:pt x="3987" y="5960"/>
                    </a:lnTo>
                    <a:lnTo>
                      <a:pt x="4013" y="5955"/>
                    </a:lnTo>
                    <a:lnTo>
                      <a:pt x="4039" y="5953"/>
                    </a:lnTo>
                    <a:lnTo>
                      <a:pt x="5961" y="5953"/>
                    </a:lnTo>
                    <a:lnTo>
                      <a:pt x="5987" y="5955"/>
                    </a:lnTo>
                    <a:lnTo>
                      <a:pt x="6013" y="5960"/>
                    </a:lnTo>
                    <a:lnTo>
                      <a:pt x="6038" y="5968"/>
                    </a:lnTo>
                    <a:lnTo>
                      <a:pt x="6061" y="5980"/>
                    </a:lnTo>
                    <a:lnTo>
                      <a:pt x="6083" y="5994"/>
                    </a:lnTo>
                    <a:lnTo>
                      <a:pt x="6102" y="6012"/>
                    </a:lnTo>
                    <a:lnTo>
                      <a:pt x="6120" y="6031"/>
                    </a:lnTo>
                    <a:lnTo>
                      <a:pt x="6134" y="6053"/>
                    </a:lnTo>
                    <a:lnTo>
                      <a:pt x="6146" y="6076"/>
                    </a:lnTo>
                    <a:lnTo>
                      <a:pt x="6154" y="6101"/>
                    </a:lnTo>
                    <a:lnTo>
                      <a:pt x="6159" y="6127"/>
                    </a:lnTo>
                    <a:lnTo>
                      <a:pt x="6161" y="6153"/>
                    </a:lnTo>
                    <a:lnTo>
                      <a:pt x="6159" y="6179"/>
                    </a:lnTo>
                    <a:lnTo>
                      <a:pt x="6154" y="6205"/>
                    </a:lnTo>
                    <a:lnTo>
                      <a:pt x="6146" y="6230"/>
                    </a:lnTo>
                    <a:lnTo>
                      <a:pt x="6134" y="6253"/>
                    </a:lnTo>
                    <a:lnTo>
                      <a:pt x="6120" y="6275"/>
                    </a:lnTo>
                    <a:lnTo>
                      <a:pt x="6102" y="6294"/>
                    </a:lnTo>
                    <a:lnTo>
                      <a:pt x="6083" y="6312"/>
                    </a:lnTo>
                    <a:lnTo>
                      <a:pt x="6061" y="6326"/>
                    </a:lnTo>
                    <a:lnTo>
                      <a:pt x="6038" y="6338"/>
                    </a:lnTo>
                    <a:lnTo>
                      <a:pt x="6013" y="6346"/>
                    </a:lnTo>
                    <a:close/>
                    <a:moveTo>
                      <a:pt x="5724" y="2888"/>
                    </a:moveTo>
                    <a:lnTo>
                      <a:pt x="5698" y="2893"/>
                    </a:lnTo>
                    <a:lnTo>
                      <a:pt x="5672" y="2895"/>
                    </a:lnTo>
                    <a:lnTo>
                      <a:pt x="4328" y="2895"/>
                    </a:lnTo>
                    <a:lnTo>
                      <a:pt x="4302" y="2893"/>
                    </a:lnTo>
                    <a:lnTo>
                      <a:pt x="4276" y="2888"/>
                    </a:lnTo>
                    <a:lnTo>
                      <a:pt x="4251" y="2880"/>
                    </a:lnTo>
                    <a:lnTo>
                      <a:pt x="4228" y="2868"/>
                    </a:lnTo>
                    <a:lnTo>
                      <a:pt x="4206" y="2854"/>
                    </a:lnTo>
                    <a:lnTo>
                      <a:pt x="4187" y="2836"/>
                    </a:lnTo>
                    <a:lnTo>
                      <a:pt x="4169" y="2817"/>
                    </a:lnTo>
                    <a:lnTo>
                      <a:pt x="4155" y="2795"/>
                    </a:lnTo>
                    <a:lnTo>
                      <a:pt x="4143" y="2772"/>
                    </a:lnTo>
                    <a:lnTo>
                      <a:pt x="4135" y="2747"/>
                    </a:lnTo>
                    <a:lnTo>
                      <a:pt x="4130" y="2721"/>
                    </a:lnTo>
                    <a:lnTo>
                      <a:pt x="4128" y="2695"/>
                    </a:lnTo>
                    <a:lnTo>
                      <a:pt x="4130" y="2669"/>
                    </a:lnTo>
                    <a:lnTo>
                      <a:pt x="4135" y="2643"/>
                    </a:lnTo>
                    <a:lnTo>
                      <a:pt x="4143" y="2618"/>
                    </a:lnTo>
                    <a:lnTo>
                      <a:pt x="4155" y="2595"/>
                    </a:lnTo>
                    <a:lnTo>
                      <a:pt x="4169" y="2573"/>
                    </a:lnTo>
                    <a:lnTo>
                      <a:pt x="4187" y="2554"/>
                    </a:lnTo>
                    <a:lnTo>
                      <a:pt x="4206" y="2536"/>
                    </a:lnTo>
                    <a:lnTo>
                      <a:pt x="4228" y="2522"/>
                    </a:lnTo>
                    <a:lnTo>
                      <a:pt x="4251" y="2510"/>
                    </a:lnTo>
                    <a:lnTo>
                      <a:pt x="4276" y="2502"/>
                    </a:lnTo>
                    <a:lnTo>
                      <a:pt x="4302" y="2497"/>
                    </a:lnTo>
                    <a:lnTo>
                      <a:pt x="4328" y="2495"/>
                    </a:lnTo>
                    <a:lnTo>
                      <a:pt x="5672" y="2495"/>
                    </a:lnTo>
                    <a:lnTo>
                      <a:pt x="5698" y="2497"/>
                    </a:lnTo>
                    <a:lnTo>
                      <a:pt x="5724" y="2502"/>
                    </a:lnTo>
                    <a:lnTo>
                      <a:pt x="5749" y="2510"/>
                    </a:lnTo>
                    <a:lnTo>
                      <a:pt x="5772" y="2522"/>
                    </a:lnTo>
                    <a:lnTo>
                      <a:pt x="5794" y="2536"/>
                    </a:lnTo>
                    <a:lnTo>
                      <a:pt x="5813" y="2554"/>
                    </a:lnTo>
                    <a:lnTo>
                      <a:pt x="5831" y="2573"/>
                    </a:lnTo>
                    <a:lnTo>
                      <a:pt x="5845" y="2595"/>
                    </a:lnTo>
                    <a:lnTo>
                      <a:pt x="5857" y="2618"/>
                    </a:lnTo>
                    <a:lnTo>
                      <a:pt x="5865" y="2643"/>
                    </a:lnTo>
                    <a:lnTo>
                      <a:pt x="5870" y="2669"/>
                    </a:lnTo>
                    <a:lnTo>
                      <a:pt x="5872" y="2695"/>
                    </a:lnTo>
                    <a:lnTo>
                      <a:pt x="5870" y="2721"/>
                    </a:lnTo>
                    <a:lnTo>
                      <a:pt x="5865" y="2747"/>
                    </a:lnTo>
                    <a:lnTo>
                      <a:pt x="5857" y="2772"/>
                    </a:lnTo>
                    <a:lnTo>
                      <a:pt x="5845" y="2795"/>
                    </a:lnTo>
                    <a:lnTo>
                      <a:pt x="5831" y="2817"/>
                    </a:lnTo>
                    <a:lnTo>
                      <a:pt x="5813" y="2836"/>
                    </a:lnTo>
                    <a:lnTo>
                      <a:pt x="5794" y="2854"/>
                    </a:lnTo>
                    <a:lnTo>
                      <a:pt x="5772" y="2868"/>
                    </a:lnTo>
                    <a:lnTo>
                      <a:pt x="5749" y="2880"/>
                    </a:lnTo>
                    <a:lnTo>
                      <a:pt x="5724" y="2888"/>
                    </a:lnTo>
                    <a:close/>
                    <a:moveTo>
                      <a:pt x="5724" y="7498"/>
                    </a:moveTo>
                    <a:lnTo>
                      <a:pt x="5698" y="7503"/>
                    </a:lnTo>
                    <a:lnTo>
                      <a:pt x="5672" y="7505"/>
                    </a:lnTo>
                    <a:lnTo>
                      <a:pt x="4328" y="7505"/>
                    </a:lnTo>
                    <a:lnTo>
                      <a:pt x="4302" y="7503"/>
                    </a:lnTo>
                    <a:lnTo>
                      <a:pt x="4276" y="7498"/>
                    </a:lnTo>
                    <a:lnTo>
                      <a:pt x="4251" y="7490"/>
                    </a:lnTo>
                    <a:lnTo>
                      <a:pt x="4228" y="7478"/>
                    </a:lnTo>
                    <a:lnTo>
                      <a:pt x="4206" y="7464"/>
                    </a:lnTo>
                    <a:lnTo>
                      <a:pt x="4187" y="7446"/>
                    </a:lnTo>
                    <a:lnTo>
                      <a:pt x="4169" y="7427"/>
                    </a:lnTo>
                    <a:lnTo>
                      <a:pt x="4155" y="7405"/>
                    </a:lnTo>
                    <a:lnTo>
                      <a:pt x="4143" y="7382"/>
                    </a:lnTo>
                    <a:lnTo>
                      <a:pt x="4135" y="7357"/>
                    </a:lnTo>
                    <a:lnTo>
                      <a:pt x="4130" y="7331"/>
                    </a:lnTo>
                    <a:lnTo>
                      <a:pt x="4128" y="7305"/>
                    </a:lnTo>
                    <a:lnTo>
                      <a:pt x="4130" y="7279"/>
                    </a:lnTo>
                    <a:lnTo>
                      <a:pt x="4135" y="7253"/>
                    </a:lnTo>
                    <a:lnTo>
                      <a:pt x="4143" y="7228"/>
                    </a:lnTo>
                    <a:lnTo>
                      <a:pt x="4155" y="7205"/>
                    </a:lnTo>
                    <a:lnTo>
                      <a:pt x="4169" y="7183"/>
                    </a:lnTo>
                    <a:lnTo>
                      <a:pt x="4187" y="7164"/>
                    </a:lnTo>
                    <a:lnTo>
                      <a:pt x="4206" y="7146"/>
                    </a:lnTo>
                    <a:lnTo>
                      <a:pt x="4228" y="7132"/>
                    </a:lnTo>
                    <a:lnTo>
                      <a:pt x="4251" y="7120"/>
                    </a:lnTo>
                    <a:lnTo>
                      <a:pt x="4276" y="7112"/>
                    </a:lnTo>
                    <a:lnTo>
                      <a:pt x="4302" y="7107"/>
                    </a:lnTo>
                    <a:lnTo>
                      <a:pt x="4328" y="7105"/>
                    </a:lnTo>
                    <a:lnTo>
                      <a:pt x="5672" y="7105"/>
                    </a:lnTo>
                    <a:lnTo>
                      <a:pt x="5698" y="7107"/>
                    </a:lnTo>
                    <a:lnTo>
                      <a:pt x="5724" y="7112"/>
                    </a:lnTo>
                    <a:lnTo>
                      <a:pt x="5749" y="7120"/>
                    </a:lnTo>
                    <a:lnTo>
                      <a:pt x="5772" y="7132"/>
                    </a:lnTo>
                    <a:lnTo>
                      <a:pt x="5794" y="7146"/>
                    </a:lnTo>
                    <a:lnTo>
                      <a:pt x="5813" y="7164"/>
                    </a:lnTo>
                    <a:lnTo>
                      <a:pt x="5831" y="7183"/>
                    </a:lnTo>
                    <a:lnTo>
                      <a:pt x="5845" y="7205"/>
                    </a:lnTo>
                    <a:lnTo>
                      <a:pt x="5857" y="7228"/>
                    </a:lnTo>
                    <a:lnTo>
                      <a:pt x="5865" y="7253"/>
                    </a:lnTo>
                    <a:lnTo>
                      <a:pt x="5870" y="7279"/>
                    </a:lnTo>
                    <a:lnTo>
                      <a:pt x="5872" y="7305"/>
                    </a:lnTo>
                    <a:lnTo>
                      <a:pt x="5870" y="7331"/>
                    </a:lnTo>
                    <a:lnTo>
                      <a:pt x="5865" y="7357"/>
                    </a:lnTo>
                    <a:lnTo>
                      <a:pt x="5857" y="7382"/>
                    </a:lnTo>
                    <a:lnTo>
                      <a:pt x="5845" y="7405"/>
                    </a:lnTo>
                    <a:lnTo>
                      <a:pt x="5831" y="7427"/>
                    </a:lnTo>
                    <a:lnTo>
                      <a:pt x="5813" y="7446"/>
                    </a:lnTo>
                    <a:lnTo>
                      <a:pt x="5794" y="7464"/>
                    </a:lnTo>
                    <a:lnTo>
                      <a:pt x="5772" y="7478"/>
                    </a:lnTo>
                    <a:lnTo>
                      <a:pt x="5749" y="7490"/>
                    </a:lnTo>
                    <a:lnTo>
                      <a:pt x="5724" y="749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50" name="Outline"/>
              <p:cNvSpPr/>
              <p:nvPr/>
            </p:nvSpPr>
            <p:spPr>
              <a:xfrm>
                <a:off x="10888678" y="860662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4295" y="2554"/>
                    </a:moveTo>
                    <a:lnTo>
                      <a:pt x="4032" y="2349"/>
                    </a:lnTo>
                    <a:lnTo>
                      <a:pt x="3709" y="2134"/>
                    </a:lnTo>
                    <a:lnTo>
                      <a:pt x="3683" y="2115"/>
                    </a:lnTo>
                    <a:lnTo>
                      <a:pt x="3660" y="2092"/>
                    </a:lnTo>
                    <a:lnTo>
                      <a:pt x="3640" y="2066"/>
                    </a:lnTo>
                    <a:lnTo>
                      <a:pt x="3623" y="2037"/>
                    </a:lnTo>
                    <a:lnTo>
                      <a:pt x="3611" y="2007"/>
                    </a:lnTo>
                    <a:lnTo>
                      <a:pt x="3602" y="1976"/>
                    </a:lnTo>
                    <a:lnTo>
                      <a:pt x="3598" y="1943"/>
                    </a:lnTo>
                    <a:lnTo>
                      <a:pt x="3597" y="1911"/>
                    </a:lnTo>
                    <a:lnTo>
                      <a:pt x="3602" y="1878"/>
                    </a:lnTo>
                    <a:lnTo>
                      <a:pt x="3610" y="1847"/>
                    </a:lnTo>
                    <a:lnTo>
                      <a:pt x="3622" y="1816"/>
                    </a:lnTo>
                    <a:lnTo>
                      <a:pt x="3639" y="1788"/>
                    </a:lnTo>
                    <a:lnTo>
                      <a:pt x="3658" y="1762"/>
                    </a:lnTo>
                    <a:lnTo>
                      <a:pt x="3681" y="1739"/>
                    </a:lnTo>
                    <a:lnTo>
                      <a:pt x="3707" y="1719"/>
                    </a:lnTo>
                    <a:lnTo>
                      <a:pt x="3736" y="1702"/>
                    </a:lnTo>
                    <a:lnTo>
                      <a:pt x="3766" y="1690"/>
                    </a:lnTo>
                    <a:lnTo>
                      <a:pt x="3797" y="1681"/>
                    </a:lnTo>
                    <a:lnTo>
                      <a:pt x="3830" y="1677"/>
                    </a:lnTo>
                    <a:lnTo>
                      <a:pt x="3862" y="1676"/>
                    </a:lnTo>
                    <a:lnTo>
                      <a:pt x="3895" y="1681"/>
                    </a:lnTo>
                    <a:lnTo>
                      <a:pt x="3926" y="1689"/>
                    </a:lnTo>
                    <a:lnTo>
                      <a:pt x="3957" y="1701"/>
                    </a:lnTo>
                    <a:lnTo>
                      <a:pt x="3985" y="1718"/>
                    </a:lnTo>
                    <a:lnTo>
                      <a:pt x="4316" y="1937"/>
                    </a:lnTo>
                    <a:lnTo>
                      <a:pt x="4333" y="1949"/>
                    </a:lnTo>
                    <a:lnTo>
                      <a:pt x="4613" y="2168"/>
                    </a:lnTo>
                    <a:lnTo>
                      <a:pt x="4632" y="2185"/>
                    </a:lnTo>
                    <a:lnTo>
                      <a:pt x="4861" y="2404"/>
                    </a:lnTo>
                    <a:lnTo>
                      <a:pt x="4882" y="2427"/>
                    </a:lnTo>
                    <a:lnTo>
                      <a:pt x="5000" y="2572"/>
                    </a:lnTo>
                    <a:lnTo>
                      <a:pt x="5118" y="2427"/>
                    </a:lnTo>
                    <a:lnTo>
                      <a:pt x="5139" y="2404"/>
                    </a:lnTo>
                    <a:lnTo>
                      <a:pt x="5368" y="2185"/>
                    </a:lnTo>
                    <a:lnTo>
                      <a:pt x="5387" y="2168"/>
                    </a:lnTo>
                    <a:lnTo>
                      <a:pt x="5667" y="1949"/>
                    </a:lnTo>
                    <a:lnTo>
                      <a:pt x="5684" y="1937"/>
                    </a:lnTo>
                    <a:lnTo>
                      <a:pt x="6015" y="1718"/>
                    </a:lnTo>
                    <a:lnTo>
                      <a:pt x="6043" y="1701"/>
                    </a:lnTo>
                    <a:lnTo>
                      <a:pt x="6074" y="1689"/>
                    </a:lnTo>
                    <a:lnTo>
                      <a:pt x="6105" y="1681"/>
                    </a:lnTo>
                    <a:lnTo>
                      <a:pt x="6138" y="1676"/>
                    </a:lnTo>
                    <a:lnTo>
                      <a:pt x="6170" y="1677"/>
                    </a:lnTo>
                    <a:lnTo>
                      <a:pt x="6203" y="1681"/>
                    </a:lnTo>
                    <a:lnTo>
                      <a:pt x="6234" y="1690"/>
                    </a:lnTo>
                    <a:lnTo>
                      <a:pt x="6264" y="1702"/>
                    </a:lnTo>
                    <a:lnTo>
                      <a:pt x="6293" y="1719"/>
                    </a:lnTo>
                    <a:lnTo>
                      <a:pt x="6319" y="1739"/>
                    </a:lnTo>
                    <a:lnTo>
                      <a:pt x="6342" y="1762"/>
                    </a:lnTo>
                    <a:lnTo>
                      <a:pt x="6361" y="1788"/>
                    </a:lnTo>
                    <a:lnTo>
                      <a:pt x="6378" y="1816"/>
                    </a:lnTo>
                    <a:lnTo>
                      <a:pt x="6390" y="1847"/>
                    </a:lnTo>
                    <a:lnTo>
                      <a:pt x="6398" y="1878"/>
                    </a:lnTo>
                    <a:lnTo>
                      <a:pt x="6403" y="1911"/>
                    </a:lnTo>
                    <a:lnTo>
                      <a:pt x="6402" y="1943"/>
                    </a:lnTo>
                    <a:lnTo>
                      <a:pt x="6398" y="1976"/>
                    </a:lnTo>
                    <a:lnTo>
                      <a:pt x="6389" y="2007"/>
                    </a:lnTo>
                    <a:lnTo>
                      <a:pt x="6377" y="2037"/>
                    </a:lnTo>
                    <a:lnTo>
                      <a:pt x="6360" y="2066"/>
                    </a:lnTo>
                    <a:lnTo>
                      <a:pt x="6340" y="2092"/>
                    </a:lnTo>
                    <a:lnTo>
                      <a:pt x="6317" y="2115"/>
                    </a:lnTo>
                    <a:lnTo>
                      <a:pt x="6291" y="2134"/>
                    </a:lnTo>
                    <a:lnTo>
                      <a:pt x="5968" y="2349"/>
                    </a:lnTo>
                    <a:lnTo>
                      <a:pt x="5705" y="2554"/>
                    </a:lnTo>
                    <a:lnTo>
                      <a:pt x="5496" y="2755"/>
                    </a:lnTo>
                    <a:lnTo>
                      <a:pt x="5340" y="2947"/>
                    </a:lnTo>
                    <a:lnTo>
                      <a:pt x="5272" y="3063"/>
                    </a:lnTo>
                    <a:lnTo>
                      <a:pt x="5307" y="3161"/>
                    </a:lnTo>
                    <a:lnTo>
                      <a:pt x="5314" y="3188"/>
                    </a:lnTo>
                    <a:lnTo>
                      <a:pt x="5319" y="3215"/>
                    </a:lnTo>
                    <a:lnTo>
                      <a:pt x="5344" y="3434"/>
                    </a:lnTo>
                    <a:lnTo>
                      <a:pt x="5346" y="3463"/>
                    </a:lnTo>
                    <a:lnTo>
                      <a:pt x="5344" y="3492"/>
                    </a:lnTo>
                    <a:lnTo>
                      <a:pt x="5319" y="3711"/>
                    </a:lnTo>
                    <a:lnTo>
                      <a:pt x="5314" y="3738"/>
                    </a:lnTo>
                    <a:lnTo>
                      <a:pt x="5307" y="3765"/>
                    </a:lnTo>
                    <a:lnTo>
                      <a:pt x="5272" y="3863"/>
                    </a:lnTo>
                    <a:lnTo>
                      <a:pt x="5340" y="3979"/>
                    </a:lnTo>
                    <a:lnTo>
                      <a:pt x="5496" y="4171"/>
                    </a:lnTo>
                    <a:lnTo>
                      <a:pt x="5705" y="4372"/>
                    </a:lnTo>
                    <a:lnTo>
                      <a:pt x="5968" y="4577"/>
                    </a:lnTo>
                    <a:lnTo>
                      <a:pt x="6291" y="4792"/>
                    </a:lnTo>
                    <a:lnTo>
                      <a:pt x="6622" y="5011"/>
                    </a:lnTo>
                    <a:lnTo>
                      <a:pt x="6638" y="5023"/>
                    </a:lnTo>
                    <a:lnTo>
                      <a:pt x="6919" y="5242"/>
                    </a:lnTo>
                    <a:lnTo>
                      <a:pt x="6937" y="5259"/>
                    </a:lnTo>
                    <a:lnTo>
                      <a:pt x="7167" y="5478"/>
                    </a:lnTo>
                    <a:lnTo>
                      <a:pt x="7188" y="5501"/>
                    </a:lnTo>
                    <a:lnTo>
                      <a:pt x="7366" y="5721"/>
                    </a:lnTo>
                    <a:lnTo>
                      <a:pt x="7388" y="5753"/>
                    </a:lnTo>
                    <a:lnTo>
                      <a:pt x="7516" y="5972"/>
                    </a:lnTo>
                    <a:lnTo>
                      <a:pt x="7536" y="6016"/>
                    </a:lnTo>
                    <a:lnTo>
                      <a:pt x="7612" y="6235"/>
                    </a:lnTo>
                    <a:lnTo>
                      <a:pt x="7620" y="6262"/>
                    </a:lnTo>
                    <a:lnTo>
                      <a:pt x="7624" y="6289"/>
                    </a:lnTo>
                    <a:lnTo>
                      <a:pt x="7650" y="6508"/>
                    </a:lnTo>
                    <a:lnTo>
                      <a:pt x="7652" y="6537"/>
                    </a:lnTo>
                    <a:lnTo>
                      <a:pt x="7650" y="6566"/>
                    </a:lnTo>
                    <a:lnTo>
                      <a:pt x="7624" y="6785"/>
                    </a:lnTo>
                    <a:lnTo>
                      <a:pt x="7620" y="6812"/>
                    </a:lnTo>
                    <a:lnTo>
                      <a:pt x="7612" y="6839"/>
                    </a:lnTo>
                    <a:lnTo>
                      <a:pt x="7536" y="7058"/>
                    </a:lnTo>
                    <a:lnTo>
                      <a:pt x="7516" y="7102"/>
                    </a:lnTo>
                    <a:lnTo>
                      <a:pt x="7388" y="7321"/>
                    </a:lnTo>
                    <a:lnTo>
                      <a:pt x="7366" y="7353"/>
                    </a:lnTo>
                    <a:lnTo>
                      <a:pt x="7188" y="7573"/>
                    </a:lnTo>
                    <a:lnTo>
                      <a:pt x="7167" y="7596"/>
                    </a:lnTo>
                    <a:lnTo>
                      <a:pt x="6937" y="7815"/>
                    </a:lnTo>
                    <a:lnTo>
                      <a:pt x="6919" y="7832"/>
                    </a:lnTo>
                    <a:lnTo>
                      <a:pt x="6638" y="8051"/>
                    </a:lnTo>
                    <a:lnTo>
                      <a:pt x="6622" y="8063"/>
                    </a:lnTo>
                    <a:lnTo>
                      <a:pt x="6291" y="8282"/>
                    </a:lnTo>
                    <a:lnTo>
                      <a:pt x="6263" y="8299"/>
                    </a:lnTo>
                    <a:lnTo>
                      <a:pt x="6232" y="8311"/>
                    </a:lnTo>
                    <a:lnTo>
                      <a:pt x="6201" y="8319"/>
                    </a:lnTo>
                    <a:lnTo>
                      <a:pt x="6168" y="8324"/>
                    </a:lnTo>
                    <a:lnTo>
                      <a:pt x="6136" y="8323"/>
                    </a:lnTo>
                    <a:lnTo>
                      <a:pt x="6103" y="8319"/>
                    </a:lnTo>
                    <a:lnTo>
                      <a:pt x="6072" y="8310"/>
                    </a:lnTo>
                    <a:lnTo>
                      <a:pt x="6042" y="8298"/>
                    </a:lnTo>
                    <a:lnTo>
                      <a:pt x="6013" y="8281"/>
                    </a:lnTo>
                    <a:lnTo>
                      <a:pt x="5987" y="8261"/>
                    </a:lnTo>
                    <a:lnTo>
                      <a:pt x="5964" y="8238"/>
                    </a:lnTo>
                    <a:lnTo>
                      <a:pt x="5945" y="8212"/>
                    </a:lnTo>
                    <a:lnTo>
                      <a:pt x="5928" y="8184"/>
                    </a:lnTo>
                    <a:lnTo>
                      <a:pt x="5916" y="8153"/>
                    </a:lnTo>
                    <a:lnTo>
                      <a:pt x="5908" y="8122"/>
                    </a:lnTo>
                    <a:lnTo>
                      <a:pt x="5903" y="8089"/>
                    </a:lnTo>
                    <a:lnTo>
                      <a:pt x="5904" y="8057"/>
                    </a:lnTo>
                    <a:lnTo>
                      <a:pt x="5908" y="8024"/>
                    </a:lnTo>
                    <a:lnTo>
                      <a:pt x="5917" y="7993"/>
                    </a:lnTo>
                    <a:lnTo>
                      <a:pt x="5929" y="7963"/>
                    </a:lnTo>
                    <a:lnTo>
                      <a:pt x="5946" y="7934"/>
                    </a:lnTo>
                    <a:lnTo>
                      <a:pt x="5966" y="7908"/>
                    </a:lnTo>
                    <a:lnTo>
                      <a:pt x="5989" y="7885"/>
                    </a:lnTo>
                    <a:lnTo>
                      <a:pt x="6015" y="7866"/>
                    </a:lnTo>
                    <a:lnTo>
                      <a:pt x="6338" y="7652"/>
                    </a:lnTo>
                    <a:lnTo>
                      <a:pt x="6601" y="7446"/>
                    </a:lnTo>
                    <a:lnTo>
                      <a:pt x="6810" y="7246"/>
                    </a:lnTo>
                    <a:lnTo>
                      <a:pt x="6966" y="7053"/>
                    </a:lnTo>
                    <a:lnTo>
                      <a:pt x="7071" y="6871"/>
                    </a:lnTo>
                    <a:lnTo>
                      <a:pt x="7131" y="6700"/>
                    </a:lnTo>
                    <a:lnTo>
                      <a:pt x="7150" y="6537"/>
                    </a:lnTo>
                    <a:lnTo>
                      <a:pt x="7131" y="6374"/>
                    </a:lnTo>
                    <a:lnTo>
                      <a:pt x="7071" y="6203"/>
                    </a:lnTo>
                    <a:lnTo>
                      <a:pt x="6966" y="6021"/>
                    </a:lnTo>
                    <a:lnTo>
                      <a:pt x="6810" y="5828"/>
                    </a:lnTo>
                    <a:lnTo>
                      <a:pt x="6601" y="5628"/>
                    </a:lnTo>
                    <a:lnTo>
                      <a:pt x="6338" y="5422"/>
                    </a:lnTo>
                    <a:lnTo>
                      <a:pt x="6015" y="5208"/>
                    </a:lnTo>
                    <a:lnTo>
                      <a:pt x="5684" y="4989"/>
                    </a:lnTo>
                    <a:lnTo>
                      <a:pt x="5667" y="4977"/>
                    </a:lnTo>
                    <a:lnTo>
                      <a:pt x="5387" y="4758"/>
                    </a:lnTo>
                    <a:lnTo>
                      <a:pt x="5368" y="4741"/>
                    </a:lnTo>
                    <a:lnTo>
                      <a:pt x="5139" y="4522"/>
                    </a:lnTo>
                    <a:lnTo>
                      <a:pt x="5118" y="4499"/>
                    </a:lnTo>
                    <a:lnTo>
                      <a:pt x="5000" y="4354"/>
                    </a:lnTo>
                    <a:lnTo>
                      <a:pt x="4882" y="4499"/>
                    </a:lnTo>
                    <a:lnTo>
                      <a:pt x="4861" y="4522"/>
                    </a:lnTo>
                    <a:lnTo>
                      <a:pt x="4632" y="4741"/>
                    </a:lnTo>
                    <a:lnTo>
                      <a:pt x="4613" y="4758"/>
                    </a:lnTo>
                    <a:lnTo>
                      <a:pt x="4333" y="4977"/>
                    </a:lnTo>
                    <a:lnTo>
                      <a:pt x="4316" y="4989"/>
                    </a:lnTo>
                    <a:lnTo>
                      <a:pt x="3985" y="5208"/>
                    </a:lnTo>
                    <a:lnTo>
                      <a:pt x="3662" y="5422"/>
                    </a:lnTo>
                    <a:lnTo>
                      <a:pt x="3399" y="5628"/>
                    </a:lnTo>
                    <a:lnTo>
                      <a:pt x="3190" y="5828"/>
                    </a:lnTo>
                    <a:lnTo>
                      <a:pt x="3034" y="6021"/>
                    </a:lnTo>
                    <a:lnTo>
                      <a:pt x="2929" y="6203"/>
                    </a:lnTo>
                    <a:lnTo>
                      <a:pt x="2869" y="6374"/>
                    </a:lnTo>
                    <a:lnTo>
                      <a:pt x="2850" y="6537"/>
                    </a:lnTo>
                    <a:lnTo>
                      <a:pt x="2869" y="6700"/>
                    </a:lnTo>
                    <a:lnTo>
                      <a:pt x="2929" y="6871"/>
                    </a:lnTo>
                    <a:lnTo>
                      <a:pt x="3034" y="7053"/>
                    </a:lnTo>
                    <a:lnTo>
                      <a:pt x="3190" y="7246"/>
                    </a:lnTo>
                    <a:lnTo>
                      <a:pt x="3399" y="7446"/>
                    </a:lnTo>
                    <a:lnTo>
                      <a:pt x="3662" y="7652"/>
                    </a:lnTo>
                    <a:lnTo>
                      <a:pt x="3985" y="7866"/>
                    </a:lnTo>
                    <a:lnTo>
                      <a:pt x="4011" y="7885"/>
                    </a:lnTo>
                    <a:lnTo>
                      <a:pt x="4034" y="7908"/>
                    </a:lnTo>
                    <a:lnTo>
                      <a:pt x="4054" y="7934"/>
                    </a:lnTo>
                    <a:lnTo>
                      <a:pt x="4071" y="7963"/>
                    </a:lnTo>
                    <a:lnTo>
                      <a:pt x="4083" y="7993"/>
                    </a:lnTo>
                    <a:lnTo>
                      <a:pt x="4092" y="8024"/>
                    </a:lnTo>
                    <a:lnTo>
                      <a:pt x="4096" y="8057"/>
                    </a:lnTo>
                    <a:lnTo>
                      <a:pt x="4097" y="8089"/>
                    </a:lnTo>
                    <a:lnTo>
                      <a:pt x="4092" y="8122"/>
                    </a:lnTo>
                    <a:lnTo>
                      <a:pt x="4084" y="8153"/>
                    </a:lnTo>
                    <a:lnTo>
                      <a:pt x="4072" y="8184"/>
                    </a:lnTo>
                    <a:lnTo>
                      <a:pt x="4055" y="8212"/>
                    </a:lnTo>
                    <a:lnTo>
                      <a:pt x="4036" y="8238"/>
                    </a:lnTo>
                    <a:lnTo>
                      <a:pt x="4013" y="8261"/>
                    </a:lnTo>
                    <a:lnTo>
                      <a:pt x="3987" y="8281"/>
                    </a:lnTo>
                    <a:lnTo>
                      <a:pt x="3958" y="8298"/>
                    </a:lnTo>
                    <a:lnTo>
                      <a:pt x="3928" y="8310"/>
                    </a:lnTo>
                    <a:lnTo>
                      <a:pt x="3897" y="8319"/>
                    </a:lnTo>
                    <a:lnTo>
                      <a:pt x="3864" y="8323"/>
                    </a:lnTo>
                    <a:lnTo>
                      <a:pt x="3832" y="8324"/>
                    </a:lnTo>
                    <a:lnTo>
                      <a:pt x="3799" y="8319"/>
                    </a:lnTo>
                    <a:lnTo>
                      <a:pt x="3768" y="8311"/>
                    </a:lnTo>
                    <a:lnTo>
                      <a:pt x="3737" y="8299"/>
                    </a:lnTo>
                    <a:lnTo>
                      <a:pt x="3709" y="8282"/>
                    </a:lnTo>
                    <a:lnTo>
                      <a:pt x="3378" y="8063"/>
                    </a:lnTo>
                    <a:lnTo>
                      <a:pt x="3362" y="8051"/>
                    </a:lnTo>
                    <a:lnTo>
                      <a:pt x="3081" y="7832"/>
                    </a:lnTo>
                    <a:lnTo>
                      <a:pt x="3063" y="7815"/>
                    </a:lnTo>
                    <a:lnTo>
                      <a:pt x="2833" y="7596"/>
                    </a:lnTo>
                    <a:lnTo>
                      <a:pt x="2812" y="7573"/>
                    </a:lnTo>
                    <a:lnTo>
                      <a:pt x="2634" y="7353"/>
                    </a:lnTo>
                    <a:lnTo>
                      <a:pt x="2612" y="7321"/>
                    </a:lnTo>
                    <a:lnTo>
                      <a:pt x="2484" y="7102"/>
                    </a:lnTo>
                    <a:lnTo>
                      <a:pt x="2464" y="7058"/>
                    </a:lnTo>
                    <a:lnTo>
                      <a:pt x="2388" y="6839"/>
                    </a:lnTo>
                    <a:lnTo>
                      <a:pt x="2380" y="6812"/>
                    </a:lnTo>
                    <a:lnTo>
                      <a:pt x="2376" y="6785"/>
                    </a:lnTo>
                    <a:lnTo>
                      <a:pt x="2350" y="6566"/>
                    </a:lnTo>
                    <a:lnTo>
                      <a:pt x="2348" y="6537"/>
                    </a:lnTo>
                    <a:lnTo>
                      <a:pt x="2350" y="6508"/>
                    </a:lnTo>
                    <a:lnTo>
                      <a:pt x="2376" y="6289"/>
                    </a:lnTo>
                    <a:lnTo>
                      <a:pt x="2380" y="6262"/>
                    </a:lnTo>
                    <a:lnTo>
                      <a:pt x="2388" y="6235"/>
                    </a:lnTo>
                    <a:lnTo>
                      <a:pt x="2464" y="6016"/>
                    </a:lnTo>
                    <a:lnTo>
                      <a:pt x="2484" y="5972"/>
                    </a:lnTo>
                    <a:lnTo>
                      <a:pt x="2612" y="5753"/>
                    </a:lnTo>
                    <a:lnTo>
                      <a:pt x="2634" y="5721"/>
                    </a:lnTo>
                    <a:lnTo>
                      <a:pt x="2812" y="5501"/>
                    </a:lnTo>
                    <a:lnTo>
                      <a:pt x="2833" y="5478"/>
                    </a:lnTo>
                    <a:lnTo>
                      <a:pt x="3063" y="5259"/>
                    </a:lnTo>
                    <a:lnTo>
                      <a:pt x="3081" y="5242"/>
                    </a:lnTo>
                    <a:lnTo>
                      <a:pt x="3362" y="5023"/>
                    </a:lnTo>
                    <a:lnTo>
                      <a:pt x="3378" y="5011"/>
                    </a:lnTo>
                    <a:lnTo>
                      <a:pt x="3709" y="4792"/>
                    </a:lnTo>
                    <a:lnTo>
                      <a:pt x="4032" y="4577"/>
                    </a:lnTo>
                    <a:lnTo>
                      <a:pt x="4295" y="4372"/>
                    </a:lnTo>
                    <a:lnTo>
                      <a:pt x="4504" y="4171"/>
                    </a:lnTo>
                    <a:lnTo>
                      <a:pt x="4660" y="3979"/>
                    </a:lnTo>
                    <a:lnTo>
                      <a:pt x="4728" y="3863"/>
                    </a:lnTo>
                    <a:lnTo>
                      <a:pt x="4693" y="3765"/>
                    </a:lnTo>
                    <a:lnTo>
                      <a:pt x="4686" y="3738"/>
                    </a:lnTo>
                    <a:lnTo>
                      <a:pt x="4681" y="3711"/>
                    </a:lnTo>
                    <a:lnTo>
                      <a:pt x="4656" y="3492"/>
                    </a:lnTo>
                    <a:lnTo>
                      <a:pt x="4654" y="3463"/>
                    </a:lnTo>
                    <a:lnTo>
                      <a:pt x="4656" y="3434"/>
                    </a:lnTo>
                    <a:lnTo>
                      <a:pt x="4681" y="3215"/>
                    </a:lnTo>
                    <a:lnTo>
                      <a:pt x="4686" y="3188"/>
                    </a:lnTo>
                    <a:lnTo>
                      <a:pt x="4693" y="3161"/>
                    </a:lnTo>
                    <a:lnTo>
                      <a:pt x="4728" y="3063"/>
                    </a:lnTo>
                    <a:lnTo>
                      <a:pt x="4660" y="2947"/>
                    </a:lnTo>
                    <a:lnTo>
                      <a:pt x="4504" y="2755"/>
                    </a:lnTo>
                    <a:lnTo>
                      <a:pt x="4295" y="2554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33" name="Rectangle 32">
            <a:extLst>
              <a:ext uri="{FF2B5EF4-FFF2-40B4-BE49-F238E27FC236}">
                <a16:creationId xmlns:a16="http://schemas.microsoft.com/office/drawing/2014/main" id="{3A3D30BA-C6B0-4960-88DD-88150B60720E}"/>
              </a:ext>
            </a:extLst>
          </p:cNvPr>
          <p:cNvSpPr/>
          <p:nvPr/>
        </p:nvSpPr>
        <p:spPr>
          <a:xfrm>
            <a:off x="1710589" y="2748177"/>
            <a:ext cx="2013094" cy="668001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Font typeface="Trebuchet MS" panose="020B0603020202020204" pitchFamily="34" charset="0"/>
              <a:buChar char="​"/>
            </a:pPr>
            <a:r>
              <a:rPr lang="en-US" sz="1600" b="1" dirty="0">
                <a:solidFill>
                  <a:srgbClr val="156740"/>
                </a:solidFill>
                <a:sym typeface="Franklin Gothic Book" panose="020B0503020102020204" pitchFamily="34" charset="0"/>
              </a:rPr>
              <a:t>Total incidence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48178EE-0DFA-4A63-BDFA-65C7FBD05214}"/>
              </a:ext>
            </a:extLst>
          </p:cNvPr>
          <p:cNvSpPr/>
          <p:nvPr/>
        </p:nvSpPr>
        <p:spPr>
          <a:xfrm>
            <a:off x="8318691" y="2748177"/>
            <a:ext cx="3114200" cy="668001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Font typeface="Trebuchet MS" panose="020B0603020202020204" pitchFamily="34" charset="0"/>
              <a:buChar char="​"/>
            </a:pPr>
            <a:r>
              <a:rPr lang="en-US" sz="1600" dirty="0">
                <a:solidFill>
                  <a:schemeClr val="tx1"/>
                </a:solidFill>
                <a:sym typeface="Franklin Gothic Book" panose="020B0503020102020204" pitchFamily="34" charset="0"/>
              </a:rPr>
              <a:t>Broad annual incidence across launch markets, only a fraction of whom reach confirmed diagnosis.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52F15C18-8BBF-4388-A0B6-E5EBC18E6573}"/>
              </a:ext>
            </a:extLst>
          </p:cNvPr>
          <p:cNvSpPr/>
          <p:nvPr/>
        </p:nvSpPr>
        <p:spPr>
          <a:xfrm>
            <a:off x="1710588" y="4103578"/>
            <a:ext cx="2788982" cy="668001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Font typeface="Trebuchet MS" panose="020B0603020202020204" pitchFamily="34" charset="0"/>
              <a:buChar char="​"/>
            </a:pPr>
            <a:r>
              <a:rPr lang="en-US" sz="1600" b="1" dirty="0">
                <a:solidFill>
                  <a:srgbClr val="0E442A"/>
                </a:solidFill>
                <a:sym typeface="Franklin Gothic Book" panose="020B0503020102020204" pitchFamily="34" charset="0"/>
              </a:rPr>
              <a:t>Diagnosed patients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AF230A2F-566B-44A2-9305-D998D022FB33}"/>
              </a:ext>
            </a:extLst>
          </p:cNvPr>
          <p:cNvSpPr/>
          <p:nvPr/>
        </p:nvSpPr>
        <p:spPr>
          <a:xfrm>
            <a:off x="1710588" y="5399937"/>
            <a:ext cx="2990921" cy="668001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Font typeface="Trebuchet MS" panose="020B0603020202020204" pitchFamily="34" charset="0"/>
              <a:buChar char="​"/>
            </a:pPr>
            <a:r>
              <a:rPr lang="en-US" sz="1600" b="1" dirty="0">
                <a:solidFill>
                  <a:srgbClr val="0B331F"/>
                </a:solidFill>
                <a:sym typeface="Franklin Gothic Book" panose="020B0503020102020204" pitchFamily="34" charset="0"/>
              </a:rPr>
              <a:t>Biomarker-eligible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D2AFE62-3E0B-4208-936C-2AFA4F1279BB}"/>
              </a:ext>
            </a:extLst>
          </p:cNvPr>
          <p:cNvSpPr/>
          <p:nvPr/>
        </p:nvSpPr>
        <p:spPr>
          <a:xfrm>
            <a:off x="7855622" y="4074057"/>
            <a:ext cx="3577269" cy="668001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Font typeface="Trebuchet MS" panose="020B0603020202020204" pitchFamily="34" charset="0"/>
              <a:buChar char="​"/>
            </a:pPr>
            <a:r>
              <a:rPr lang="en-US" sz="1600" dirty="0">
                <a:solidFill>
                  <a:schemeClr val="tx1"/>
                </a:solidFill>
                <a:sym typeface="Franklin Gothic Book" panose="020B0503020102020204" pitchFamily="34" charset="0"/>
              </a:rPr>
              <a:t>Diagnosis rates improve where screening and specialist referral pathways are well established.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BBB7221B-F794-49C0-8F5C-F224BA98B691}"/>
              </a:ext>
            </a:extLst>
          </p:cNvPr>
          <p:cNvSpPr/>
          <p:nvPr/>
        </p:nvSpPr>
        <p:spPr>
          <a:xfrm>
            <a:off x="7037408" y="5399937"/>
            <a:ext cx="4395483" cy="668001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Font typeface="Trebuchet MS" panose="020B0603020202020204" pitchFamily="34" charset="0"/>
              <a:buChar char="​"/>
            </a:pPr>
            <a:r>
              <a:rPr lang="en-US" sz="1600" dirty="0">
                <a:solidFill>
                  <a:schemeClr val="tx1"/>
                </a:solidFill>
                <a:sym typeface="Franklin Gothic Book" panose="020B0503020102020204" pitchFamily="34" charset="0"/>
              </a:rPr>
              <a:t>Biomarker testing identifies the targeted, Verazyne-eligible population we will serve at launch.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8D4D9CF-4CB6-4ACF-BF4E-7E7E831C783C}"/>
              </a:ext>
            </a:extLst>
          </p:cNvPr>
          <p:cNvSpPr txBox="1"/>
          <p:nvPr/>
        </p:nvSpPr>
        <p:spPr>
          <a:xfrm>
            <a:off x="3122511" y="1602191"/>
            <a:ext cx="6377090" cy="349994"/>
          </a:xfrm>
          <a:prstGeom prst="rect">
            <a:avLst/>
          </a:prstGeom>
          <a:noFill/>
          <a:ln w="9525" cap="rnd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b="1" dirty="0">
                <a:solidFill>
                  <a:schemeClr val="accent1"/>
                </a:solidFill>
              </a:rPr>
              <a:t>Closing the testing gap is the single biggest lever on demand.</a:t>
            </a:r>
          </a:p>
        </p:txBody>
      </p:sp>
    </p:spTree>
    <p:extLst>
      <p:ext uri="{BB962C8B-B14F-4D97-AF65-F5344CB8AC3E}">
        <p14:creationId xmlns:p14="http://schemas.microsoft.com/office/powerpoint/2010/main" val="10090768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945D29F-66D8-428C-905E-1F25E0EAD841}"/>
              </a:ext>
            </a:extLst>
          </p:cNvPr>
          <p:cNvSpPr/>
          <p:nvPr/>
        </p:nvSpPr>
        <p:spPr>
          <a:xfrm>
            <a:off x="609599" y="2137771"/>
            <a:ext cx="5388812" cy="165152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18288" rtlCol="0" anchor="t" anchorCtr="0">
            <a:normAutofit/>
          </a:bodyPr>
          <a:lstStyle/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Expanded screening and biomarker testing are moving diagnosis earlier in the disease course.</a:t>
            </a:r>
          </a:p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This enlarges the treatable population each year and shifts demand toward targeted therapy.</a:t>
            </a:r>
          </a:p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Physicians increasingly expect evidence-backed, targeted treatment over broad empirical regimens.</a:t>
            </a:r>
          </a:p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Payers reward differentiated outcomes, raising the evidence bar but opening room for premium value.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7C9E4F2-F2EA-45A1-B711-E1BE4CC6781D}"/>
              </a:ext>
            </a:extLst>
          </p:cNvPr>
          <p:cNvSpPr/>
          <p:nvPr/>
        </p:nvSpPr>
        <p:spPr>
          <a:xfrm>
            <a:off x="609598" y="4367613"/>
            <a:ext cx="5388812" cy="1622639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18288" rtlCol="0" anchor="t" anchorCtr="0">
            <a:normAutofit/>
          </a:bodyPr>
          <a:lstStyle/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Each force favors a differentiated entrant pairing strong evidence with disciplined access.</a:t>
            </a:r>
          </a:p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Verazyne is built precisely for this shift toward precision, evidence, and value.</a:t>
            </a:r>
          </a:p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Diagnostic partnerships and testing advocacy convert the eligible pool into treated patients.</a:t>
            </a:r>
          </a:p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Together these forces define a category Verazyne is positioned to lead from launch.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F78A2E3-F42F-48FE-B9BC-4F05D80C092E}"/>
              </a:ext>
            </a:extLst>
          </p:cNvPr>
          <p:cNvSpPr/>
          <p:nvPr/>
        </p:nvSpPr>
        <p:spPr>
          <a:xfrm rot="16200000" flipV="1">
            <a:off x="3142562" y="-688384"/>
            <a:ext cx="322888" cy="5388815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>
            <a:normAutofit/>
          </a:bodyPr>
          <a:lstStyle/>
          <a:p>
            <a:pPr algn="ctr"/>
            <a:r>
              <a:rPr lang="en-US" sz="1400" dirty="0">
                <a:solidFill>
                  <a:srgbClr val="FFFFFF"/>
                </a:solidFill>
                <a:latin typeface="Arial" panose="020B0604020202020204" pitchFamily="34" charset="0"/>
              </a:rPr>
              <a:t>Earlier diagnosis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23EB80A-9568-471A-A311-BE7B1078E01F}"/>
              </a:ext>
            </a:extLst>
          </p:cNvPr>
          <p:cNvSpPr/>
          <p:nvPr/>
        </p:nvSpPr>
        <p:spPr>
          <a:xfrm rot="16200000" flipV="1">
            <a:off x="3142560" y="1511766"/>
            <a:ext cx="322889" cy="5388813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>
            <a:normAutofit/>
          </a:bodyPr>
          <a:lstStyle/>
          <a:p>
            <a:pPr algn="ctr"/>
            <a:r>
              <a:rPr lang="en-US" sz="1400" dirty="0">
                <a:solidFill>
                  <a:srgbClr val="FFFFFF"/>
                </a:solidFill>
                <a:latin typeface="Arial" panose="020B0604020202020204" pitchFamily="34" charset="0"/>
              </a:rPr>
              <a:t>Precision demand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639F397-3046-4F38-89E8-CAE864520C00}"/>
              </a:ext>
            </a:extLst>
          </p:cNvPr>
          <p:cNvSpPr/>
          <p:nvPr/>
        </p:nvSpPr>
        <p:spPr>
          <a:xfrm>
            <a:off x="6232166" y="2137771"/>
            <a:ext cx="5388812" cy="3852481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18288" rtlCol="0" anchor="t" anchorCtr="0">
            <a:normAutofit/>
          </a:bodyPr>
          <a:lstStyle/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  <a:t>The market is moving toward precision, and the infrastructure to support it is maturing fast.</a:t>
            </a:r>
          </a:p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  <a:t>Screening programs, biomarker panels, and specialist referral networks are all expanding.</a:t>
            </a:r>
          </a:p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  <a:t>Demand is increasingly evidence-led, rewarding therapies with credible head-to-head data.</a:t>
            </a:r>
          </a:p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  <a:t>Access is value-based, favoring agents that demonstrate clear total-cost-of-care benefit.</a:t>
            </a:r>
          </a:p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  <a:t>The result is a durable, growing, biomarker-defined opportunity with no entrenched leader.</a:t>
            </a:r>
          </a:p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  <a:t>Verazyne's launch is timed to capture that opportunity at the inflection point.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B94BA1C-E1F1-42FF-8D0C-CC85E132A59D}"/>
              </a:ext>
            </a:extLst>
          </p:cNvPr>
          <p:cNvSpPr/>
          <p:nvPr/>
        </p:nvSpPr>
        <p:spPr>
          <a:xfrm rot="16200000" flipV="1">
            <a:off x="8765129" y="-688384"/>
            <a:ext cx="322888" cy="5388815"/>
          </a:xfrm>
          <a:prstGeom prst="rect">
            <a:avLst/>
          </a:prstGeom>
          <a:solidFill>
            <a:schemeClr val="accent2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>
            <a:normAutofit/>
          </a:bodyPr>
          <a:lstStyle/>
          <a:p>
            <a:pPr algn="ctr"/>
            <a:r>
              <a:rPr lang="en-US" sz="1400" dirty="0">
                <a:solidFill>
                  <a:srgbClr val="FFFFFF"/>
                </a:solidFill>
                <a:latin typeface="Arial" panose="020B0604020202020204" pitchFamily="34" charset="0"/>
              </a:rPr>
              <a:t>Why now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7F63795-AF08-4AAC-893A-4F1C0E21B8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Three forces reshaping the market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361CCB1-DF05-4E0D-A844-675D80554D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9</a:t>
            </a:fld>
            <a:endParaRPr lang="en-PH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57B209A-7161-45AC-9DEE-A7469E0EB056}"/>
              </a:ext>
            </a:extLst>
          </p:cNvPr>
          <p:cNvSpPr/>
          <p:nvPr/>
        </p:nvSpPr>
        <p:spPr>
          <a:xfrm rot="16200000" flipV="1">
            <a:off x="734806" y="1719371"/>
            <a:ext cx="322891" cy="573302"/>
          </a:xfrm>
          <a:prstGeom prst="rect">
            <a:avLst/>
          </a:prstGeom>
          <a:solidFill>
            <a:schemeClr val="accent2"/>
          </a:solidFill>
          <a:ln w="12700" cap="flat" cmpd="sng" algn="ctr">
            <a:solidFill>
              <a:schemeClr val="bg1"/>
            </a:solidFill>
            <a:prstDash val="sysDot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>
            <a:noAutofit/>
          </a:bodyPr>
          <a:lstStyle/>
          <a:p>
            <a:pPr algn="ctr"/>
            <a:endParaRPr lang="en-US" sz="14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6A27CF6-406D-413B-9453-03E4310B6AC7}"/>
              </a:ext>
            </a:extLst>
          </p:cNvPr>
          <p:cNvSpPr/>
          <p:nvPr/>
        </p:nvSpPr>
        <p:spPr>
          <a:xfrm rot="16200000" flipV="1">
            <a:off x="734805" y="3919523"/>
            <a:ext cx="322893" cy="573302"/>
          </a:xfrm>
          <a:prstGeom prst="rect">
            <a:avLst/>
          </a:prstGeom>
          <a:solidFill>
            <a:schemeClr val="accent2"/>
          </a:solidFill>
          <a:ln w="12700" cap="flat" cmpd="sng" algn="ctr">
            <a:solidFill>
              <a:schemeClr val="bg1"/>
            </a:solidFill>
            <a:prstDash val="sysDot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>
            <a:noAutofit/>
          </a:bodyPr>
          <a:lstStyle/>
          <a:p>
            <a:pPr algn="ctr"/>
            <a:endParaRPr lang="en-US" sz="14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grpSp>
        <p:nvGrpSpPr>
          <p:cNvPr id="40" name="Graphic 37"/>
          <p:cNvGrpSpPr/>
          <p:nvPr/>
        </p:nvGrpSpPr>
        <p:grpSpPr>
          <a:xfrm>
            <a:off x="760115" y="1868250"/>
            <a:ext cx="272272" cy="272272"/>
            <a:chOff x="10888678" y="5358687"/>
            <a:chExt cx="633600" cy="633600"/>
          </a:xfrm>
          <a:solidFill>
            <a:srgbClr val="FFFFFF"/>
          </a:solidFill>
        </p:grpSpPr>
        <p:sp>
          <p:nvSpPr>
            <p:cNvPr id="41" name="Accent"/>
            <p:cNvSpPr/>
            <p:nvPr/>
          </p:nvSpPr>
          <p:spPr>
            <a:xfrm>
              <a:off x="10888678" y="535868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3732" y="2971"/>
                  </a:moveTo>
                  <a:lnTo>
                    <a:pt x="4746" y="2971"/>
                  </a:lnTo>
                  <a:lnTo>
                    <a:pt x="4746" y="3732"/>
                  </a:lnTo>
                  <a:lnTo>
                    <a:pt x="5507" y="3732"/>
                  </a:lnTo>
                  <a:lnTo>
                    <a:pt x="5507" y="4746"/>
                  </a:lnTo>
                  <a:lnTo>
                    <a:pt x="4746" y="4746"/>
                  </a:lnTo>
                  <a:lnTo>
                    <a:pt x="4746" y="5507"/>
                  </a:lnTo>
                  <a:lnTo>
                    <a:pt x="3732" y="5507"/>
                  </a:lnTo>
                  <a:lnTo>
                    <a:pt x="3732" y="4746"/>
                  </a:lnTo>
                  <a:lnTo>
                    <a:pt x="2971" y="4746"/>
                  </a:lnTo>
                  <a:lnTo>
                    <a:pt x="2971" y="3732"/>
                  </a:lnTo>
                  <a:lnTo>
                    <a:pt x="3732" y="3732"/>
                  </a:lnTo>
                  <a:lnTo>
                    <a:pt x="3732" y="29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42" name="Outline"/>
            <p:cNvSpPr/>
            <p:nvPr/>
          </p:nvSpPr>
          <p:spPr>
            <a:xfrm>
              <a:off x="10888678" y="535868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277" y="4130"/>
                  </a:moveTo>
                  <a:lnTo>
                    <a:pt x="7279" y="4234"/>
                  </a:lnTo>
                  <a:lnTo>
                    <a:pt x="7279" y="4244"/>
                  </a:lnTo>
                  <a:lnTo>
                    <a:pt x="7277" y="4349"/>
                  </a:lnTo>
                  <a:lnTo>
                    <a:pt x="7277" y="4358"/>
                  </a:lnTo>
                  <a:lnTo>
                    <a:pt x="7271" y="4462"/>
                  </a:lnTo>
                  <a:lnTo>
                    <a:pt x="7270" y="4472"/>
                  </a:lnTo>
                  <a:lnTo>
                    <a:pt x="7260" y="4576"/>
                  </a:lnTo>
                  <a:lnTo>
                    <a:pt x="7259" y="4585"/>
                  </a:lnTo>
                  <a:lnTo>
                    <a:pt x="7246" y="4688"/>
                  </a:lnTo>
                  <a:lnTo>
                    <a:pt x="7244" y="4698"/>
                  </a:lnTo>
                  <a:lnTo>
                    <a:pt x="7227" y="4800"/>
                  </a:lnTo>
                  <a:lnTo>
                    <a:pt x="7225" y="4809"/>
                  </a:lnTo>
                  <a:lnTo>
                    <a:pt x="7204" y="4911"/>
                  </a:lnTo>
                  <a:lnTo>
                    <a:pt x="7202" y="4920"/>
                  </a:lnTo>
                  <a:lnTo>
                    <a:pt x="7177" y="5021"/>
                  </a:lnTo>
                  <a:lnTo>
                    <a:pt x="7174" y="5030"/>
                  </a:lnTo>
                  <a:lnTo>
                    <a:pt x="7145" y="5130"/>
                  </a:lnTo>
                  <a:lnTo>
                    <a:pt x="7143" y="5139"/>
                  </a:lnTo>
                  <a:lnTo>
                    <a:pt x="7110" y="5238"/>
                  </a:lnTo>
                  <a:lnTo>
                    <a:pt x="7107" y="5247"/>
                  </a:lnTo>
                  <a:lnTo>
                    <a:pt x="7071" y="5345"/>
                  </a:lnTo>
                  <a:lnTo>
                    <a:pt x="7067" y="5353"/>
                  </a:lnTo>
                  <a:lnTo>
                    <a:pt x="7027" y="5450"/>
                  </a:lnTo>
                  <a:lnTo>
                    <a:pt x="7024" y="5458"/>
                  </a:lnTo>
                  <a:lnTo>
                    <a:pt x="6980" y="5553"/>
                  </a:lnTo>
                  <a:lnTo>
                    <a:pt x="6976" y="5562"/>
                  </a:lnTo>
                  <a:lnTo>
                    <a:pt x="6929" y="5655"/>
                  </a:lnTo>
                  <a:lnTo>
                    <a:pt x="6924" y="5663"/>
                  </a:lnTo>
                  <a:lnTo>
                    <a:pt x="6874" y="5755"/>
                  </a:lnTo>
                  <a:lnTo>
                    <a:pt x="6869" y="5763"/>
                  </a:lnTo>
                  <a:lnTo>
                    <a:pt x="6815" y="5853"/>
                  </a:lnTo>
                  <a:lnTo>
                    <a:pt x="6810" y="5861"/>
                  </a:lnTo>
                  <a:lnTo>
                    <a:pt x="6753" y="5948"/>
                  </a:lnTo>
                  <a:lnTo>
                    <a:pt x="6747" y="5956"/>
                  </a:lnTo>
                  <a:lnTo>
                    <a:pt x="6687" y="6041"/>
                  </a:lnTo>
                  <a:lnTo>
                    <a:pt x="6681" y="6049"/>
                  </a:lnTo>
                  <a:lnTo>
                    <a:pt x="6622" y="6127"/>
                  </a:lnTo>
                  <a:lnTo>
                    <a:pt x="8797" y="8303"/>
                  </a:lnTo>
                  <a:lnTo>
                    <a:pt x="8828" y="8337"/>
                  </a:lnTo>
                  <a:lnTo>
                    <a:pt x="8853" y="8375"/>
                  </a:lnTo>
                  <a:lnTo>
                    <a:pt x="8873" y="8416"/>
                  </a:lnTo>
                  <a:lnTo>
                    <a:pt x="8888" y="8459"/>
                  </a:lnTo>
                  <a:lnTo>
                    <a:pt x="8897" y="8504"/>
                  </a:lnTo>
                  <a:lnTo>
                    <a:pt x="8900" y="8550"/>
                  </a:lnTo>
                  <a:lnTo>
                    <a:pt x="8897" y="8596"/>
                  </a:lnTo>
                  <a:lnTo>
                    <a:pt x="8888" y="8641"/>
                  </a:lnTo>
                  <a:lnTo>
                    <a:pt x="8873" y="8684"/>
                  </a:lnTo>
                  <a:lnTo>
                    <a:pt x="8853" y="8725"/>
                  </a:lnTo>
                  <a:lnTo>
                    <a:pt x="8828" y="8763"/>
                  </a:lnTo>
                  <a:lnTo>
                    <a:pt x="8797" y="8797"/>
                  </a:lnTo>
                  <a:lnTo>
                    <a:pt x="8763" y="8828"/>
                  </a:lnTo>
                  <a:lnTo>
                    <a:pt x="8725" y="8853"/>
                  </a:lnTo>
                  <a:lnTo>
                    <a:pt x="8684" y="8873"/>
                  </a:lnTo>
                  <a:lnTo>
                    <a:pt x="8641" y="8888"/>
                  </a:lnTo>
                  <a:lnTo>
                    <a:pt x="8596" y="8897"/>
                  </a:lnTo>
                  <a:lnTo>
                    <a:pt x="8550" y="8900"/>
                  </a:lnTo>
                  <a:lnTo>
                    <a:pt x="8504" y="8897"/>
                  </a:lnTo>
                  <a:lnTo>
                    <a:pt x="8459" y="8888"/>
                  </a:lnTo>
                  <a:lnTo>
                    <a:pt x="8416" y="8873"/>
                  </a:lnTo>
                  <a:lnTo>
                    <a:pt x="8375" y="8853"/>
                  </a:lnTo>
                  <a:lnTo>
                    <a:pt x="8337" y="8828"/>
                  </a:lnTo>
                  <a:lnTo>
                    <a:pt x="8303" y="8797"/>
                  </a:lnTo>
                  <a:lnTo>
                    <a:pt x="6127" y="6622"/>
                  </a:lnTo>
                  <a:lnTo>
                    <a:pt x="6049" y="6681"/>
                  </a:lnTo>
                  <a:lnTo>
                    <a:pt x="6041" y="6687"/>
                  </a:lnTo>
                  <a:lnTo>
                    <a:pt x="5956" y="6747"/>
                  </a:lnTo>
                  <a:lnTo>
                    <a:pt x="5948" y="6753"/>
                  </a:lnTo>
                  <a:lnTo>
                    <a:pt x="5861" y="6810"/>
                  </a:lnTo>
                  <a:lnTo>
                    <a:pt x="5853" y="6815"/>
                  </a:lnTo>
                  <a:lnTo>
                    <a:pt x="5763" y="6869"/>
                  </a:lnTo>
                  <a:lnTo>
                    <a:pt x="5755" y="6874"/>
                  </a:lnTo>
                  <a:lnTo>
                    <a:pt x="5663" y="6924"/>
                  </a:lnTo>
                  <a:lnTo>
                    <a:pt x="5655" y="6929"/>
                  </a:lnTo>
                  <a:lnTo>
                    <a:pt x="5562" y="6976"/>
                  </a:lnTo>
                  <a:lnTo>
                    <a:pt x="5553" y="6980"/>
                  </a:lnTo>
                  <a:lnTo>
                    <a:pt x="5458" y="7024"/>
                  </a:lnTo>
                  <a:lnTo>
                    <a:pt x="5450" y="7027"/>
                  </a:lnTo>
                  <a:lnTo>
                    <a:pt x="5353" y="7067"/>
                  </a:lnTo>
                  <a:lnTo>
                    <a:pt x="5345" y="7071"/>
                  </a:lnTo>
                  <a:lnTo>
                    <a:pt x="5247" y="7107"/>
                  </a:lnTo>
                  <a:lnTo>
                    <a:pt x="5238" y="7110"/>
                  </a:lnTo>
                  <a:lnTo>
                    <a:pt x="5139" y="7143"/>
                  </a:lnTo>
                  <a:lnTo>
                    <a:pt x="5130" y="7145"/>
                  </a:lnTo>
                  <a:lnTo>
                    <a:pt x="5030" y="7174"/>
                  </a:lnTo>
                  <a:lnTo>
                    <a:pt x="5021" y="7177"/>
                  </a:lnTo>
                  <a:lnTo>
                    <a:pt x="4920" y="7202"/>
                  </a:lnTo>
                  <a:lnTo>
                    <a:pt x="4911" y="7204"/>
                  </a:lnTo>
                  <a:lnTo>
                    <a:pt x="4809" y="7225"/>
                  </a:lnTo>
                  <a:lnTo>
                    <a:pt x="4800" y="7227"/>
                  </a:lnTo>
                  <a:lnTo>
                    <a:pt x="4698" y="7244"/>
                  </a:lnTo>
                  <a:lnTo>
                    <a:pt x="4688" y="7246"/>
                  </a:lnTo>
                  <a:lnTo>
                    <a:pt x="4585" y="7259"/>
                  </a:lnTo>
                  <a:lnTo>
                    <a:pt x="4576" y="7260"/>
                  </a:lnTo>
                  <a:lnTo>
                    <a:pt x="4472" y="7270"/>
                  </a:lnTo>
                  <a:lnTo>
                    <a:pt x="4462" y="7271"/>
                  </a:lnTo>
                  <a:lnTo>
                    <a:pt x="4358" y="7277"/>
                  </a:lnTo>
                  <a:lnTo>
                    <a:pt x="4349" y="7277"/>
                  </a:lnTo>
                  <a:lnTo>
                    <a:pt x="4244" y="7279"/>
                  </a:lnTo>
                  <a:lnTo>
                    <a:pt x="4234" y="7279"/>
                  </a:lnTo>
                  <a:lnTo>
                    <a:pt x="4130" y="7277"/>
                  </a:lnTo>
                  <a:lnTo>
                    <a:pt x="4120" y="7277"/>
                  </a:lnTo>
                  <a:lnTo>
                    <a:pt x="4016" y="7271"/>
                  </a:lnTo>
                  <a:lnTo>
                    <a:pt x="4007" y="7270"/>
                  </a:lnTo>
                  <a:lnTo>
                    <a:pt x="3903" y="7260"/>
                  </a:lnTo>
                  <a:lnTo>
                    <a:pt x="3893" y="7259"/>
                  </a:lnTo>
                  <a:lnTo>
                    <a:pt x="3790" y="7246"/>
                  </a:lnTo>
                  <a:lnTo>
                    <a:pt x="3781" y="7244"/>
                  </a:lnTo>
                  <a:lnTo>
                    <a:pt x="3678" y="7227"/>
                  </a:lnTo>
                  <a:lnTo>
                    <a:pt x="3669" y="7225"/>
                  </a:lnTo>
                  <a:lnTo>
                    <a:pt x="3567" y="7204"/>
                  </a:lnTo>
                  <a:lnTo>
                    <a:pt x="3558" y="7202"/>
                  </a:lnTo>
                  <a:lnTo>
                    <a:pt x="3457" y="7177"/>
                  </a:lnTo>
                  <a:lnTo>
                    <a:pt x="3448" y="7174"/>
                  </a:lnTo>
                  <a:lnTo>
                    <a:pt x="3348" y="7145"/>
                  </a:lnTo>
                  <a:lnTo>
                    <a:pt x="3340" y="7143"/>
                  </a:lnTo>
                  <a:lnTo>
                    <a:pt x="3241" y="7110"/>
                  </a:lnTo>
                  <a:lnTo>
                    <a:pt x="3232" y="7107"/>
                  </a:lnTo>
                  <a:lnTo>
                    <a:pt x="3134" y="7071"/>
                  </a:lnTo>
                  <a:lnTo>
                    <a:pt x="3126" y="7067"/>
                  </a:lnTo>
                  <a:lnTo>
                    <a:pt x="3029" y="7027"/>
                  </a:lnTo>
                  <a:lnTo>
                    <a:pt x="3021" y="7024"/>
                  </a:lnTo>
                  <a:lnTo>
                    <a:pt x="2926" y="6980"/>
                  </a:lnTo>
                  <a:lnTo>
                    <a:pt x="2917" y="6976"/>
                  </a:lnTo>
                  <a:lnTo>
                    <a:pt x="2824" y="6929"/>
                  </a:lnTo>
                  <a:lnTo>
                    <a:pt x="2816" y="6924"/>
                  </a:lnTo>
                  <a:lnTo>
                    <a:pt x="2724" y="6874"/>
                  </a:lnTo>
                  <a:lnTo>
                    <a:pt x="2716" y="6869"/>
                  </a:lnTo>
                  <a:lnTo>
                    <a:pt x="2626" y="6815"/>
                  </a:lnTo>
                  <a:lnTo>
                    <a:pt x="2618" y="6810"/>
                  </a:lnTo>
                  <a:lnTo>
                    <a:pt x="2531" y="6753"/>
                  </a:lnTo>
                  <a:lnTo>
                    <a:pt x="2523" y="6747"/>
                  </a:lnTo>
                  <a:lnTo>
                    <a:pt x="2438" y="6687"/>
                  </a:lnTo>
                  <a:lnTo>
                    <a:pt x="2430" y="6681"/>
                  </a:lnTo>
                  <a:lnTo>
                    <a:pt x="2348" y="6618"/>
                  </a:lnTo>
                  <a:lnTo>
                    <a:pt x="2340" y="6612"/>
                  </a:lnTo>
                  <a:lnTo>
                    <a:pt x="2260" y="6546"/>
                  </a:lnTo>
                  <a:lnTo>
                    <a:pt x="2253" y="6540"/>
                  </a:lnTo>
                  <a:lnTo>
                    <a:pt x="2175" y="6470"/>
                  </a:lnTo>
                  <a:lnTo>
                    <a:pt x="2169" y="6464"/>
                  </a:lnTo>
                  <a:lnTo>
                    <a:pt x="2094" y="6392"/>
                  </a:lnTo>
                  <a:lnTo>
                    <a:pt x="2087" y="6385"/>
                  </a:lnTo>
                  <a:lnTo>
                    <a:pt x="2015" y="6310"/>
                  </a:lnTo>
                  <a:lnTo>
                    <a:pt x="2008" y="6303"/>
                  </a:lnTo>
                  <a:lnTo>
                    <a:pt x="1939" y="6226"/>
                  </a:lnTo>
                  <a:lnTo>
                    <a:pt x="1933" y="6219"/>
                  </a:lnTo>
                  <a:lnTo>
                    <a:pt x="1866" y="6139"/>
                  </a:lnTo>
                  <a:lnTo>
                    <a:pt x="1861" y="6131"/>
                  </a:lnTo>
                  <a:lnTo>
                    <a:pt x="1797" y="6049"/>
                  </a:lnTo>
                  <a:lnTo>
                    <a:pt x="1792" y="6041"/>
                  </a:lnTo>
                  <a:lnTo>
                    <a:pt x="1731" y="5956"/>
                  </a:lnTo>
                  <a:lnTo>
                    <a:pt x="1726" y="5948"/>
                  </a:lnTo>
                  <a:lnTo>
                    <a:pt x="1669" y="5861"/>
                  </a:lnTo>
                  <a:lnTo>
                    <a:pt x="1664" y="5853"/>
                  </a:lnTo>
                  <a:lnTo>
                    <a:pt x="1610" y="5763"/>
                  </a:lnTo>
                  <a:lnTo>
                    <a:pt x="1605" y="5755"/>
                  </a:lnTo>
                  <a:lnTo>
                    <a:pt x="1555" y="5663"/>
                  </a:lnTo>
                  <a:lnTo>
                    <a:pt x="1550" y="5655"/>
                  </a:lnTo>
                  <a:lnTo>
                    <a:pt x="1503" y="5562"/>
                  </a:lnTo>
                  <a:lnTo>
                    <a:pt x="1499" y="5553"/>
                  </a:lnTo>
                  <a:lnTo>
                    <a:pt x="1455" y="5458"/>
                  </a:lnTo>
                  <a:lnTo>
                    <a:pt x="1452" y="5450"/>
                  </a:lnTo>
                  <a:lnTo>
                    <a:pt x="1412" y="5353"/>
                  </a:lnTo>
                  <a:lnTo>
                    <a:pt x="1408" y="5345"/>
                  </a:lnTo>
                  <a:lnTo>
                    <a:pt x="1372" y="5247"/>
                  </a:lnTo>
                  <a:lnTo>
                    <a:pt x="1369" y="5238"/>
                  </a:lnTo>
                  <a:lnTo>
                    <a:pt x="1336" y="5139"/>
                  </a:lnTo>
                  <a:lnTo>
                    <a:pt x="1334" y="5130"/>
                  </a:lnTo>
                  <a:lnTo>
                    <a:pt x="1305" y="5030"/>
                  </a:lnTo>
                  <a:lnTo>
                    <a:pt x="1302" y="5021"/>
                  </a:lnTo>
                  <a:lnTo>
                    <a:pt x="1277" y="4920"/>
                  </a:lnTo>
                  <a:lnTo>
                    <a:pt x="1275" y="4911"/>
                  </a:lnTo>
                  <a:lnTo>
                    <a:pt x="1254" y="4809"/>
                  </a:lnTo>
                  <a:lnTo>
                    <a:pt x="1252" y="4800"/>
                  </a:lnTo>
                  <a:lnTo>
                    <a:pt x="1235" y="4698"/>
                  </a:lnTo>
                  <a:lnTo>
                    <a:pt x="1233" y="4688"/>
                  </a:lnTo>
                  <a:lnTo>
                    <a:pt x="1220" y="4585"/>
                  </a:lnTo>
                  <a:lnTo>
                    <a:pt x="1219" y="4576"/>
                  </a:lnTo>
                  <a:lnTo>
                    <a:pt x="1209" y="4472"/>
                  </a:lnTo>
                  <a:lnTo>
                    <a:pt x="1208" y="4462"/>
                  </a:lnTo>
                  <a:lnTo>
                    <a:pt x="1202" y="4358"/>
                  </a:lnTo>
                  <a:lnTo>
                    <a:pt x="1202" y="4349"/>
                  </a:lnTo>
                  <a:lnTo>
                    <a:pt x="1200" y="4244"/>
                  </a:lnTo>
                  <a:lnTo>
                    <a:pt x="1200" y="4234"/>
                  </a:lnTo>
                  <a:lnTo>
                    <a:pt x="1202" y="4130"/>
                  </a:lnTo>
                  <a:lnTo>
                    <a:pt x="1202" y="4120"/>
                  </a:lnTo>
                  <a:lnTo>
                    <a:pt x="1208" y="4016"/>
                  </a:lnTo>
                  <a:lnTo>
                    <a:pt x="1209" y="4007"/>
                  </a:lnTo>
                  <a:lnTo>
                    <a:pt x="1219" y="3903"/>
                  </a:lnTo>
                  <a:lnTo>
                    <a:pt x="1220" y="3893"/>
                  </a:lnTo>
                  <a:lnTo>
                    <a:pt x="1233" y="3790"/>
                  </a:lnTo>
                  <a:lnTo>
                    <a:pt x="1235" y="3781"/>
                  </a:lnTo>
                  <a:lnTo>
                    <a:pt x="1252" y="3678"/>
                  </a:lnTo>
                  <a:lnTo>
                    <a:pt x="1254" y="3669"/>
                  </a:lnTo>
                  <a:lnTo>
                    <a:pt x="1275" y="3567"/>
                  </a:lnTo>
                  <a:lnTo>
                    <a:pt x="1277" y="3558"/>
                  </a:lnTo>
                  <a:lnTo>
                    <a:pt x="1302" y="3457"/>
                  </a:lnTo>
                  <a:lnTo>
                    <a:pt x="1305" y="3448"/>
                  </a:lnTo>
                  <a:lnTo>
                    <a:pt x="1334" y="3348"/>
                  </a:lnTo>
                  <a:lnTo>
                    <a:pt x="1336" y="3340"/>
                  </a:lnTo>
                  <a:lnTo>
                    <a:pt x="1369" y="3241"/>
                  </a:lnTo>
                  <a:lnTo>
                    <a:pt x="1372" y="3232"/>
                  </a:lnTo>
                  <a:lnTo>
                    <a:pt x="1408" y="3134"/>
                  </a:lnTo>
                  <a:lnTo>
                    <a:pt x="1412" y="3126"/>
                  </a:lnTo>
                  <a:lnTo>
                    <a:pt x="1452" y="3029"/>
                  </a:lnTo>
                  <a:lnTo>
                    <a:pt x="1455" y="3021"/>
                  </a:lnTo>
                  <a:lnTo>
                    <a:pt x="1499" y="2926"/>
                  </a:lnTo>
                  <a:lnTo>
                    <a:pt x="1503" y="2917"/>
                  </a:lnTo>
                  <a:lnTo>
                    <a:pt x="1550" y="2824"/>
                  </a:lnTo>
                  <a:lnTo>
                    <a:pt x="1555" y="2816"/>
                  </a:lnTo>
                  <a:lnTo>
                    <a:pt x="1605" y="2724"/>
                  </a:lnTo>
                  <a:lnTo>
                    <a:pt x="1610" y="2716"/>
                  </a:lnTo>
                  <a:lnTo>
                    <a:pt x="1664" y="2626"/>
                  </a:lnTo>
                  <a:lnTo>
                    <a:pt x="1669" y="2618"/>
                  </a:lnTo>
                  <a:lnTo>
                    <a:pt x="1726" y="2531"/>
                  </a:lnTo>
                  <a:lnTo>
                    <a:pt x="1731" y="2523"/>
                  </a:lnTo>
                  <a:lnTo>
                    <a:pt x="1792" y="2438"/>
                  </a:lnTo>
                  <a:lnTo>
                    <a:pt x="1797" y="2430"/>
                  </a:lnTo>
                  <a:lnTo>
                    <a:pt x="1861" y="2348"/>
                  </a:lnTo>
                  <a:lnTo>
                    <a:pt x="1866" y="2340"/>
                  </a:lnTo>
                  <a:lnTo>
                    <a:pt x="1933" y="2260"/>
                  </a:lnTo>
                  <a:lnTo>
                    <a:pt x="1939" y="2253"/>
                  </a:lnTo>
                  <a:lnTo>
                    <a:pt x="2008" y="2175"/>
                  </a:lnTo>
                  <a:lnTo>
                    <a:pt x="2015" y="2169"/>
                  </a:lnTo>
                  <a:lnTo>
                    <a:pt x="2087" y="2094"/>
                  </a:lnTo>
                  <a:lnTo>
                    <a:pt x="2094" y="2087"/>
                  </a:lnTo>
                  <a:lnTo>
                    <a:pt x="2169" y="2015"/>
                  </a:lnTo>
                  <a:lnTo>
                    <a:pt x="2175" y="2008"/>
                  </a:lnTo>
                  <a:lnTo>
                    <a:pt x="2253" y="1939"/>
                  </a:lnTo>
                  <a:lnTo>
                    <a:pt x="2260" y="1933"/>
                  </a:lnTo>
                  <a:lnTo>
                    <a:pt x="2340" y="1866"/>
                  </a:lnTo>
                  <a:lnTo>
                    <a:pt x="2348" y="1861"/>
                  </a:lnTo>
                  <a:lnTo>
                    <a:pt x="2430" y="1797"/>
                  </a:lnTo>
                  <a:lnTo>
                    <a:pt x="2438" y="1792"/>
                  </a:lnTo>
                  <a:lnTo>
                    <a:pt x="2523" y="1731"/>
                  </a:lnTo>
                  <a:lnTo>
                    <a:pt x="2531" y="1726"/>
                  </a:lnTo>
                  <a:lnTo>
                    <a:pt x="2618" y="1669"/>
                  </a:lnTo>
                  <a:lnTo>
                    <a:pt x="2626" y="1664"/>
                  </a:lnTo>
                  <a:lnTo>
                    <a:pt x="2716" y="1610"/>
                  </a:lnTo>
                  <a:lnTo>
                    <a:pt x="2724" y="1605"/>
                  </a:lnTo>
                  <a:lnTo>
                    <a:pt x="2816" y="1555"/>
                  </a:lnTo>
                  <a:lnTo>
                    <a:pt x="2824" y="1550"/>
                  </a:lnTo>
                  <a:lnTo>
                    <a:pt x="2917" y="1503"/>
                  </a:lnTo>
                  <a:lnTo>
                    <a:pt x="2926" y="1499"/>
                  </a:lnTo>
                  <a:lnTo>
                    <a:pt x="3021" y="1455"/>
                  </a:lnTo>
                  <a:lnTo>
                    <a:pt x="3029" y="1452"/>
                  </a:lnTo>
                  <a:lnTo>
                    <a:pt x="3126" y="1412"/>
                  </a:lnTo>
                  <a:lnTo>
                    <a:pt x="3134" y="1408"/>
                  </a:lnTo>
                  <a:lnTo>
                    <a:pt x="3232" y="1372"/>
                  </a:lnTo>
                  <a:lnTo>
                    <a:pt x="3241" y="1369"/>
                  </a:lnTo>
                  <a:lnTo>
                    <a:pt x="3340" y="1336"/>
                  </a:lnTo>
                  <a:lnTo>
                    <a:pt x="3348" y="1334"/>
                  </a:lnTo>
                  <a:lnTo>
                    <a:pt x="3448" y="1305"/>
                  </a:lnTo>
                  <a:lnTo>
                    <a:pt x="3457" y="1302"/>
                  </a:lnTo>
                  <a:lnTo>
                    <a:pt x="3558" y="1277"/>
                  </a:lnTo>
                  <a:lnTo>
                    <a:pt x="3567" y="1275"/>
                  </a:lnTo>
                  <a:lnTo>
                    <a:pt x="3669" y="1254"/>
                  </a:lnTo>
                  <a:lnTo>
                    <a:pt x="3678" y="1252"/>
                  </a:lnTo>
                  <a:lnTo>
                    <a:pt x="3781" y="1235"/>
                  </a:lnTo>
                  <a:lnTo>
                    <a:pt x="3790" y="1233"/>
                  </a:lnTo>
                  <a:lnTo>
                    <a:pt x="3893" y="1220"/>
                  </a:lnTo>
                  <a:lnTo>
                    <a:pt x="3903" y="1219"/>
                  </a:lnTo>
                  <a:lnTo>
                    <a:pt x="4007" y="1209"/>
                  </a:lnTo>
                  <a:lnTo>
                    <a:pt x="4016" y="1208"/>
                  </a:lnTo>
                  <a:lnTo>
                    <a:pt x="4120" y="1202"/>
                  </a:lnTo>
                  <a:lnTo>
                    <a:pt x="4130" y="1202"/>
                  </a:lnTo>
                  <a:lnTo>
                    <a:pt x="4234" y="1200"/>
                  </a:lnTo>
                  <a:lnTo>
                    <a:pt x="4244" y="1200"/>
                  </a:lnTo>
                  <a:lnTo>
                    <a:pt x="4349" y="1202"/>
                  </a:lnTo>
                  <a:lnTo>
                    <a:pt x="4358" y="1202"/>
                  </a:lnTo>
                  <a:lnTo>
                    <a:pt x="4462" y="1208"/>
                  </a:lnTo>
                  <a:lnTo>
                    <a:pt x="4472" y="1209"/>
                  </a:lnTo>
                  <a:lnTo>
                    <a:pt x="4576" y="1219"/>
                  </a:lnTo>
                  <a:lnTo>
                    <a:pt x="4585" y="1220"/>
                  </a:lnTo>
                  <a:lnTo>
                    <a:pt x="4688" y="1233"/>
                  </a:lnTo>
                  <a:lnTo>
                    <a:pt x="4698" y="1235"/>
                  </a:lnTo>
                  <a:lnTo>
                    <a:pt x="4800" y="1252"/>
                  </a:lnTo>
                  <a:lnTo>
                    <a:pt x="4809" y="1254"/>
                  </a:lnTo>
                  <a:lnTo>
                    <a:pt x="4911" y="1275"/>
                  </a:lnTo>
                  <a:lnTo>
                    <a:pt x="4920" y="1277"/>
                  </a:lnTo>
                  <a:lnTo>
                    <a:pt x="5021" y="1302"/>
                  </a:lnTo>
                  <a:lnTo>
                    <a:pt x="5030" y="1305"/>
                  </a:lnTo>
                  <a:lnTo>
                    <a:pt x="5130" y="1334"/>
                  </a:lnTo>
                  <a:lnTo>
                    <a:pt x="5139" y="1336"/>
                  </a:lnTo>
                  <a:lnTo>
                    <a:pt x="5238" y="1369"/>
                  </a:lnTo>
                  <a:lnTo>
                    <a:pt x="5247" y="1372"/>
                  </a:lnTo>
                  <a:lnTo>
                    <a:pt x="5345" y="1408"/>
                  </a:lnTo>
                  <a:lnTo>
                    <a:pt x="5353" y="1412"/>
                  </a:lnTo>
                  <a:lnTo>
                    <a:pt x="5450" y="1452"/>
                  </a:lnTo>
                  <a:lnTo>
                    <a:pt x="5458" y="1455"/>
                  </a:lnTo>
                  <a:lnTo>
                    <a:pt x="5553" y="1499"/>
                  </a:lnTo>
                  <a:lnTo>
                    <a:pt x="5562" y="1503"/>
                  </a:lnTo>
                  <a:lnTo>
                    <a:pt x="5655" y="1550"/>
                  </a:lnTo>
                  <a:lnTo>
                    <a:pt x="5663" y="1555"/>
                  </a:lnTo>
                  <a:lnTo>
                    <a:pt x="5755" y="1605"/>
                  </a:lnTo>
                  <a:lnTo>
                    <a:pt x="5763" y="1610"/>
                  </a:lnTo>
                  <a:lnTo>
                    <a:pt x="5853" y="1664"/>
                  </a:lnTo>
                  <a:lnTo>
                    <a:pt x="5861" y="1669"/>
                  </a:lnTo>
                  <a:lnTo>
                    <a:pt x="5948" y="1726"/>
                  </a:lnTo>
                  <a:lnTo>
                    <a:pt x="5956" y="1731"/>
                  </a:lnTo>
                  <a:lnTo>
                    <a:pt x="6041" y="1792"/>
                  </a:lnTo>
                  <a:lnTo>
                    <a:pt x="6049" y="1797"/>
                  </a:lnTo>
                  <a:lnTo>
                    <a:pt x="6131" y="1861"/>
                  </a:lnTo>
                  <a:lnTo>
                    <a:pt x="6139" y="1866"/>
                  </a:lnTo>
                  <a:lnTo>
                    <a:pt x="6219" y="1933"/>
                  </a:lnTo>
                  <a:lnTo>
                    <a:pt x="6226" y="1939"/>
                  </a:lnTo>
                  <a:lnTo>
                    <a:pt x="6303" y="2008"/>
                  </a:lnTo>
                  <a:lnTo>
                    <a:pt x="6310" y="2015"/>
                  </a:lnTo>
                  <a:lnTo>
                    <a:pt x="6385" y="2087"/>
                  </a:lnTo>
                  <a:lnTo>
                    <a:pt x="6392" y="2094"/>
                  </a:lnTo>
                  <a:lnTo>
                    <a:pt x="6464" y="2169"/>
                  </a:lnTo>
                  <a:lnTo>
                    <a:pt x="6470" y="2175"/>
                  </a:lnTo>
                  <a:lnTo>
                    <a:pt x="6540" y="2253"/>
                  </a:lnTo>
                  <a:lnTo>
                    <a:pt x="6546" y="2260"/>
                  </a:lnTo>
                  <a:lnTo>
                    <a:pt x="6612" y="2340"/>
                  </a:lnTo>
                  <a:lnTo>
                    <a:pt x="6618" y="2348"/>
                  </a:lnTo>
                  <a:lnTo>
                    <a:pt x="6681" y="2430"/>
                  </a:lnTo>
                  <a:lnTo>
                    <a:pt x="6687" y="2438"/>
                  </a:lnTo>
                  <a:lnTo>
                    <a:pt x="6747" y="2523"/>
                  </a:lnTo>
                  <a:lnTo>
                    <a:pt x="6753" y="2531"/>
                  </a:lnTo>
                  <a:lnTo>
                    <a:pt x="6810" y="2618"/>
                  </a:lnTo>
                  <a:lnTo>
                    <a:pt x="6815" y="2626"/>
                  </a:lnTo>
                  <a:lnTo>
                    <a:pt x="6869" y="2716"/>
                  </a:lnTo>
                  <a:lnTo>
                    <a:pt x="6874" y="2724"/>
                  </a:lnTo>
                  <a:lnTo>
                    <a:pt x="6924" y="2816"/>
                  </a:lnTo>
                  <a:lnTo>
                    <a:pt x="6929" y="2824"/>
                  </a:lnTo>
                  <a:lnTo>
                    <a:pt x="6976" y="2917"/>
                  </a:lnTo>
                  <a:lnTo>
                    <a:pt x="6980" y="2926"/>
                  </a:lnTo>
                  <a:lnTo>
                    <a:pt x="7024" y="3021"/>
                  </a:lnTo>
                  <a:lnTo>
                    <a:pt x="7027" y="3029"/>
                  </a:lnTo>
                  <a:lnTo>
                    <a:pt x="7067" y="3126"/>
                  </a:lnTo>
                  <a:lnTo>
                    <a:pt x="7071" y="3134"/>
                  </a:lnTo>
                  <a:lnTo>
                    <a:pt x="7107" y="3232"/>
                  </a:lnTo>
                  <a:lnTo>
                    <a:pt x="7110" y="3241"/>
                  </a:lnTo>
                  <a:lnTo>
                    <a:pt x="7143" y="3340"/>
                  </a:lnTo>
                  <a:lnTo>
                    <a:pt x="7145" y="3348"/>
                  </a:lnTo>
                  <a:lnTo>
                    <a:pt x="7174" y="3448"/>
                  </a:lnTo>
                  <a:lnTo>
                    <a:pt x="7177" y="3457"/>
                  </a:lnTo>
                  <a:lnTo>
                    <a:pt x="7202" y="3558"/>
                  </a:lnTo>
                  <a:lnTo>
                    <a:pt x="7204" y="3567"/>
                  </a:lnTo>
                  <a:lnTo>
                    <a:pt x="7225" y="3669"/>
                  </a:lnTo>
                  <a:lnTo>
                    <a:pt x="7227" y="3678"/>
                  </a:lnTo>
                  <a:lnTo>
                    <a:pt x="7244" y="3781"/>
                  </a:lnTo>
                  <a:lnTo>
                    <a:pt x="7246" y="3790"/>
                  </a:lnTo>
                  <a:lnTo>
                    <a:pt x="7259" y="3893"/>
                  </a:lnTo>
                  <a:lnTo>
                    <a:pt x="7260" y="3903"/>
                  </a:lnTo>
                  <a:lnTo>
                    <a:pt x="7270" y="4007"/>
                  </a:lnTo>
                  <a:lnTo>
                    <a:pt x="7271" y="4016"/>
                  </a:lnTo>
                  <a:lnTo>
                    <a:pt x="7277" y="4120"/>
                  </a:lnTo>
                  <a:lnTo>
                    <a:pt x="7277" y="4130"/>
                  </a:lnTo>
                  <a:close/>
                  <a:moveTo>
                    <a:pt x="6777" y="4334"/>
                  </a:moveTo>
                  <a:lnTo>
                    <a:pt x="6779" y="4239"/>
                  </a:lnTo>
                  <a:lnTo>
                    <a:pt x="6777" y="4144"/>
                  </a:lnTo>
                  <a:lnTo>
                    <a:pt x="6772" y="4049"/>
                  </a:lnTo>
                  <a:lnTo>
                    <a:pt x="6763" y="3954"/>
                  </a:lnTo>
                  <a:lnTo>
                    <a:pt x="6750" y="3860"/>
                  </a:lnTo>
                  <a:lnTo>
                    <a:pt x="6735" y="3767"/>
                  </a:lnTo>
                  <a:lnTo>
                    <a:pt x="6715" y="3674"/>
                  </a:lnTo>
                  <a:lnTo>
                    <a:pt x="6692" y="3582"/>
                  </a:lnTo>
                  <a:lnTo>
                    <a:pt x="6666" y="3491"/>
                  </a:lnTo>
                  <a:lnTo>
                    <a:pt x="6637" y="3401"/>
                  </a:lnTo>
                  <a:lnTo>
                    <a:pt x="6604" y="3313"/>
                  </a:lnTo>
                  <a:lnTo>
                    <a:pt x="6567" y="3225"/>
                  </a:lnTo>
                  <a:lnTo>
                    <a:pt x="6528" y="3139"/>
                  </a:lnTo>
                  <a:lnTo>
                    <a:pt x="6485" y="3054"/>
                  </a:lnTo>
                  <a:lnTo>
                    <a:pt x="6438" y="2970"/>
                  </a:lnTo>
                  <a:lnTo>
                    <a:pt x="6389" y="2888"/>
                  </a:lnTo>
                  <a:lnTo>
                    <a:pt x="6337" y="2809"/>
                  </a:lnTo>
                  <a:lnTo>
                    <a:pt x="6282" y="2731"/>
                  </a:lnTo>
                  <a:lnTo>
                    <a:pt x="6224" y="2656"/>
                  </a:lnTo>
                  <a:lnTo>
                    <a:pt x="6164" y="2583"/>
                  </a:lnTo>
                  <a:lnTo>
                    <a:pt x="6100" y="2512"/>
                  </a:lnTo>
                  <a:lnTo>
                    <a:pt x="6035" y="2444"/>
                  </a:lnTo>
                  <a:lnTo>
                    <a:pt x="5967" y="2378"/>
                  </a:lnTo>
                  <a:lnTo>
                    <a:pt x="5896" y="2315"/>
                  </a:lnTo>
                  <a:lnTo>
                    <a:pt x="5823" y="2254"/>
                  </a:lnTo>
                  <a:lnTo>
                    <a:pt x="5748" y="2197"/>
                  </a:lnTo>
                  <a:lnTo>
                    <a:pt x="5670" y="2142"/>
                  </a:lnTo>
                  <a:lnTo>
                    <a:pt x="5591" y="2090"/>
                  </a:lnTo>
                  <a:lnTo>
                    <a:pt x="5509" y="2041"/>
                  </a:lnTo>
                  <a:lnTo>
                    <a:pt x="5425" y="1994"/>
                  </a:lnTo>
                  <a:lnTo>
                    <a:pt x="5340" y="1951"/>
                  </a:lnTo>
                  <a:lnTo>
                    <a:pt x="5254" y="1912"/>
                  </a:lnTo>
                  <a:lnTo>
                    <a:pt x="5166" y="1875"/>
                  </a:lnTo>
                  <a:lnTo>
                    <a:pt x="5077" y="1842"/>
                  </a:lnTo>
                  <a:lnTo>
                    <a:pt x="4988" y="1813"/>
                  </a:lnTo>
                  <a:lnTo>
                    <a:pt x="4896" y="1787"/>
                  </a:lnTo>
                  <a:lnTo>
                    <a:pt x="4805" y="1764"/>
                  </a:lnTo>
                  <a:lnTo>
                    <a:pt x="4712" y="1744"/>
                  </a:lnTo>
                  <a:lnTo>
                    <a:pt x="4618" y="1729"/>
                  </a:lnTo>
                  <a:lnTo>
                    <a:pt x="4524" y="1716"/>
                  </a:lnTo>
                  <a:lnTo>
                    <a:pt x="4430" y="1707"/>
                  </a:lnTo>
                  <a:lnTo>
                    <a:pt x="4334" y="1702"/>
                  </a:lnTo>
                  <a:lnTo>
                    <a:pt x="4239" y="1700"/>
                  </a:lnTo>
                  <a:lnTo>
                    <a:pt x="4144" y="1702"/>
                  </a:lnTo>
                  <a:lnTo>
                    <a:pt x="4049" y="1707"/>
                  </a:lnTo>
                  <a:lnTo>
                    <a:pt x="3954" y="1716"/>
                  </a:lnTo>
                  <a:lnTo>
                    <a:pt x="3860" y="1729"/>
                  </a:lnTo>
                  <a:lnTo>
                    <a:pt x="3767" y="1744"/>
                  </a:lnTo>
                  <a:lnTo>
                    <a:pt x="3674" y="1764"/>
                  </a:lnTo>
                  <a:lnTo>
                    <a:pt x="3582" y="1787"/>
                  </a:lnTo>
                  <a:lnTo>
                    <a:pt x="3491" y="1813"/>
                  </a:lnTo>
                  <a:lnTo>
                    <a:pt x="3401" y="1842"/>
                  </a:lnTo>
                  <a:lnTo>
                    <a:pt x="3313" y="1875"/>
                  </a:lnTo>
                  <a:lnTo>
                    <a:pt x="3225" y="1912"/>
                  </a:lnTo>
                  <a:lnTo>
                    <a:pt x="3139" y="1951"/>
                  </a:lnTo>
                  <a:lnTo>
                    <a:pt x="3054" y="1994"/>
                  </a:lnTo>
                  <a:lnTo>
                    <a:pt x="2970" y="2041"/>
                  </a:lnTo>
                  <a:lnTo>
                    <a:pt x="2888" y="2090"/>
                  </a:lnTo>
                  <a:lnTo>
                    <a:pt x="2808" y="2142"/>
                  </a:lnTo>
                  <a:lnTo>
                    <a:pt x="2731" y="2197"/>
                  </a:lnTo>
                  <a:lnTo>
                    <a:pt x="2656" y="2254"/>
                  </a:lnTo>
                  <a:lnTo>
                    <a:pt x="2583" y="2315"/>
                  </a:lnTo>
                  <a:lnTo>
                    <a:pt x="2512" y="2378"/>
                  </a:lnTo>
                  <a:lnTo>
                    <a:pt x="2444" y="2444"/>
                  </a:lnTo>
                  <a:lnTo>
                    <a:pt x="2378" y="2512"/>
                  </a:lnTo>
                  <a:lnTo>
                    <a:pt x="2315" y="2583"/>
                  </a:lnTo>
                  <a:lnTo>
                    <a:pt x="2254" y="2656"/>
                  </a:lnTo>
                  <a:lnTo>
                    <a:pt x="2197" y="2731"/>
                  </a:lnTo>
                  <a:lnTo>
                    <a:pt x="2142" y="2808"/>
                  </a:lnTo>
                  <a:lnTo>
                    <a:pt x="2090" y="2888"/>
                  </a:lnTo>
                  <a:lnTo>
                    <a:pt x="2041" y="2970"/>
                  </a:lnTo>
                  <a:lnTo>
                    <a:pt x="1994" y="3054"/>
                  </a:lnTo>
                  <a:lnTo>
                    <a:pt x="1951" y="3139"/>
                  </a:lnTo>
                  <a:lnTo>
                    <a:pt x="1912" y="3225"/>
                  </a:lnTo>
                  <a:lnTo>
                    <a:pt x="1875" y="3313"/>
                  </a:lnTo>
                  <a:lnTo>
                    <a:pt x="1842" y="3401"/>
                  </a:lnTo>
                  <a:lnTo>
                    <a:pt x="1813" y="3491"/>
                  </a:lnTo>
                  <a:lnTo>
                    <a:pt x="1787" y="3582"/>
                  </a:lnTo>
                  <a:lnTo>
                    <a:pt x="1764" y="3674"/>
                  </a:lnTo>
                  <a:lnTo>
                    <a:pt x="1744" y="3767"/>
                  </a:lnTo>
                  <a:lnTo>
                    <a:pt x="1729" y="3860"/>
                  </a:lnTo>
                  <a:lnTo>
                    <a:pt x="1716" y="3954"/>
                  </a:lnTo>
                  <a:lnTo>
                    <a:pt x="1707" y="4049"/>
                  </a:lnTo>
                  <a:lnTo>
                    <a:pt x="1702" y="4144"/>
                  </a:lnTo>
                  <a:lnTo>
                    <a:pt x="1700" y="4239"/>
                  </a:lnTo>
                  <a:lnTo>
                    <a:pt x="1702" y="4334"/>
                  </a:lnTo>
                  <a:lnTo>
                    <a:pt x="1707" y="4430"/>
                  </a:lnTo>
                  <a:lnTo>
                    <a:pt x="1716" y="4524"/>
                  </a:lnTo>
                  <a:lnTo>
                    <a:pt x="1729" y="4618"/>
                  </a:lnTo>
                  <a:lnTo>
                    <a:pt x="1744" y="4712"/>
                  </a:lnTo>
                  <a:lnTo>
                    <a:pt x="1764" y="4805"/>
                  </a:lnTo>
                  <a:lnTo>
                    <a:pt x="1787" y="4896"/>
                  </a:lnTo>
                  <a:lnTo>
                    <a:pt x="1813" y="4988"/>
                  </a:lnTo>
                  <a:lnTo>
                    <a:pt x="1842" y="5077"/>
                  </a:lnTo>
                  <a:lnTo>
                    <a:pt x="1875" y="5166"/>
                  </a:lnTo>
                  <a:lnTo>
                    <a:pt x="1912" y="5254"/>
                  </a:lnTo>
                  <a:lnTo>
                    <a:pt x="1951" y="5340"/>
                  </a:lnTo>
                  <a:lnTo>
                    <a:pt x="1994" y="5425"/>
                  </a:lnTo>
                  <a:lnTo>
                    <a:pt x="2041" y="5509"/>
                  </a:lnTo>
                  <a:lnTo>
                    <a:pt x="2090" y="5591"/>
                  </a:lnTo>
                  <a:lnTo>
                    <a:pt x="2142" y="5670"/>
                  </a:lnTo>
                  <a:lnTo>
                    <a:pt x="2197" y="5748"/>
                  </a:lnTo>
                  <a:lnTo>
                    <a:pt x="2254" y="5823"/>
                  </a:lnTo>
                  <a:lnTo>
                    <a:pt x="2315" y="5896"/>
                  </a:lnTo>
                  <a:lnTo>
                    <a:pt x="2378" y="5967"/>
                  </a:lnTo>
                  <a:lnTo>
                    <a:pt x="2444" y="6035"/>
                  </a:lnTo>
                  <a:lnTo>
                    <a:pt x="2512" y="6100"/>
                  </a:lnTo>
                  <a:lnTo>
                    <a:pt x="2583" y="6164"/>
                  </a:lnTo>
                  <a:lnTo>
                    <a:pt x="2656" y="6224"/>
                  </a:lnTo>
                  <a:lnTo>
                    <a:pt x="2731" y="6282"/>
                  </a:lnTo>
                  <a:lnTo>
                    <a:pt x="2809" y="6337"/>
                  </a:lnTo>
                  <a:lnTo>
                    <a:pt x="2888" y="6389"/>
                  </a:lnTo>
                  <a:lnTo>
                    <a:pt x="2970" y="6438"/>
                  </a:lnTo>
                  <a:lnTo>
                    <a:pt x="3054" y="6485"/>
                  </a:lnTo>
                  <a:lnTo>
                    <a:pt x="3139" y="6528"/>
                  </a:lnTo>
                  <a:lnTo>
                    <a:pt x="3225" y="6567"/>
                  </a:lnTo>
                  <a:lnTo>
                    <a:pt x="3313" y="6604"/>
                  </a:lnTo>
                  <a:lnTo>
                    <a:pt x="3401" y="6637"/>
                  </a:lnTo>
                  <a:lnTo>
                    <a:pt x="3491" y="6666"/>
                  </a:lnTo>
                  <a:lnTo>
                    <a:pt x="3582" y="6692"/>
                  </a:lnTo>
                  <a:lnTo>
                    <a:pt x="3674" y="6715"/>
                  </a:lnTo>
                  <a:lnTo>
                    <a:pt x="3767" y="6735"/>
                  </a:lnTo>
                  <a:lnTo>
                    <a:pt x="3860" y="6750"/>
                  </a:lnTo>
                  <a:lnTo>
                    <a:pt x="3954" y="6763"/>
                  </a:lnTo>
                  <a:lnTo>
                    <a:pt x="4049" y="6772"/>
                  </a:lnTo>
                  <a:lnTo>
                    <a:pt x="4144" y="6777"/>
                  </a:lnTo>
                  <a:lnTo>
                    <a:pt x="4239" y="6779"/>
                  </a:lnTo>
                  <a:lnTo>
                    <a:pt x="4334" y="6777"/>
                  </a:lnTo>
                  <a:lnTo>
                    <a:pt x="4430" y="6772"/>
                  </a:lnTo>
                  <a:lnTo>
                    <a:pt x="4524" y="6763"/>
                  </a:lnTo>
                  <a:lnTo>
                    <a:pt x="4618" y="6750"/>
                  </a:lnTo>
                  <a:lnTo>
                    <a:pt x="4712" y="6735"/>
                  </a:lnTo>
                  <a:lnTo>
                    <a:pt x="4805" y="6715"/>
                  </a:lnTo>
                  <a:lnTo>
                    <a:pt x="4896" y="6692"/>
                  </a:lnTo>
                  <a:lnTo>
                    <a:pt x="4988" y="6666"/>
                  </a:lnTo>
                  <a:lnTo>
                    <a:pt x="5077" y="6637"/>
                  </a:lnTo>
                  <a:lnTo>
                    <a:pt x="5166" y="6604"/>
                  </a:lnTo>
                  <a:lnTo>
                    <a:pt x="5254" y="6567"/>
                  </a:lnTo>
                  <a:lnTo>
                    <a:pt x="5340" y="6528"/>
                  </a:lnTo>
                  <a:lnTo>
                    <a:pt x="5425" y="6485"/>
                  </a:lnTo>
                  <a:lnTo>
                    <a:pt x="5509" y="6438"/>
                  </a:lnTo>
                  <a:lnTo>
                    <a:pt x="5591" y="6389"/>
                  </a:lnTo>
                  <a:lnTo>
                    <a:pt x="5670" y="6337"/>
                  </a:lnTo>
                  <a:lnTo>
                    <a:pt x="5748" y="6282"/>
                  </a:lnTo>
                  <a:lnTo>
                    <a:pt x="5823" y="6224"/>
                  </a:lnTo>
                  <a:lnTo>
                    <a:pt x="5896" y="6164"/>
                  </a:lnTo>
                  <a:lnTo>
                    <a:pt x="5957" y="6109"/>
                  </a:lnTo>
                  <a:lnTo>
                    <a:pt x="5965" y="6093"/>
                  </a:lnTo>
                  <a:lnTo>
                    <a:pt x="5990" y="6055"/>
                  </a:lnTo>
                  <a:lnTo>
                    <a:pt x="6021" y="6021"/>
                  </a:lnTo>
                  <a:lnTo>
                    <a:pt x="6055" y="5990"/>
                  </a:lnTo>
                  <a:lnTo>
                    <a:pt x="6093" y="5965"/>
                  </a:lnTo>
                  <a:lnTo>
                    <a:pt x="6109" y="5957"/>
                  </a:lnTo>
                  <a:lnTo>
                    <a:pt x="6164" y="5896"/>
                  </a:lnTo>
                  <a:lnTo>
                    <a:pt x="6224" y="5823"/>
                  </a:lnTo>
                  <a:lnTo>
                    <a:pt x="6282" y="5748"/>
                  </a:lnTo>
                  <a:lnTo>
                    <a:pt x="6337" y="5670"/>
                  </a:lnTo>
                  <a:lnTo>
                    <a:pt x="6389" y="5591"/>
                  </a:lnTo>
                  <a:lnTo>
                    <a:pt x="6438" y="5509"/>
                  </a:lnTo>
                  <a:lnTo>
                    <a:pt x="6485" y="5425"/>
                  </a:lnTo>
                  <a:lnTo>
                    <a:pt x="6528" y="5340"/>
                  </a:lnTo>
                  <a:lnTo>
                    <a:pt x="6567" y="5254"/>
                  </a:lnTo>
                  <a:lnTo>
                    <a:pt x="6604" y="5166"/>
                  </a:lnTo>
                  <a:lnTo>
                    <a:pt x="6637" y="5077"/>
                  </a:lnTo>
                  <a:lnTo>
                    <a:pt x="6666" y="4988"/>
                  </a:lnTo>
                  <a:lnTo>
                    <a:pt x="6692" y="4896"/>
                  </a:lnTo>
                  <a:lnTo>
                    <a:pt x="6715" y="4805"/>
                  </a:lnTo>
                  <a:lnTo>
                    <a:pt x="6735" y="4712"/>
                  </a:lnTo>
                  <a:lnTo>
                    <a:pt x="6750" y="4618"/>
                  </a:lnTo>
                  <a:lnTo>
                    <a:pt x="6763" y="4524"/>
                  </a:lnTo>
                  <a:lnTo>
                    <a:pt x="6772" y="4430"/>
                  </a:lnTo>
                  <a:lnTo>
                    <a:pt x="6777" y="43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43" name="Graphic 38"/>
          <p:cNvGrpSpPr/>
          <p:nvPr/>
        </p:nvGrpSpPr>
        <p:grpSpPr>
          <a:xfrm>
            <a:off x="760115" y="4080508"/>
            <a:ext cx="272272" cy="272272"/>
            <a:chOff x="7491762" y="1760585"/>
            <a:chExt cx="633600" cy="633600"/>
          </a:xfrm>
          <a:solidFill>
            <a:srgbClr val="FFFFFF"/>
          </a:solidFill>
        </p:grpSpPr>
        <p:sp>
          <p:nvSpPr>
            <p:cNvPr id="44" name="Accent"/>
            <p:cNvSpPr/>
            <p:nvPr/>
          </p:nvSpPr>
          <p:spPr>
            <a:xfrm>
              <a:off x="7491762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400" y="2567"/>
                  </a:moveTo>
                  <a:lnTo>
                    <a:pt x="8400" y="1600"/>
                  </a:lnTo>
                  <a:lnTo>
                    <a:pt x="7433" y="1600"/>
                  </a:lnTo>
                  <a:lnTo>
                    <a:pt x="7400" y="1598"/>
                  </a:lnTo>
                  <a:lnTo>
                    <a:pt x="7368" y="1591"/>
                  </a:lnTo>
                  <a:lnTo>
                    <a:pt x="7337" y="1581"/>
                  </a:lnTo>
                  <a:lnTo>
                    <a:pt x="7308" y="1567"/>
                  </a:lnTo>
                  <a:lnTo>
                    <a:pt x="7281" y="1548"/>
                  </a:lnTo>
                  <a:lnTo>
                    <a:pt x="7256" y="1527"/>
                  </a:lnTo>
                  <a:lnTo>
                    <a:pt x="7235" y="1502"/>
                  </a:lnTo>
                  <a:lnTo>
                    <a:pt x="7216" y="1475"/>
                  </a:lnTo>
                  <a:lnTo>
                    <a:pt x="7202" y="1446"/>
                  </a:lnTo>
                  <a:lnTo>
                    <a:pt x="7192" y="1415"/>
                  </a:lnTo>
                  <a:lnTo>
                    <a:pt x="7185" y="1383"/>
                  </a:lnTo>
                  <a:lnTo>
                    <a:pt x="7183" y="1350"/>
                  </a:lnTo>
                  <a:lnTo>
                    <a:pt x="7185" y="1317"/>
                  </a:lnTo>
                  <a:lnTo>
                    <a:pt x="7192" y="1285"/>
                  </a:lnTo>
                  <a:lnTo>
                    <a:pt x="7202" y="1254"/>
                  </a:lnTo>
                  <a:lnTo>
                    <a:pt x="7216" y="1225"/>
                  </a:lnTo>
                  <a:lnTo>
                    <a:pt x="7235" y="1198"/>
                  </a:lnTo>
                  <a:lnTo>
                    <a:pt x="7256" y="1173"/>
                  </a:lnTo>
                  <a:lnTo>
                    <a:pt x="7281" y="1152"/>
                  </a:lnTo>
                  <a:lnTo>
                    <a:pt x="7308" y="1133"/>
                  </a:lnTo>
                  <a:lnTo>
                    <a:pt x="7337" y="1119"/>
                  </a:lnTo>
                  <a:lnTo>
                    <a:pt x="7368" y="1109"/>
                  </a:lnTo>
                  <a:lnTo>
                    <a:pt x="7400" y="1102"/>
                  </a:lnTo>
                  <a:lnTo>
                    <a:pt x="7433" y="1100"/>
                  </a:lnTo>
                  <a:lnTo>
                    <a:pt x="8650" y="1100"/>
                  </a:lnTo>
                  <a:lnTo>
                    <a:pt x="8683" y="1102"/>
                  </a:lnTo>
                  <a:lnTo>
                    <a:pt x="8715" y="1109"/>
                  </a:lnTo>
                  <a:lnTo>
                    <a:pt x="8746" y="1119"/>
                  </a:lnTo>
                  <a:lnTo>
                    <a:pt x="8775" y="1133"/>
                  </a:lnTo>
                  <a:lnTo>
                    <a:pt x="8802" y="1152"/>
                  </a:lnTo>
                  <a:lnTo>
                    <a:pt x="8827" y="1173"/>
                  </a:lnTo>
                  <a:lnTo>
                    <a:pt x="8848" y="1198"/>
                  </a:lnTo>
                  <a:lnTo>
                    <a:pt x="8867" y="1225"/>
                  </a:lnTo>
                  <a:lnTo>
                    <a:pt x="8881" y="1254"/>
                  </a:lnTo>
                  <a:lnTo>
                    <a:pt x="8891" y="1285"/>
                  </a:lnTo>
                  <a:lnTo>
                    <a:pt x="8898" y="1317"/>
                  </a:lnTo>
                  <a:lnTo>
                    <a:pt x="8900" y="1350"/>
                  </a:lnTo>
                  <a:lnTo>
                    <a:pt x="8900" y="2567"/>
                  </a:lnTo>
                  <a:lnTo>
                    <a:pt x="8898" y="2600"/>
                  </a:lnTo>
                  <a:lnTo>
                    <a:pt x="8891" y="2632"/>
                  </a:lnTo>
                  <a:lnTo>
                    <a:pt x="8881" y="2663"/>
                  </a:lnTo>
                  <a:lnTo>
                    <a:pt x="8867" y="2692"/>
                  </a:lnTo>
                  <a:lnTo>
                    <a:pt x="8848" y="2719"/>
                  </a:lnTo>
                  <a:lnTo>
                    <a:pt x="8827" y="2744"/>
                  </a:lnTo>
                  <a:lnTo>
                    <a:pt x="8802" y="2765"/>
                  </a:lnTo>
                  <a:lnTo>
                    <a:pt x="8775" y="2784"/>
                  </a:lnTo>
                  <a:lnTo>
                    <a:pt x="8746" y="2798"/>
                  </a:lnTo>
                  <a:lnTo>
                    <a:pt x="8715" y="2808"/>
                  </a:lnTo>
                  <a:lnTo>
                    <a:pt x="8683" y="2815"/>
                  </a:lnTo>
                  <a:lnTo>
                    <a:pt x="8650" y="2817"/>
                  </a:lnTo>
                  <a:lnTo>
                    <a:pt x="8617" y="2815"/>
                  </a:lnTo>
                  <a:lnTo>
                    <a:pt x="8585" y="2808"/>
                  </a:lnTo>
                  <a:lnTo>
                    <a:pt x="8554" y="2798"/>
                  </a:lnTo>
                  <a:lnTo>
                    <a:pt x="8525" y="2784"/>
                  </a:lnTo>
                  <a:lnTo>
                    <a:pt x="8498" y="2765"/>
                  </a:lnTo>
                  <a:lnTo>
                    <a:pt x="8473" y="2744"/>
                  </a:lnTo>
                  <a:lnTo>
                    <a:pt x="8452" y="2719"/>
                  </a:lnTo>
                  <a:lnTo>
                    <a:pt x="8433" y="2692"/>
                  </a:lnTo>
                  <a:lnTo>
                    <a:pt x="8419" y="2663"/>
                  </a:lnTo>
                  <a:lnTo>
                    <a:pt x="8409" y="2632"/>
                  </a:lnTo>
                  <a:lnTo>
                    <a:pt x="8402" y="2600"/>
                  </a:lnTo>
                  <a:lnTo>
                    <a:pt x="8400" y="2567"/>
                  </a:lnTo>
                  <a:close/>
                  <a:moveTo>
                    <a:pt x="5486" y="5216"/>
                  </a:moveTo>
                  <a:lnTo>
                    <a:pt x="5487" y="5243"/>
                  </a:lnTo>
                  <a:lnTo>
                    <a:pt x="5486" y="5270"/>
                  </a:lnTo>
                  <a:lnTo>
                    <a:pt x="5485" y="5298"/>
                  </a:lnTo>
                  <a:lnTo>
                    <a:pt x="5482" y="5325"/>
                  </a:lnTo>
                  <a:lnTo>
                    <a:pt x="5479" y="5352"/>
                  </a:lnTo>
                  <a:lnTo>
                    <a:pt x="5474" y="5379"/>
                  </a:lnTo>
                  <a:lnTo>
                    <a:pt x="5469" y="5405"/>
                  </a:lnTo>
                  <a:lnTo>
                    <a:pt x="5462" y="5432"/>
                  </a:lnTo>
                  <a:lnTo>
                    <a:pt x="5454" y="5458"/>
                  </a:lnTo>
                  <a:lnTo>
                    <a:pt x="5446" y="5484"/>
                  </a:lnTo>
                  <a:lnTo>
                    <a:pt x="5436" y="5509"/>
                  </a:lnTo>
                  <a:lnTo>
                    <a:pt x="5426" y="5535"/>
                  </a:lnTo>
                  <a:lnTo>
                    <a:pt x="5415" y="5560"/>
                  </a:lnTo>
                  <a:lnTo>
                    <a:pt x="5402" y="5584"/>
                  </a:lnTo>
                  <a:lnTo>
                    <a:pt x="5389" y="5608"/>
                  </a:lnTo>
                  <a:lnTo>
                    <a:pt x="5375" y="5631"/>
                  </a:lnTo>
                  <a:lnTo>
                    <a:pt x="5360" y="5654"/>
                  </a:lnTo>
                  <a:lnTo>
                    <a:pt x="5344" y="5677"/>
                  </a:lnTo>
                  <a:lnTo>
                    <a:pt x="5327" y="5698"/>
                  </a:lnTo>
                  <a:lnTo>
                    <a:pt x="5310" y="5719"/>
                  </a:lnTo>
                  <a:lnTo>
                    <a:pt x="5292" y="5740"/>
                  </a:lnTo>
                  <a:lnTo>
                    <a:pt x="5273" y="5759"/>
                  </a:lnTo>
                  <a:lnTo>
                    <a:pt x="5254" y="5778"/>
                  </a:lnTo>
                  <a:lnTo>
                    <a:pt x="5233" y="5796"/>
                  </a:lnTo>
                  <a:lnTo>
                    <a:pt x="5212" y="5814"/>
                  </a:lnTo>
                  <a:lnTo>
                    <a:pt x="5191" y="5831"/>
                  </a:lnTo>
                  <a:lnTo>
                    <a:pt x="5168" y="5847"/>
                  </a:lnTo>
                  <a:lnTo>
                    <a:pt x="5145" y="5862"/>
                  </a:lnTo>
                  <a:lnTo>
                    <a:pt x="5122" y="5876"/>
                  </a:lnTo>
                  <a:lnTo>
                    <a:pt x="5098" y="5889"/>
                  </a:lnTo>
                  <a:lnTo>
                    <a:pt x="5074" y="5902"/>
                  </a:lnTo>
                  <a:lnTo>
                    <a:pt x="5049" y="5913"/>
                  </a:lnTo>
                  <a:lnTo>
                    <a:pt x="5023" y="5923"/>
                  </a:lnTo>
                  <a:lnTo>
                    <a:pt x="4998" y="5933"/>
                  </a:lnTo>
                  <a:lnTo>
                    <a:pt x="4972" y="5941"/>
                  </a:lnTo>
                  <a:lnTo>
                    <a:pt x="4946" y="5948"/>
                  </a:lnTo>
                  <a:lnTo>
                    <a:pt x="4919" y="5955"/>
                  </a:lnTo>
                  <a:lnTo>
                    <a:pt x="4893" y="5960"/>
                  </a:lnTo>
                  <a:lnTo>
                    <a:pt x="4866" y="5965"/>
                  </a:lnTo>
                  <a:lnTo>
                    <a:pt x="4839" y="5968"/>
                  </a:lnTo>
                  <a:lnTo>
                    <a:pt x="4812" y="5971"/>
                  </a:lnTo>
                  <a:lnTo>
                    <a:pt x="4784" y="5972"/>
                  </a:lnTo>
                  <a:lnTo>
                    <a:pt x="4757" y="5973"/>
                  </a:lnTo>
                  <a:lnTo>
                    <a:pt x="4730" y="5972"/>
                  </a:lnTo>
                  <a:lnTo>
                    <a:pt x="4702" y="5971"/>
                  </a:lnTo>
                  <a:lnTo>
                    <a:pt x="4675" y="5968"/>
                  </a:lnTo>
                  <a:lnTo>
                    <a:pt x="4648" y="5965"/>
                  </a:lnTo>
                  <a:lnTo>
                    <a:pt x="4621" y="5960"/>
                  </a:lnTo>
                  <a:lnTo>
                    <a:pt x="4595" y="5955"/>
                  </a:lnTo>
                  <a:lnTo>
                    <a:pt x="4568" y="5948"/>
                  </a:lnTo>
                  <a:lnTo>
                    <a:pt x="4542" y="5941"/>
                  </a:lnTo>
                  <a:lnTo>
                    <a:pt x="4516" y="5933"/>
                  </a:lnTo>
                  <a:lnTo>
                    <a:pt x="4491" y="5923"/>
                  </a:lnTo>
                  <a:lnTo>
                    <a:pt x="4465" y="5913"/>
                  </a:lnTo>
                  <a:lnTo>
                    <a:pt x="4440" y="5902"/>
                  </a:lnTo>
                  <a:lnTo>
                    <a:pt x="4416" y="5889"/>
                  </a:lnTo>
                  <a:lnTo>
                    <a:pt x="4392" y="5876"/>
                  </a:lnTo>
                  <a:lnTo>
                    <a:pt x="4369" y="5862"/>
                  </a:lnTo>
                  <a:lnTo>
                    <a:pt x="4346" y="5847"/>
                  </a:lnTo>
                  <a:lnTo>
                    <a:pt x="4323" y="5831"/>
                  </a:lnTo>
                  <a:lnTo>
                    <a:pt x="4302" y="5814"/>
                  </a:lnTo>
                  <a:lnTo>
                    <a:pt x="4281" y="5796"/>
                  </a:lnTo>
                  <a:lnTo>
                    <a:pt x="4260" y="5778"/>
                  </a:lnTo>
                  <a:lnTo>
                    <a:pt x="4241" y="5759"/>
                  </a:lnTo>
                  <a:lnTo>
                    <a:pt x="4222" y="5740"/>
                  </a:lnTo>
                  <a:lnTo>
                    <a:pt x="4204" y="5719"/>
                  </a:lnTo>
                  <a:lnTo>
                    <a:pt x="4186" y="5698"/>
                  </a:lnTo>
                  <a:lnTo>
                    <a:pt x="4169" y="5677"/>
                  </a:lnTo>
                  <a:lnTo>
                    <a:pt x="4153" y="5654"/>
                  </a:lnTo>
                  <a:lnTo>
                    <a:pt x="4138" y="5631"/>
                  </a:lnTo>
                  <a:lnTo>
                    <a:pt x="4124" y="5608"/>
                  </a:lnTo>
                  <a:lnTo>
                    <a:pt x="4111" y="5584"/>
                  </a:lnTo>
                  <a:lnTo>
                    <a:pt x="4098" y="5560"/>
                  </a:lnTo>
                  <a:lnTo>
                    <a:pt x="4087" y="5535"/>
                  </a:lnTo>
                  <a:lnTo>
                    <a:pt x="4077" y="5509"/>
                  </a:lnTo>
                  <a:lnTo>
                    <a:pt x="4067" y="5484"/>
                  </a:lnTo>
                  <a:lnTo>
                    <a:pt x="4059" y="5458"/>
                  </a:lnTo>
                  <a:lnTo>
                    <a:pt x="4052" y="5432"/>
                  </a:lnTo>
                  <a:lnTo>
                    <a:pt x="4045" y="5405"/>
                  </a:lnTo>
                  <a:lnTo>
                    <a:pt x="4040" y="5379"/>
                  </a:lnTo>
                  <a:lnTo>
                    <a:pt x="4035" y="5352"/>
                  </a:lnTo>
                  <a:lnTo>
                    <a:pt x="4032" y="5325"/>
                  </a:lnTo>
                  <a:lnTo>
                    <a:pt x="4029" y="5298"/>
                  </a:lnTo>
                  <a:lnTo>
                    <a:pt x="4028" y="5270"/>
                  </a:lnTo>
                  <a:lnTo>
                    <a:pt x="4027" y="5243"/>
                  </a:lnTo>
                  <a:lnTo>
                    <a:pt x="4028" y="5216"/>
                  </a:lnTo>
                  <a:lnTo>
                    <a:pt x="4029" y="5188"/>
                  </a:lnTo>
                  <a:lnTo>
                    <a:pt x="4032" y="5161"/>
                  </a:lnTo>
                  <a:lnTo>
                    <a:pt x="4035" y="5134"/>
                  </a:lnTo>
                  <a:lnTo>
                    <a:pt x="4040" y="5107"/>
                  </a:lnTo>
                  <a:lnTo>
                    <a:pt x="4045" y="5081"/>
                  </a:lnTo>
                  <a:lnTo>
                    <a:pt x="4052" y="5054"/>
                  </a:lnTo>
                  <a:lnTo>
                    <a:pt x="4059" y="5028"/>
                  </a:lnTo>
                  <a:lnTo>
                    <a:pt x="4067" y="5002"/>
                  </a:lnTo>
                  <a:lnTo>
                    <a:pt x="4077" y="4977"/>
                  </a:lnTo>
                  <a:lnTo>
                    <a:pt x="4087" y="4951"/>
                  </a:lnTo>
                  <a:lnTo>
                    <a:pt x="4098" y="4926"/>
                  </a:lnTo>
                  <a:lnTo>
                    <a:pt x="4111" y="4902"/>
                  </a:lnTo>
                  <a:lnTo>
                    <a:pt x="4124" y="4878"/>
                  </a:lnTo>
                  <a:lnTo>
                    <a:pt x="4138" y="4855"/>
                  </a:lnTo>
                  <a:lnTo>
                    <a:pt x="4153" y="4832"/>
                  </a:lnTo>
                  <a:lnTo>
                    <a:pt x="4169" y="4809"/>
                  </a:lnTo>
                  <a:lnTo>
                    <a:pt x="4186" y="4788"/>
                  </a:lnTo>
                  <a:lnTo>
                    <a:pt x="4204" y="4767"/>
                  </a:lnTo>
                  <a:lnTo>
                    <a:pt x="4222" y="4746"/>
                  </a:lnTo>
                  <a:lnTo>
                    <a:pt x="4241" y="4727"/>
                  </a:lnTo>
                  <a:lnTo>
                    <a:pt x="4260" y="4708"/>
                  </a:lnTo>
                  <a:lnTo>
                    <a:pt x="4281" y="4690"/>
                  </a:lnTo>
                  <a:lnTo>
                    <a:pt x="4302" y="4673"/>
                  </a:lnTo>
                  <a:lnTo>
                    <a:pt x="4323" y="4656"/>
                  </a:lnTo>
                  <a:lnTo>
                    <a:pt x="4346" y="4640"/>
                  </a:lnTo>
                  <a:lnTo>
                    <a:pt x="4369" y="4625"/>
                  </a:lnTo>
                  <a:lnTo>
                    <a:pt x="4392" y="4611"/>
                  </a:lnTo>
                  <a:lnTo>
                    <a:pt x="4416" y="4598"/>
                  </a:lnTo>
                  <a:lnTo>
                    <a:pt x="4440" y="4585"/>
                  </a:lnTo>
                  <a:lnTo>
                    <a:pt x="4465" y="4574"/>
                  </a:lnTo>
                  <a:lnTo>
                    <a:pt x="4491" y="4564"/>
                  </a:lnTo>
                  <a:lnTo>
                    <a:pt x="4516" y="4554"/>
                  </a:lnTo>
                  <a:lnTo>
                    <a:pt x="4542" y="4546"/>
                  </a:lnTo>
                  <a:lnTo>
                    <a:pt x="4568" y="4538"/>
                  </a:lnTo>
                  <a:lnTo>
                    <a:pt x="4595" y="4531"/>
                  </a:lnTo>
                  <a:lnTo>
                    <a:pt x="4621" y="4526"/>
                  </a:lnTo>
                  <a:lnTo>
                    <a:pt x="4648" y="4521"/>
                  </a:lnTo>
                  <a:lnTo>
                    <a:pt x="4675" y="4518"/>
                  </a:lnTo>
                  <a:lnTo>
                    <a:pt x="4702" y="4515"/>
                  </a:lnTo>
                  <a:lnTo>
                    <a:pt x="4730" y="4514"/>
                  </a:lnTo>
                  <a:lnTo>
                    <a:pt x="4757" y="4513"/>
                  </a:lnTo>
                  <a:lnTo>
                    <a:pt x="4784" y="4514"/>
                  </a:lnTo>
                  <a:lnTo>
                    <a:pt x="4812" y="4515"/>
                  </a:lnTo>
                  <a:lnTo>
                    <a:pt x="4839" y="4518"/>
                  </a:lnTo>
                  <a:lnTo>
                    <a:pt x="4866" y="4521"/>
                  </a:lnTo>
                  <a:lnTo>
                    <a:pt x="4893" y="4526"/>
                  </a:lnTo>
                  <a:lnTo>
                    <a:pt x="4919" y="4531"/>
                  </a:lnTo>
                  <a:lnTo>
                    <a:pt x="4946" y="4538"/>
                  </a:lnTo>
                  <a:lnTo>
                    <a:pt x="4972" y="4546"/>
                  </a:lnTo>
                  <a:lnTo>
                    <a:pt x="4998" y="4554"/>
                  </a:lnTo>
                  <a:lnTo>
                    <a:pt x="5023" y="4564"/>
                  </a:lnTo>
                  <a:lnTo>
                    <a:pt x="5049" y="4574"/>
                  </a:lnTo>
                  <a:lnTo>
                    <a:pt x="5074" y="4585"/>
                  </a:lnTo>
                  <a:lnTo>
                    <a:pt x="5098" y="4598"/>
                  </a:lnTo>
                  <a:lnTo>
                    <a:pt x="5122" y="4611"/>
                  </a:lnTo>
                  <a:lnTo>
                    <a:pt x="5145" y="4625"/>
                  </a:lnTo>
                  <a:lnTo>
                    <a:pt x="5168" y="4640"/>
                  </a:lnTo>
                  <a:lnTo>
                    <a:pt x="5191" y="4656"/>
                  </a:lnTo>
                  <a:lnTo>
                    <a:pt x="5212" y="4673"/>
                  </a:lnTo>
                  <a:lnTo>
                    <a:pt x="5233" y="4690"/>
                  </a:lnTo>
                  <a:lnTo>
                    <a:pt x="5254" y="4708"/>
                  </a:lnTo>
                  <a:lnTo>
                    <a:pt x="5273" y="4727"/>
                  </a:lnTo>
                  <a:lnTo>
                    <a:pt x="5292" y="4746"/>
                  </a:lnTo>
                  <a:lnTo>
                    <a:pt x="5310" y="4767"/>
                  </a:lnTo>
                  <a:lnTo>
                    <a:pt x="5327" y="4788"/>
                  </a:lnTo>
                  <a:lnTo>
                    <a:pt x="5344" y="4809"/>
                  </a:lnTo>
                  <a:lnTo>
                    <a:pt x="5360" y="4832"/>
                  </a:lnTo>
                  <a:lnTo>
                    <a:pt x="5375" y="4855"/>
                  </a:lnTo>
                  <a:lnTo>
                    <a:pt x="5389" y="4878"/>
                  </a:lnTo>
                  <a:lnTo>
                    <a:pt x="5402" y="4902"/>
                  </a:lnTo>
                  <a:lnTo>
                    <a:pt x="5415" y="4926"/>
                  </a:lnTo>
                  <a:lnTo>
                    <a:pt x="5426" y="4951"/>
                  </a:lnTo>
                  <a:lnTo>
                    <a:pt x="5436" y="4977"/>
                  </a:lnTo>
                  <a:lnTo>
                    <a:pt x="5446" y="5002"/>
                  </a:lnTo>
                  <a:lnTo>
                    <a:pt x="5454" y="5028"/>
                  </a:lnTo>
                  <a:lnTo>
                    <a:pt x="5462" y="5054"/>
                  </a:lnTo>
                  <a:lnTo>
                    <a:pt x="5469" y="5081"/>
                  </a:lnTo>
                  <a:lnTo>
                    <a:pt x="5474" y="5107"/>
                  </a:lnTo>
                  <a:lnTo>
                    <a:pt x="5479" y="5134"/>
                  </a:lnTo>
                  <a:lnTo>
                    <a:pt x="5482" y="5161"/>
                  </a:lnTo>
                  <a:lnTo>
                    <a:pt x="5485" y="5188"/>
                  </a:lnTo>
                  <a:lnTo>
                    <a:pt x="5486" y="52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45" name="Outline"/>
            <p:cNvSpPr/>
            <p:nvPr/>
          </p:nvSpPr>
          <p:spPr>
            <a:xfrm>
              <a:off x="7491762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867" y="1475"/>
                  </a:moveTo>
                  <a:lnTo>
                    <a:pt x="8848" y="1502"/>
                  </a:lnTo>
                  <a:lnTo>
                    <a:pt x="8827" y="1527"/>
                  </a:lnTo>
                  <a:lnTo>
                    <a:pt x="7513" y="2841"/>
                  </a:lnTo>
                  <a:lnTo>
                    <a:pt x="7525" y="2854"/>
                  </a:lnTo>
                  <a:lnTo>
                    <a:pt x="7531" y="2861"/>
                  </a:lnTo>
                  <a:lnTo>
                    <a:pt x="7612" y="2959"/>
                  </a:lnTo>
                  <a:lnTo>
                    <a:pt x="7618" y="2966"/>
                  </a:lnTo>
                  <a:lnTo>
                    <a:pt x="7695" y="3067"/>
                  </a:lnTo>
                  <a:lnTo>
                    <a:pt x="7701" y="3075"/>
                  </a:lnTo>
                  <a:lnTo>
                    <a:pt x="7775" y="3179"/>
                  </a:lnTo>
                  <a:lnTo>
                    <a:pt x="7780" y="3187"/>
                  </a:lnTo>
                  <a:lnTo>
                    <a:pt x="7850" y="3293"/>
                  </a:lnTo>
                  <a:lnTo>
                    <a:pt x="7855" y="3301"/>
                  </a:lnTo>
                  <a:lnTo>
                    <a:pt x="7921" y="3411"/>
                  </a:lnTo>
                  <a:lnTo>
                    <a:pt x="7926" y="3419"/>
                  </a:lnTo>
                  <a:lnTo>
                    <a:pt x="7988" y="3531"/>
                  </a:lnTo>
                  <a:lnTo>
                    <a:pt x="7992" y="3539"/>
                  </a:lnTo>
                  <a:lnTo>
                    <a:pt x="8050" y="3653"/>
                  </a:lnTo>
                  <a:lnTo>
                    <a:pt x="8054" y="3662"/>
                  </a:lnTo>
                  <a:lnTo>
                    <a:pt x="8107" y="3778"/>
                  </a:lnTo>
                  <a:lnTo>
                    <a:pt x="8111" y="3786"/>
                  </a:lnTo>
                  <a:lnTo>
                    <a:pt x="8159" y="3904"/>
                  </a:lnTo>
                  <a:lnTo>
                    <a:pt x="8163" y="3913"/>
                  </a:lnTo>
                  <a:lnTo>
                    <a:pt x="8207" y="4032"/>
                  </a:lnTo>
                  <a:lnTo>
                    <a:pt x="8210" y="4041"/>
                  </a:lnTo>
                  <a:lnTo>
                    <a:pt x="8250" y="4161"/>
                  </a:lnTo>
                  <a:lnTo>
                    <a:pt x="8252" y="4170"/>
                  </a:lnTo>
                  <a:lnTo>
                    <a:pt x="8287" y="4292"/>
                  </a:lnTo>
                  <a:lnTo>
                    <a:pt x="8290" y="4301"/>
                  </a:lnTo>
                  <a:lnTo>
                    <a:pt x="8320" y="4425"/>
                  </a:lnTo>
                  <a:lnTo>
                    <a:pt x="8322" y="4434"/>
                  </a:lnTo>
                  <a:lnTo>
                    <a:pt x="8348" y="4558"/>
                  </a:lnTo>
                  <a:lnTo>
                    <a:pt x="8350" y="4567"/>
                  </a:lnTo>
                  <a:lnTo>
                    <a:pt x="8371" y="4693"/>
                  </a:lnTo>
                  <a:lnTo>
                    <a:pt x="8373" y="4702"/>
                  </a:lnTo>
                  <a:lnTo>
                    <a:pt x="8389" y="4828"/>
                  </a:lnTo>
                  <a:lnTo>
                    <a:pt x="8390" y="4837"/>
                  </a:lnTo>
                  <a:lnTo>
                    <a:pt x="8402" y="4964"/>
                  </a:lnTo>
                  <a:lnTo>
                    <a:pt x="8403" y="4974"/>
                  </a:lnTo>
                  <a:lnTo>
                    <a:pt x="8410" y="5101"/>
                  </a:lnTo>
                  <a:lnTo>
                    <a:pt x="8411" y="5110"/>
                  </a:lnTo>
                  <a:lnTo>
                    <a:pt x="8413" y="5238"/>
                  </a:lnTo>
                  <a:lnTo>
                    <a:pt x="8413" y="5248"/>
                  </a:lnTo>
                  <a:lnTo>
                    <a:pt x="8411" y="5376"/>
                  </a:lnTo>
                  <a:lnTo>
                    <a:pt x="8410" y="5385"/>
                  </a:lnTo>
                  <a:lnTo>
                    <a:pt x="8403" y="5513"/>
                  </a:lnTo>
                  <a:lnTo>
                    <a:pt x="8402" y="5522"/>
                  </a:lnTo>
                  <a:lnTo>
                    <a:pt x="8390" y="5649"/>
                  </a:lnTo>
                  <a:lnTo>
                    <a:pt x="8389" y="5658"/>
                  </a:lnTo>
                  <a:lnTo>
                    <a:pt x="8373" y="5784"/>
                  </a:lnTo>
                  <a:lnTo>
                    <a:pt x="8371" y="5794"/>
                  </a:lnTo>
                  <a:lnTo>
                    <a:pt x="8350" y="5919"/>
                  </a:lnTo>
                  <a:lnTo>
                    <a:pt x="8348" y="5928"/>
                  </a:lnTo>
                  <a:lnTo>
                    <a:pt x="8322" y="6053"/>
                  </a:lnTo>
                  <a:lnTo>
                    <a:pt x="8320" y="6062"/>
                  </a:lnTo>
                  <a:lnTo>
                    <a:pt x="8290" y="6185"/>
                  </a:lnTo>
                  <a:lnTo>
                    <a:pt x="8287" y="6194"/>
                  </a:lnTo>
                  <a:lnTo>
                    <a:pt x="8252" y="6316"/>
                  </a:lnTo>
                  <a:lnTo>
                    <a:pt x="8250" y="6325"/>
                  </a:lnTo>
                  <a:lnTo>
                    <a:pt x="8210" y="6446"/>
                  </a:lnTo>
                  <a:lnTo>
                    <a:pt x="8207" y="6455"/>
                  </a:lnTo>
                  <a:lnTo>
                    <a:pt x="8163" y="6574"/>
                  </a:lnTo>
                  <a:lnTo>
                    <a:pt x="8159" y="6583"/>
                  </a:lnTo>
                  <a:lnTo>
                    <a:pt x="8111" y="6700"/>
                  </a:lnTo>
                  <a:lnTo>
                    <a:pt x="8107" y="6709"/>
                  </a:lnTo>
                  <a:lnTo>
                    <a:pt x="8054" y="6825"/>
                  </a:lnTo>
                  <a:lnTo>
                    <a:pt x="8050" y="6833"/>
                  </a:lnTo>
                  <a:lnTo>
                    <a:pt x="7992" y="6948"/>
                  </a:lnTo>
                  <a:lnTo>
                    <a:pt x="7988" y="6956"/>
                  </a:lnTo>
                  <a:lnTo>
                    <a:pt x="7926" y="7068"/>
                  </a:lnTo>
                  <a:lnTo>
                    <a:pt x="7921" y="7076"/>
                  </a:lnTo>
                  <a:lnTo>
                    <a:pt x="7855" y="7186"/>
                  </a:lnTo>
                  <a:lnTo>
                    <a:pt x="7850" y="7194"/>
                  </a:lnTo>
                  <a:lnTo>
                    <a:pt x="7780" y="7300"/>
                  </a:lnTo>
                  <a:lnTo>
                    <a:pt x="7775" y="7308"/>
                  </a:lnTo>
                  <a:lnTo>
                    <a:pt x="7701" y="7412"/>
                  </a:lnTo>
                  <a:lnTo>
                    <a:pt x="7695" y="7420"/>
                  </a:lnTo>
                  <a:lnTo>
                    <a:pt x="7618" y="7521"/>
                  </a:lnTo>
                  <a:lnTo>
                    <a:pt x="7612" y="7528"/>
                  </a:lnTo>
                  <a:lnTo>
                    <a:pt x="7531" y="7626"/>
                  </a:lnTo>
                  <a:lnTo>
                    <a:pt x="7525" y="7633"/>
                  </a:lnTo>
                  <a:lnTo>
                    <a:pt x="7440" y="7728"/>
                  </a:lnTo>
                  <a:lnTo>
                    <a:pt x="7434" y="7735"/>
                  </a:lnTo>
                  <a:lnTo>
                    <a:pt x="7346" y="7826"/>
                  </a:lnTo>
                  <a:lnTo>
                    <a:pt x="7339" y="7833"/>
                  </a:lnTo>
                  <a:lnTo>
                    <a:pt x="7248" y="7921"/>
                  </a:lnTo>
                  <a:lnTo>
                    <a:pt x="7241" y="7927"/>
                  </a:lnTo>
                  <a:lnTo>
                    <a:pt x="7146" y="8012"/>
                  </a:lnTo>
                  <a:lnTo>
                    <a:pt x="7139" y="8018"/>
                  </a:lnTo>
                  <a:lnTo>
                    <a:pt x="7041" y="8099"/>
                  </a:lnTo>
                  <a:lnTo>
                    <a:pt x="7034" y="8105"/>
                  </a:lnTo>
                  <a:lnTo>
                    <a:pt x="6933" y="8182"/>
                  </a:lnTo>
                  <a:lnTo>
                    <a:pt x="6925" y="8188"/>
                  </a:lnTo>
                  <a:lnTo>
                    <a:pt x="6821" y="8262"/>
                  </a:lnTo>
                  <a:lnTo>
                    <a:pt x="6813" y="8267"/>
                  </a:lnTo>
                  <a:lnTo>
                    <a:pt x="6707" y="8337"/>
                  </a:lnTo>
                  <a:lnTo>
                    <a:pt x="6699" y="8342"/>
                  </a:lnTo>
                  <a:lnTo>
                    <a:pt x="6589" y="8408"/>
                  </a:lnTo>
                  <a:lnTo>
                    <a:pt x="6581" y="8413"/>
                  </a:lnTo>
                  <a:lnTo>
                    <a:pt x="6469" y="8475"/>
                  </a:lnTo>
                  <a:lnTo>
                    <a:pt x="6461" y="8479"/>
                  </a:lnTo>
                  <a:lnTo>
                    <a:pt x="6347" y="8537"/>
                  </a:lnTo>
                  <a:lnTo>
                    <a:pt x="6338" y="8541"/>
                  </a:lnTo>
                  <a:lnTo>
                    <a:pt x="6222" y="8594"/>
                  </a:lnTo>
                  <a:lnTo>
                    <a:pt x="6214" y="8598"/>
                  </a:lnTo>
                  <a:lnTo>
                    <a:pt x="6096" y="8646"/>
                  </a:lnTo>
                  <a:lnTo>
                    <a:pt x="6087" y="8650"/>
                  </a:lnTo>
                  <a:lnTo>
                    <a:pt x="5968" y="8694"/>
                  </a:lnTo>
                  <a:lnTo>
                    <a:pt x="5959" y="8697"/>
                  </a:lnTo>
                  <a:lnTo>
                    <a:pt x="5839" y="8737"/>
                  </a:lnTo>
                  <a:lnTo>
                    <a:pt x="5830" y="8739"/>
                  </a:lnTo>
                  <a:lnTo>
                    <a:pt x="5708" y="8774"/>
                  </a:lnTo>
                  <a:lnTo>
                    <a:pt x="5699" y="8777"/>
                  </a:lnTo>
                  <a:lnTo>
                    <a:pt x="5575" y="8807"/>
                  </a:lnTo>
                  <a:lnTo>
                    <a:pt x="5566" y="8809"/>
                  </a:lnTo>
                  <a:lnTo>
                    <a:pt x="5442" y="8835"/>
                  </a:lnTo>
                  <a:lnTo>
                    <a:pt x="5433" y="8837"/>
                  </a:lnTo>
                  <a:lnTo>
                    <a:pt x="5307" y="8858"/>
                  </a:lnTo>
                  <a:lnTo>
                    <a:pt x="5298" y="8860"/>
                  </a:lnTo>
                  <a:lnTo>
                    <a:pt x="5172" y="8876"/>
                  </a:lnTo>
                  <a:lnTo>
                    <a:pt x="5163" y="8877"/>
                  </a:lnTo>
                  <a:lnTo>
                    <a:pt x="5036" y="8889"/>
                  </a:lnTo>
                  <a:lnTo>
                    <a:pt x="5026" y="8890"/>
                  </a:lnTo>
                  <a:lnTo>
                    <a:pt x="4899" y="8897"/>
                  </a:lnTo>
                  <a:lnTo>
                    <a:pt x="4890" y="8898"/>
                  </a:lnTo>
                  <a:lnTo>
                    <a:pt x="4762" y="8900"/>
                  </a:lnTo>
                  <a:lnTo>
                    <a:pt x="4752" y="8900"/>
                  </a:lnTo>
                  <a:lnTo>
                    <a:pt x="4624" y="8898"/>
                  </a:lnTo>
                  <a:lnTo>
                    <a:pt x="4615" y="8897"/>
                  </a:lnTo>
                  <a:lnTo>
                    <a:pt x="4487" y="8890"/>
                  </a:lnTo>
                  <a:lnTo>
                    <a:pt x="4478" y="8889"/>
                  </a:lnTo>
                  <a:lnTo>
                    <a:pt x="4351" y="8877"/>
                  </a:lnTo>
                  <a:lnTo>
                    <a:pt x="4342" y="8876"/>
                  </a:lnTo>
                  <a:lnTo>
                    <a:pt x="4216" y="8860"/>
                  </a:lnTo>
                  <a:lnTo>
                    <a:pt x="4206" y="8858"/>
                  </a:lnTo>
                  <a:lnTo>
                    <a:pt x="4081" y="8837"/>
                  </a:lnTo>
                  <a:lnTo>
                    <a:pt x="4072" y="8835"/>
                  </a:lnTo>
                  <a:lnTo>
                    <a:pt x="3947" y="8809"/>
                  </a:lnTo>
                  <a:lnTo>
                    <a:pt x="3938" y="8807"/>
                  </a:lnTo>
                  <a:lnTo>
                    <a:pt x="3815" y="8777"/>
                  </a:lnTo>
                  <a:lnTo>
                    <a:pt x="3806" y="8774"/>
                  </a:lnTo>
                  <a:lnTo>
                    <a:pt x="3684" y="8739"/>
                  </a:lnTo>
                  <a:lnTo>
                    <a:pt x="3675" y="8737"/>
                  </a:lnTo>
                  <a:lnTo>
                    <a:pt x="3554" y="8697"/>
                  </a:lnTo>
                  <a:lnTo>
                    <a:pt x="3545" y="8694"/>
                  </a:lnTo>
                  <a:lnTo>
                    <a:pt x="3426" y="8650"/>
                  </a:lnTo>
                  <a:lnTo>
                    <a:pt x="3417" y="8646"/>
                  </a:lnTo>
                  <a:lnTo>
                    <a:pt x="3300" y="8598"/>
                  </a:lnTo>
                  <a:lnTo>
                    <a:pt x="3291" y="8594"/>
                  </a:lnTo>
                  <a:lnTo>
                    <a:pt x="3175" y="8541"/>
                  </a:lnTo>
                  <a:lnTo>
                    <a:pt x="3167" y="8537"/>
                  </a:lnTo>
                  <a:lnTo>
                    <a:pt x="3052" y="8479"/>
                  </a:lnTo>
                  <a:lnTo>
                    <a:pt x="3044" y="8475"/>
                  </a:lnTo>
                  <a:lnTo>
                    <a:pt x="2932" y="8413"/>
                  </a:lnTo>
                  <a:lnTo>
                    <a:pt x="2924" y="8408"/>
                  </a:lnTo>
                  <a:lnTo>
                    <a:pt x="2814" y="8342"/>
                  </a:lnTo>
                  <a:lnTo>
                    <a:pt x="2806" y="8337"/>
                  </a:lnTo>
                  <a:lnTo>
                    <a:pt x="2700" y="8267"/>
                  </a:lnTo>
                  <a:lnTo>
                    <a:pt x="2692" y="8262"/>
                  </a:lnTo>
                  <a:lnTo>
                    <a:pt x="2588" y="8188"/>
                  </a:lnTo>
                  <a:lnTo>
                    <a:pt x="2580" y="8182"/>
                  </a:lnTo>
                  <a:lnTo>
                    <a:pt x="2479" y="8105"/>
                  </a:lnTo>
                  <a:lnTo>
                    <a:pt x="2472" y="8099"/>
                  </a:lnTo>
                  <a:lnTo>
                    <a:pt x="2374" y="8018"/>
                  </a:lnTo>
                  <a:lnTo>
                    <a:pt x="2367" y="8012"/>
                  </a:lnTo>
                  <a:lnTo>
                    <a:pt x="2272" y="7927"/>
                  </a:lnTo>
                  <a:lnTo>
                    <a:pt x="2265" y="7921"/>
                  </a:lnTo>
                  <a:lnTo>
                    <a:pt x="2174" y="7833"/>
                  </a:lnTo>
                  <a:lnTo>
                    <a:pt x="2167" y="7826"/>
                  </a:lnTo>
                  <a:lnTo>
                    <a:pt x="2079" y="7735"/>
                  </a:lnTo>
                  <a:lnTo>
                    <a:pt x="2073" y="7728"/>
                  </a:lnTo>
                  <a:lnTo>
                    <a:pt x="1988" y="7633"/>
                  </a:lnTo>
                  <a:lnTo>
                    <a:pt x="1982" y="7626"/>
                  </a:lnTo>
                  <a:lnTo>
                    <a:pt x="1901" y="7528"/>
                  </a:lnTo>
                  <a:lnTo>
                    <a:pt x="1895" y="7521"/>
                  </a:lnTo>
                  <a:lnTo>
                    <a:pt x="1818" y="7420"/>
                  </a:lnTo>
                  <a:lnTo>
                    <a:pt x="1812" y="7412"/>
                  </a:lnTo>
                  <a:lnTo>
                    <a:pt x="1738" y="7308"/>
                  </a:lnTo>
                  <a:lnTo>
                    <a:pt x="1733" y="7300"/>
                  </a:lnTo>
                  <a:lnTo>
                    <a:pt x="1663" y="7194"/>
                  </a:lnTo>
                  <a:lnTo>
                    <a:pt x="1658" y="7186"/>
                  </a:lnTo>
                  <a:lnTo>
                    <a:pt x="1592" y="7076"/>
                  </a:lnTo>
                  <a:lnTo>
                    <a:pt x="1587" y="7068"/>
                  </a:lnTo>
                  <a:lnTo>
                    <a:pt x="1525" y="6956"/>
                  </a:lnTo>
                  <a:lnTo>
                    <a:pt x="1521" y="6948"/>
                  </a:lnTo>
                  <a:lnTo>
                    <a:pt x="1463" y="6833"/>
                  </a:lnTo>
                  <a:lnTo>
                    <a:pt x="1459" y="6825"/>
                  </a:lnTo>
                  <a:lnTo>
                    <a:pt x="1406" y="6709"/>
                  </a:lnTo>
                  <a:lnTo>
                    <a:pt x="1402" y="6700"/>
                  </a:lnTo>
                  <a:lnTo>
                    <a:pt x="1354" y="6583"/>
                  </a:lnTo>
                  <a:lnTo>
                    <a:pt x="1350" y="6574"/>
                  </a:lnTo>
                  <a:lnTo>
                    <a:pt x="1306" y="6455"/>
                  </a:lnTo>
                  <a:lnTo>
                    <a:pt x="1303" y="6446"/>
                  </a:lnTo>
                  <a:lnTo>
                    <a:pt x="1263" y="6325"/>
                  </a:lnTo>
                  <a:lnTo>
                    <a:pt x="1261" y="6316"/>
                  </a:lnTo>
                  <a:lnTo>
                    <a:pt x="1226" y="6194"/>
                  </a:lnTo>
                  <a:lnTo>
                    <a:pt x="1223" y="6185"/>
                  </a:lnTo>
                  <a:lnTo>
                    <a:pt x="1193" y="6062"/>
                  </a:lnTo>
                  <a:lnTo>
                    <a:pt x="1191" y="6053"/>
                  </a:lnTo>
                  <a:lnTo>
                    <a:pt x="1165" y="5928"/>
                  </a:lnTo>
                  <a:lnTo>
                    <a:pt x="1163" y="5919"/>
                  </a:lnTo>
                  <a:lnTo>
                    <a:pt x="1142" y="5794"/>
                  </a:lnTo>
                  <a:lnTo>
                    <a:pt x="1140" y="5784"/>
                  </a:lnTo>
                  <a:lnTo>
                    <a:pt x="1124" y="5658"/>
                  </a:lnTo>
                  <a:lnTo>
                    <a:pt x="1123" y="5649"/>
                  </a:lnTo>
                  <a:lnTo>
                    <a:pt x="1111" y="5522"/>
                  </a:lnTo>
                  <a:lnTo>
                    <a:pt x="1110" y="5513"/>
                  </a:lnTo>
                  <a:lnTo>
                    <a:pt x="1103" y="5385"/>
                  </a:lnTo>
                  <a:lnTo>
                    <a:pt x="1102" y="5376"/>
                  </a:lnTo>
                  <a:lnTo>
                    <a:pt x="1100" y="5248"/>
                  </a:lnTo>
                  <a:lnTo>
                    <a:pt x="1100" y="5238"/>
                  </a:lnTo>
                  <a:lnTo>
                    <a:pt x="1102" y="5110"/>
                  </a:lnTo>
                  <a:lnTo>
                    <a:pt x="1103" y="5101"/>
                  </a:lnTo>
                  <a:lnTo>
                    <a:pt x="1110" y="4974"/>
                  </a:lnTo>
                  <a:lnTo>
                    <a:pt x="1111" y="4964"/>
                  </a:lnTo>
                  <a:lnTo>
                    <a:pt x="1123" y="4837"/>
                  </a:lnTo>
                  <a:lnTo>
                    <a:pt x="1124" y="4828"/>
                  </a:lnTo>
                  <a:lnTo>
                    <a:pt x="1140" y="4702"/>
                  </a:lnTo>
                  <a:lnTo>
                    <a:pt x="1142" y="4693"/>
                  </a:lnTo>
                  <a:lnTo>
                    <a:pt x="1163" y="4567"/>
                  </a:lnTo>
                  <a:lnTo>
                    <a:pt x="1165" y="4558"/>
                  </a:lnTo>
                  <a:lnTo>
                    <a:pt x="1191" y="4434"/>
                  </a:lnTo>
                  <a:lnTo>
                    <a:pt x="1193" y="4425"/>
                  </a:lnTo>
                  <a:lnTo>
                    <a:pt x="1223" y="4301"/>
                  </a:lnTo>
                  <a:lnTo>
                    <a:pt x="1226" y="4292"/>
                  </a:lnTo>
                  <a:lnTo>
                    <a:pt x="1261" y="4170"/>
                  </a:lnTo>
                  <a:lnTo>
                    <a:pt x="1263" y="4161"/>
                  </a:lnTo>
                  <a:lnTo>
                    <a:pt x="1303" y="4041"/>
                  </a:lnTo>
                  <a:lnTo>
                    <a:pt x="1306" y="4032"/>
                  </a:lnTo>
                  <a:lnTo>
                    <a:pt x="1350" y="3913"/>
                  </a:lnTo>
                  <a:lnTo>
                    <a:pt x="1354" y="3904"/>
                  </a:lnTo>
                  <a:lnTo>
                    <a:pt x="1402" y="3786"/>
                  </a:lnTo>
                  <a:lnTo>
                    <a:pt x="1406" y="3778"/>
                  </a:lnTo>
                  <a:lnTo>
                    <a:pt x="1459" y="3662"/>
                  </a:lnTo>
                  <a:lnTo>
                    <a:pt x="1463" y="3653"/>
                  </a:lnTo>
                  <a:lnTo>
                    <a:pt x="1521" y="3539"/>
                  </a:lnTo>
                  <a:lnTo>
                    <a:pt x="1525" y="3531"/>
                  </a:lnTo>
                  <a:lnTo>
                    <a:pt x="1587" y="3419"/>
                  </a:lnTo>
                  <a:lnTo>
                    <a:pt x="1592" y="3411"/>
                  </a:lnTo>
                  <a:lnTo>
                    <a:pt x="1658" y="3301"/>
                  </a:lnTo>
                  <a:lnTo>
                    <a:pt x="1663" y="3293"/>
                  </a:lnTo>
                  <a:lnTo>
                    <a:pt x="1733" y="3187"/>
                  </a:lnTo>
                  <a:lnTo>
                    <a:pt x="1738" y="3179"/>
                  </a:lnTo>
                  <a:lnTo>
                    <a:pt x="1812" y="3075"/>
                  </a:lnTo>
                  <a:lnTo>
                    <a:pt x="1818" y="3067"/>
                  </a:lnTo>
                  <a:lnTo>
                    <a:pt x="1895" y="2966"/>
                  </a:lnTo>
                  <a:lnTo>
                    <a:pt x="1901" y="2959"/>
                  </a:lnTo>
                  <a:lnTo>
                    <a:pt x="1982" y="2861"/>
                  </a:lnTo>
                  <a:lnTo>
                    <a:pt x="1988" y="2854"/>
                  </a:lnTo>
                  <a:lnTo>
                    <a:pt x="2073" y="2759"/>
                  </a:lnTo>
                  <a:lnTo>
                    <a:pt x="2079" y="2752"/>
                  </a:lnTo>
                  <a:lnTo>
                    <a:pt x="2167" y="2661"/>
                  </a:lnTo>
                  <a:lnTo>
                    <a:pt x="2174" y="2654"/>
                  </a:lnTo>
                  <a:lnTo>
                    <a:pt x="2265" y="2566"/>
                  </a:lnTo>
                  <a:lnTo>
                    <a:pt x="2272" y="2560"/>
                  </a:lnTo>
                  <a:lnTo>
                    <a:pt x="2367" y="2475"/>
                  </a:lnTo>
                  <a:lnTo>
                    <a:pt x="2374" y="2469"/>
                  </a:lnTo>
                  <a:lnTo>
                    <a:pt x="2472" y="2388"/>
                  </a:lnTo>
                  <a:lnTo>
                    <a:pt x="2479" y="2382"/>
                  </a:lnTo>
                  <a:lnTo>
                    <a:pt x="2580" y="2305"/>
                  </a:lnTo>
                  <a:lnTo>
                    <a:pt x="2588" y="2299"/>
                  </a:lnTo>
                  <a:lnTo>
                    <a:pt x="2692" y="2225"/>
                  </a:lnTo>
                  <a:lnTo>
                    <a:pt x="2700" y="2220"/>
                  </a:lnTo>
                  <a:lnTo>
                    <a:pt x="2806" y="2150"/>
                  </a:lnTo>
                  <a:lnTo>
                    <a:pt x="2814" y="2145"/>
                  </a:lnTo>
                  <a:lnTo>
                    <a:pt x="2924" y="2079"/>
                  </a:lnTo>
                  <a:lnTo>
                    <a:pt x="2932" y="2074"/>
                  </a:lnTo>
                  <a:lnTo>
                    <a:pt x="3044" y="2012"/>
                  </a:lnTo>
                  <a:lnTo>
                    <a:pt x="3052" y="2008"/>
                  </a:lnTo>
                  <a:lnTo>
                    <a:pt x="3167" y="1950"/>
                  </a:lnTo>
                  <a:lnTo>
                    <a:pt x="3175" y="1946"/>
                  </a:lnTo>
                  <a:lnTo>
                    <a:pt x="3291" y="1893"/>
                  </a:lnTo>
                  <a:lnTo>
                    <a:pt x="3300" y="1889"/>
                  </a:lnTo>
                  <a:lnTo>
                    <a:pt x="3417" y="1841"/>
                  </a:lnTo>
                  <a:lnTo>
                    <a:pt x="3426" y="1837"/>
                  </a:lnTo>
                  <a:lnTo>
                    <a:pt x="3545" y="1793"/>
                  </a:lnTo>
                  <a:lnTo>
                    <a:pt x="3554" y="1790"/>
                  </a:lnTo>
                  <a:lnTo>
                    <a:pt x="3675" y="1750"/>
                  </a:lnTo>
                  <a:lnTo>
                    <a:pt x="3684" y="1748"/>
                  </a:lnTo>
                  <a:lnTo>
                    <a:pt x="3806" y="1713"/>
                  </a:lnTo>
                  <a:lnTo>
                    <a:pt x="3815" y="1710"/>
                  </a:lnTo>
                  <a:lnTo>
                    <a:pt x="3938" y="1680"/>
                  </a:lnTo>
                  <a:lnTo>
                    <a:pt x="3947" y="1678"/>
                  </a:lnTo>
                  <a:lnTo>
                    <a:pt x="4072" y="1652"/>
                  </a:lnTo>
                  <a:lnTo>
                    <a:pt x="4081" y="1650"/>
                  </a:lnTo>
                  <a:lnTo>
                    <a:pt x="4206" y="1629"/>
                  </a:lnTo>
                  <a:lnTo>
                    <a:pt x="4216" y="1627"/>
                  </a:lnTo>
                  <a:lnTo>
                    <a:pt x="4342" y="1611"/>
                  </a:lnTo>
                  <a:lnTo>
                    <a:pt x="4351" y="1610"/>
                  </a:lnTo>
                  <a:lnTo>
                    <a:pt x="4478" y="1598"/>
                  </a:lnTo>
                  <a:lnTo>
                    <a:pt x="4487" y="1597"/>
                  </a:lnTo>
                  <a:lnTo>
                    <a:pt x="4615" y="1590"/>
                  </a:lnTo>
                  <a:lnTo>
                    <a:pt x="4624" y="1589"/>
                  </a:lnTo>
                  <a:lnTo>
                    <a:pt x="4752" y="1587"/>
                  </a:lnTo>
                  <a:lnTo>
                    <a:pt x="4762" y="1587"/>
                  </a:lnTo>
                  <a:lnTo>
                    <a:pt x="4890" y="1589"/>
                  </a:lnTo>
                  <a:lnTo>
                    <a:pt x="4899" y="1590"/>
                  </a:lnTo>
                  <a:lnTo>
                    <a:pt x="5026" y="1597"/>
                  </a:lnTo>
                  <a:lnTo>
                    <a:pt x="5036" y="1598"/>
                  </a:lnTo>
                  <a:lnTo>
                    <a:pt x="5163" y="1610"/>
                  </a:lnTo>
                  <a:lnTo>
                    <a:pt x="5172" y="1611"/>
                  </a:lnTo>
                  <a:lnTo>
                    <a:pt x="5298" y="1627"/>
                  </a:lnTo>
                  <a:lnTo>
                    <a:pt x="5307" y="1629"/>
                  </a:lnTo>
                  <a:lnTo>
                    <a:pt x="5433" y="1650"/>
                  </a:lnTo>
                  <a:lnTo>
                    <a:pt x="5442" y="1652"/>
                  </a:lnTo>
                  <a:lnTo>
                    <a:pt x="5566" y="1678"/>
                  </a:lnTo>
                  <a:lnTo>
                    <a:pt x="5575" y="1680"/>
                  </a:lnTo>
                  <a:lnTo>
                    <a:pt x="5699" y="1710"/>
                  </a:lnTo>
                  <a:lnTo>
                    <a:pt x="5708" y="1713"/>
                  </a:lnTo>
                  <a:lnTo>
                    <a:pt x="5830" y="1748"/>
                  </a:lnTo>
                  <a:lnTo>
                    <a:pt x="5839" y="1750"/>
                  </a:lnTo>
                  <a:lnTo>
                    <a:pt x="5959" y="1790"/>
                  </a:lnTo>
                  <a:lnTo>
                    <a:pt x="5968" y="1793"/>
                  </a:lnTo>
                  <a:lnTo>
                    <a:pt x="6087" y="1837"/>
                  </a:lnTo>
                  <a:lnTo>
                    <a:pt x="6096" y="1841"/>
                  </a:lnTo>
                  <a:lnTo>
                    <a:pt x="6214" y="1889"/>
                  </a:lnTo>
                  <a:lnTo>
                    <a:pt x="6222" y="1893"/>
                  </a:lnTo>
                  <a:lnTo>
                    <a:pt x="6338" y="1946"/>
                  </a:lnTo>
                  <a:lnTo>
                    <a:pt x="6347" y="1950"/>
                  </a:lnTo>
                  <a:lnTo>
                    <a:pt x="6461" y="2008"/>
                  </a:lnTo>
                  <a:lnTo>
                    <a:pt x="6469" y="2012"/>
                  </a:lnTo>
                  <a:lnTo>
                    <a:pt x="6581" y="2074"/>
                  </a:lnTo>
                  <a:lnTo>
                    <a:pt x="6589" y="2079"/>
                  </a:lnTo>
                  <a:lnTo>
                    <a:pt x="6699" y="2145"/>
                  </a:lnTo>
                  <a:lnTo>
                    <a:pt x="6707" y="2150"/>
                  </a:lnTo>
                  <a:lnTo>
                    <a:pt x="6813" y="2220"/>
                  </a:lnTo>
                  <a:lnTo>
                    <a:pt x="6821" y="2225"/>
                  </a:lnTo>
                  <a:lnTo>
                    <a:pt x="6925" y="2299"/>
                  </a:lnTo>
                  <a:lnTo>
                    <a:pt x="6933" y="2305"/>
                  </a:lnTo>
                  <a:lnTo>
                    <a:pt x="7034" y="2382"/>
                  </a:lnTo>
                  <a:lnTo>
                    <a:pt x="7041" y="2388"/>
                  </a:lnTo>
                  <a:lnTo>
                    <a:pt x="7139" y="2469"/>
                  </a:lnTo>
                  <a:lnTo>
                    <a:pt x="7146" y="2475"/>
                  </a:lnTo>
                  <a:lnTo>
                    <a:pt x="7159" y="2487"/>
                  </a:lnTo>
                  <a:lnTo>
                    <a:pt x="8473" y="1173"/>
                  </a:lnTo>
                  <a:lnTo>
                    <a:pt x="8498" y="1152"/>
                  </a:lnTo>
                  <a:lnTo>
                    <a:pt x="8525" y="1133"/>
                  </a:lnTo>
                  <a:lnTo>
                    <a:pt x="8554" y="1119"/>
                  </a:lnTo>
                  <a:lnTo>
                    <a:pt x="8585" y="1109"/>
                  </a:lnTo>
                  <a:lnTo>
                    <a:pt x="8617" y="1102"/>
                  </a:lnTo>
                  <a:lnTo>
                    <a:pt x="8650" y="1100"/>
                  </a:lnTo>
                  <a:lnTo>
                    <a:pt x="8683" y="1102"/>
                  </a:lnTo>
                  <a:lnTo>
                    <a:pt x="8715" y="1109"/>
                  </a:lnTo>
                  <a:lnTo>
                    <a:pt x="8746" y="1119"/>
                  </a:lnTo>
                  <a:lnTo>
                    <a:pt x="8775" y="1133"/>
                  </a:lnTo>
                  <a:lnTo>
                    <a:pt x="8802" y="1152"/>
                  </a:lnTo>
                  <a:lnTo>
                    <a:pt x="8827" y="1173"/>
                  </a:lnTo>
                  <a:lnTo>
                    <a:pt x="8848" y="1198"/>
                  </a:lnTo>
                  <a:lnTo>
                    <a:pt x="8867" y="1225"/>
                  </a:lnTo>
                  <a:lnTo>
                    <a:pt x="8881" y="1254"/>
                  </a:lnTo>
                  <a:lnTo>
                    <a:pt x="8891" y="1285"/>
                  </a:lnTo>
                  <a:lnTo>
                    <a:pt x="8898" y="1317"/>
                  </a:lnTo>
                  <a:lnTo>
                    <a:pt x="8900" y="1350"/>
                  </a:lnTo>
                  <a:lnTo>
                    <a:pt x="8898" y="1383"/>
                  </a:lnTo>
                  <a:lnTo>
                    <a:pt x="8891" y="1415"/>
                  </a:lnTo>
                  <a:lnTo>
                    <a:pt x="8881" y="1446"/>
                  </a:lnTo>
                  <a:lnTo>
                    <a:pt x="8867" y="1475"/>
                  </a:lnTo>
                  <a:close/>
                  <a:moveTo>
                    <a:pt x="6123" y="3523"/>
                  </a:moveTo>
                  <a:lnTo>
                    <a:pt x="6805" y="2842"/>
                  </a:lnTo>
                  <a:lnTo>
                    <a:pt x="6726" y="2776"/>
                  </a:lnTo>
                  <a:lnTo>
                    <a:pt x="6632" y="2704"/>
                  </a:lnTo>
                  <a:lnTo>
                    <a:pt x="6536" y="2636"/>
                  </a:lnTo>
                  <a:lnTo>
                    <a:pt x="6437" y="2571"/>
                  </a:lnTo>
                  <a:lnTo>
                    <a:pt x="6335" y="2510"/>
                  </a:lnTo>
                  <a:lnTo>
                    <a:pt x="6231" y="2452"/>
                  </a:lnTo>
                  <a:lnTo>
                    <a:pt x="6126" y="2399"/>
                  </a:lnTo>
                  <a:lnTo>
                    <a:pt x="6018" y="2350"/>
                  </a:lnTo>
                  <a:lnTo>
                    <a:pt x="5909" y="2305"/>
                  </a:lnTo>
                  <a:lnTo>
                    <a:pt x="5799" y="2264"/>
                  </a:lnTo>
                  <a:lnTo>
                    <a:pt x="5687" y="2227"/>
                  </a:lnTo>
                  <a:lnTo>
                    <a:pt x="5574" y="2194"/>
                  </a:lnTo>
                  <a:lnTo>
                    <a:pt x="5460" y="2166"/>
                  </a:lnTo>
                  <a:lnTo>
                    <a:pt x="5344" y="2142"/>
                  </a:lnTo>
                  <a:lnTo>
                    <a:pt x="5228" y="2122"/>
                  </a:lnTo>
                  <a:lnTo>
                    <a:pt x="5111" y="2107"/>
                  </a:lnTo>
                  <a:lnTo>
                    <a:pt x="4994" y="2096"/>
                  </a:lnTo>
                  <a:lnTo>
                    <a:pt x="4876" y="2089"/>
                  </a:lnTo>
                  <a:lnTo>
                    <a:pt x="4757" y="2087"/>
                  </a:lnTo>
                  <a:lnTo>
                    <a:pt x="4638" y="2089"/>
                  </a:lnTo>
                  <a:lnTo>
                    <a:pt x="4520" y="2096"/>
                  </a:lnTo>
                  <a:lnTo>
                    <a:pt x="4403" y="2107"/>
                  </a:lnTo>
                  <a:lnTo>
                    <a:pt x="4286" y="2122"/>
                  </a:lnTo>
                  <a:lnTo>
                    <a:pt x="4169" y="2142"/>
                  </a:lnTo>
                  <a:lnTo>
                    <a:pt x="4054" y="2166"/>
                  </a:lnTo>
                  <a:lnTo>
                    <a:pt x="3940" y="2194"/>
                  </a:lnTo>
                  <a:lnTo>
                    <a:pt x="3826" y="2227"/>
                  </a:lnTo>
                  <a:lnTo>
                    <a:pt x="3714" y="2264"/>
                  </a:lnTo>
                  <a:lnTo>
                    <a:pt x="3604" y="2305"/>
                  </a:lnTo>
                  <a:lnTo>
                    <a:pt x="3495" y="2350"/>
                  </a:lnTo>
                  <a:lnTo>
                    <a:pt x="3387" y="2399"/>
                  </a:lnTo>
                  <a:lnTo>
                    <a:pt x="3282" y="2452"/>
                  </a:lnTo>
                  <a:lnTo>
                    <a:pt x="3178" y="2510"/>
                  </a:lnTo>
                  <a:lnTo>
                    <a:pt x="3076" y="2571"/>
                  </a:lnTo>
                  <a:lnTo>
                    <a:pt x="2977" y="2636"/>
                  </a:lnTo>
                  <a:lnTo>
                    <a:pt x="2881" y="2704"/>
                  </a:lnTo>
                  <a:lnTo>
                    <a:pt x="2787" y="2776"/>
                  </a:lnTo>
                  <a:lnTo>
                    <a:pt x="2697" y="2851"/>
                  </a:lnTo>
                  <a:lnTo>
                    <a:pt x="2609" y="2930"/>
                  </a:lnTo>
                  <a:lnTo>
                    <a:pt x="2524" y="3011"/>
                  </a:lnTo>
                  <a:lnTo>
                    <a:pt x="2443" y="3096"/>
                  </a:lnTo>
                  <a:lnTo>
                    <a:pt x="2364" y="3184"/>
                  </a:lnTo>
                  <a:lnTo>
                    <a:pt x="2289" y="3274"/>
                  </a:lnTo>
                  <a:lnTo>
                    <a:pt x="2217" y="3368"/>
                  </a:lnTo>
                  <a:lnTo>
                    <a:pt x="2149" y="3464"/>
                  </a:lnTo>
                  <a:lnTo>
                    <a:pt x="2084" y="3563"/>
                  </a:lnTo>
                  <a:lnTo>
                    <a:pt x="2023" y="3665"/>
                  </a:lnTo>
                  <a:lnTo>
                    <a:pt x="1965" y="3769"/>
                  </a:lnTo>
                  <a:lnTo>
                    <a:pt x="1912" y="3874"/>
                  </a:lnTo>
                  <a:lnTo>
                    <a:pt x="1863" y="3982"/>
                  </a:lnTo>
                  <a:lnTo>
                    <a:pt x="1818" y="4091"/>
                  </a:lnTo>
                  <a:lnTo>
                    <a:pt x="1777" y="4201"/>
                  </a:lnTo>
                  <a:lnTo>
                    <a:pt x="1740" y="4313"/>
                  </a:lnTo>
                  <a:lnTo>
                    <a:pt x="1707" y="4426"/>
                  </a:lnTo>
                  <a:lnTo>
                    <a:pt x="1679" y="4540"/>
                  </a:lnTo>
                  <a:lnTo>
                    <a:pt x="1655" y="4656"/>
                  </a:lnTo>
                  <a:lnTo>
                    <a:pt x="1635" y="4772"/>
                  </a:lnTo>
                  <a:lnTo>
                    <a:pt x="1620" y="4889"/>
                  </a:lnTo>
                  <a:lnTo>
                    <a:pt x="1609" y="5006"/>
                  </a:lnTo>
                  <a:lnTo>
                    <a:pt x="1602" y="5124"/>
                  </a:lnTo>
                  <a:lnTo>
                    <a:pt x="1600" y="5243"/>
                  </a:lnTo>
                  <a:lnTo>
                    <a:pt x="1602" y="5362"/>
                  </a:lnTo>
                  <a:lnTo>
                    <a:pt x="1609" y="5480"/>
                  </a:lnTo>
                  <a:lnTo>
                    <a:pt x="1620" y="5597"/>
                  </a:lnTo>
                  <a:lnTo>
                    <a:pt x="1635" y="5714"/>
                  </a:lnTo>
                  <a:lnTo>
                    <a:pt x="1655" y="5831"/>
                  </a:lnTo>
                  <a:lnTo>
                    <a:pt x="1679" y="5946"/>
                  </a:lnTo>
                  <a:lnTo>
                    <a:pt x="1707" y="6060"/>
                  </a:lnTo>
                  <a:lnTo>
                    <a:pt x="1740" y="6174"/>
                  </a:lnTo>
                  <a:lnTo>
                    <a:pt x="1777" y="6286"/>
                  </a:lnTo>
                  <a:lnTo>
                    <a:pt x="1818" y="6396"/>
                  </a:lnTo>
                  <a:lnTo>
                    <a:pt x="1863" y="6505"/>
                  </a:lnTo>
                  <a:lnTo>
                    <a:pt x="1912" y="6613"/>
                  </a:lnTo>
                  <a:lnTo>
                    <a:pt x="1965" y="6718"/>
                  </a:lnTo>
                  <a:lnTo>
                    <a:pt x="2023" y="6822"/>
                  </a:lnTo>
                  <a:lnTo>
                    <a:pt x="2084" y="6924"/>
                  </a:lnTo>
                  <a:lnTo>
                    <a:pt x="2149" y="7023"/>
                  </a:lnTo>
                  <a:lnTo>
                    <a:pt x="2217" y="7119"/>
                  </a:lnTo>
                  <a:lnTo>
                    <a:pt x="2289" y="7213"/>
                  </a:lnTo>
                  <a:lnTo>
                    <a:pt x="2364" y="7303"/>
                  </a:lnTo>
                  <a:lnTo>
                    <a:pt x="2443" y="7391"/>
                  </a:lnTo>
                  <a:lnTo>
                    <a:pt x="2524" y="7476"/>
                  </a:lnTo>
                  <a:lnTo>
                    <a:pt x="2609" y="7557"/>
                  </a:lnTo>
                  <a:lnTo>
                    <a:pt x="2697" y="7636"/>
                  </a:lnTo>
                  <a:lnTo>
                    <a:pt x="2787" y="7711"/>
                  </a:lnTo>
                  <a:lnTo>
                    <a:pt x="2881" y="7783"/>
                  </a:lnTo>
                  <a:lnTo>
                    <a:pt x="2977" y="7851"/>
                  </a:lnTo>
                  <a:lnTo>
                    <a:pt x="3076" y="7916"/>
                  </a:lnTo>
                  <a:lnTo>
                    <a:pt x="3178" y="7977"/>
                  </a:lnTo>
                  <a:lnTo>
                    <a:pt x="3282" y="8035"/>
                  </a:lnTo>
                  <a:lnTo>
                    <a:pt x="3387" y="8088"/>
                  </a:lnTo>
                  <a:lnTo>
                    <a:pt x="3495" y="8137"/>
                  </a:lnTo>
                  <a:lnTo>
                    <a:pt x="3604" y="8182"/>
                  </a:lnTo>
                  <a:lnTo>
                    <a:pt x="3714" y="8223"/>
                  </a:lnTo>
                  <a:lnTo>
                    <a:pt x="3826" y="8260"/>
                  </a:lnTo>
                  <a:lnTo>
                    <a:pt x="3940" y="8293"/>
                  </a:lnTo>
                  <a:lnTo>
                    <a:pt x="4054" y="8321"/>
                  </a:lnTo>
                  <a:lnTo>
                    <a:pt x="4169" y="8345"/>
                  </a:lnTo>
                  <a:lnTo>
                    <a:pt x="4286" y="8365"/>
                  </a:lnTo>
                  <a:lnTo>
                    <a:pt x="4403" y="8380"/>
                  </a:lnTo>
                  <a:lnTo>
                    <a:pt x="4520" y="8391"/>
                  </a:lnTo>
                  <a:lnTo>
                    <a:pt x="4638" y="8398"/>
                  </a:lnTo>
                  <a:lnTo>
                    <a:pt x="4757" y="8400"/>
                  </a:lnTo>
                  <a:lnTo>
                    <a:pt x="4876" y="8398"/>
                  </a:lnTo>
                  <a:lnTo>
                    <a:pt x="4994" y="8391"/>
                  </a:lnTo>
                  <a:lnTo>
                    <a:pt x="5111" y="8380"/>
                  </a:lnTo>
                  <a:lnTo>
                    <a:pt x="5228" y="8365"/>
                  </a:lnTo>
                  <a:lnTo>
                    <a:pt x="5344" y="8345"/>
                  </a:lnTo>
                  <a:lnTo>
                    <a:pt x="5460" y="8321"/>
                  </a:lnTo>
                  <a:lnTo>
                    <a:pt x="5574" y="8293"/>
                  </a:lnTo>
                  <a:lnTo>
                    <a:pt x="5687" y="8260"/>
                  </a:lnTo>
                  <a:lnTo>
                    <a:pt x="5799" y="8223"/>
                  </a:lnTo>
                  <a:lnTo>
                    <a:pt x="5909" y="8182"/>
                  </a:lnTo>
                  <a:lnTo>
                    <a:pt x="6018" y="8137"/>
                  </a:lnTo>
                  <a:lnTo>
                    <a:pt x="6126" y="8088"/>
                  </a:lnTo>
                  <a:lnTo>
                    <a:pt x="6231" y="8035"/>
                  </a:lnTo>
                  <a:lnTo>
                    <a:pt x="6335" y="7977"/>
                  </a:lnTo>
                  <a:lnTo>
                    <a:pt x="6437" y="7916"/>
                  </a:lnTo>
                  <a:lnTo>
                    <a:pt x="6536" y="7851"/>
                  </a:lnTo>
                  <a:lnTo>
                    <a:pt x="6632" y="7783"/>
                  </a:lnTo>
                  <a:lnTo>
                    <a:pt x="6726" y="7711"/>
                  </a:lnTo>
                  <a:lnTo>
                    <a:pt x="6816" y="7636"/>
                  </a:lnTo>
                  <a:lnTo>
                    <a:pt x="6904" y="7557"/>
                  </a:lnTo>
                  <a:lnTo>
                    <a:pt x="6989" y="7476"/>
                  </a:lnTo>
                  <a:lnTo>
                    <a:pt x="7070" y="7391"/>
                  </a:lnTo>
                  <a:lnTo>
                    <a:pt x="7149" y="7303"/>
                  </a:lnTo>
                  <a:lnTo>
                    <a:pt x="7224" y="7213"/>
                  </a:lnTo>
                  <a:lnTo>
                    <a:pt x="7296" y="7119"/>
                  </a:lnTo>
                  <a:lnTo>
                    <a:pt x="7364" y="7023"/>
                  </a:lnTo>
                  <a:lnTo>
                    <a:pt x="7429" y="6924"/>
                  </a:lnTo>
                  <a:lnTo>
                    <a:pt x="7490" y="6822"/>
                  </a:lnTo>
                  <a:lnTo>
                    <a:pt x="7548" y="6718"/>
                  </a:lnTo>
                  <a:lnTo>
                    <a:pt x="7601" y="6613"/>
                  </a:lnTo>
                  <a:lnTo>
                    <a:pt x="7650" y="6505"/>
                  </a:lnTo>
                  <a:lnTo>
                    <a:pt x="7695" y="6396"/>
                  </a:lnTo>
                  <a:lnTo>
                    <a:pt x="7736" y="6286"/>
                  </a:lnTo>
                  <a:lnTo>
                    <a:pt x="7773" y="6174"/>
                  </a:lnTo>
                  <a:lnTo>
                    <a:pt x="7806" y="6060"/>
                  </a:lnTo>
                  <a:lnTo>
                    <a:pt x="7834" y="5946"/>
                  </a:lnTo>
                  <a:lnTo>
                    <a:pt x="7858" y="5831"/>
                  </a:lnTo>
                  <a:lnTo>
                    <a:pt x="7878" y="5714"/>
                  </a:lnTo>
                  <a:lnTo>
                    <a:pt x="7893" y="5597"/>
                  </a:lnTo>
                  <a:lnTo>
                    <a:pt x="7904" y="5480"/>
                  </a:lnTo>
                  <a:lnTo>
                    <a:pt x="7911" y="5362"/>
                  </a:lnTo>
                  <a:lnTo>
                    <a:pt x="7913" y="5243"/>
                  </a:lnTo>
                  <a:lnTo>
                    <a:pt x="7911" y="5124"/>
                  </a:lnTo>
                  <a:lnTo>
                    <a:pt x="7904" y="5006"/>
                  </a:lnTo>
                  <a:lnTo>
                    <a:pt x="7893" y="4889"/>
                  </a:lnTo>
                  <a:lnTo>
                    <a:pt x="7878" y="4772"/>
                  </a:lnTo>
                  <a:lnTo>
                    <a:pt x="7858" y="4656"/>
                  </a:lnTo>
                  <a:lnTo>
                    <a:pt x="7834" y="4540"/>
                  </a:lnTo>
                  <a:lnTo>
                    <a:pt x="7806" y="4426"/>
                  </a:lnTo>
                  <a:lnTo>
                    <a:pt x="7773" y="4313"/>
                  </a:lnTo>
                  <a:lnTo>
                    <a:pt x="7736" y="4201"/>
                  </a:lnTo>
                  <a:lnTo>
                    <a:pt x="7695" y="4091"/>
                  </a:lnTo>
                  <a:lnTo>
                    <a:pt x="7650" y="3982"/>
                  </a:lnTo>
                  <a:lnTo>
                    <a:pt x="7601" y="3874"/>
                  </a:lnTo>
                  <a:lnTo>
                    <a:pt x="7548" y="3769"/>
                  </a:lnTo>
                  <a:lnTo>
                    <a:pt x="7490" y="3665"/>
                  </a:lnTo>
                  <a:lnTo>
                    <a:pt x="7429" y="3563"/>
                  </a:lnTo>
                  <a:lnTo>
                    <a:pt x="7364" y="3464"/>
                  </a:lnTo>
                  <a:lnTo>
                    <a:pt x="7296" y="3368"/>
                  </a:lnTo>
                  <a:lnTo>
                    <a:pt x="7224" y="3274"/>
                  </a:lnTo>
                  <a:lnTo>
                    <a:pt x="7158" y="3195"/>
                  </a:lnTo>
                  <a:lnTo>
                    <a:pt x="6477" y="3877"/>
                  </a:lnTo>
                  <a:lnTo>
                    <a:pt x="6477" y="3877"/>
                  </a:lnTo>
                  <a:lnTo>
                    <a:pt x="6521" y="3935"/>
                  </a:lnTo>
                  <a:lnTo>
                    <a:pt x="6527" y="3942"/>
                  </a:lnTo>
                  <a:lnTo>
                    <a:pt x="6569" y="4002"/>
                  </a:lnTo>
                  <a:lnTo>
                    <a:pt x="6574" y="4009"/>
                  </a:lnTo>
                  <a:lnTo>
                    <a:pt x="6614" y="4070"/>
                  </a:lnTo>
                  <a:lnTo>
                    <a:pt x="6619" y="4078"/>
                  </a:lnTo>
                  <a:lnTo>
                    <a:pt x="6657" y="4141"/>
                  </a:lnTo>
                  <a:lnTo>
                    <a:pt x="6662" y="4150"/>
                  </a:lnTo>
                  <a:lnTo>
                    <a:pt x="6697" y="4214"/>
                  </a:lnTo>
                  <a:lnTo>
                    <a:pt x="6702" y="4222"/>
                  </a:lnTo>
                  <a:lnTo>
                    <a:pt x="6734" y="4287"/>
                  </a:lnTo>
                  <a:lnTo>
                    <a:pt x="6738" y="4295"/>
                  </a:lnTo>
                  <a:lnTo>
                    <a:pt x="6769" y="4362"/>
                  </a:lnTo>
                  <a:lnTo>
                    <a:pt x="6772" y="4370"/>
                  </a:lnTo>
                  <a:lnTo>
                    <a:pt x="6800" y="4437"/>
                  </a:lnTo>
                  <a:lnTo>
                    <a:pt x="6803" y="4446"/>
                  </a:lnTo>
                  <a:lnTo>
                    <a:pt x="6829" y="4514"/>
                  </a:lnTo>
                  <a:lnTo>
                    <a:pt x="6832" y="4523"/>
                  </a:lnTo>
                  <a:lnTo>
                    <a:pt x="6854" y="4592"/>
                  </a:lnTo>
                  <a:lnTo>
                    <a:pt x="6857" y="4601"/>
                  </a:lnTo>
                  <a:lnTo>
                    <a:pt x="6877" y="4671"/>
                  </a:lnTo>
                  <a:lnTo>
                    <a:pt x="6879" y="4680"/>
                  </a:lnTo>
                  <a:lnTo>
                    <a:pt x="6897" y="4750"/>
                  </a:lnTo>
                  <a:lnTo>
                    <a:pt x="6899" y="4759"/>
                  </a:lnTo>
                  <a:lnTo>
                    <a:pt x="6914" y="4830"/>
                  </a:lnTo>
                  <a:lnTo>
                    <a:pt x="6915" y="4839"/>
                  </a:lnTo>
                  <a:lnTo>
                    <a:pt x="6928" y="4911"/>
                  </a:lnTo>
                  <a:lnTo>
                    <a:pt x="6929" y="4920"/>
                  </a:lnTo>
                  <a:lnTo>
                    <a:pt x="6939" y="4992"/>
                  </a:lnTo>
                  <a:lnTo>
                    <a:pt x="6940" y="5001"/>
                  </a:lnTo>
                  <a:lnTo>
                    <a:pt x="6946" y="5074"/>
                  </a:lnTo>
                  <a:lnTo>
                    <a:pt x="6947" y="5083"/>
                  </a:lnTo>
                  <a:lnTo>
                    <a:pt x="6951" y="5156"/>
                  </a:lnTo>
                  <a:lnTo>
                    <a:pt x="6952" y="5165"/>
                  </a:lnTo>
                  <a:lnTo>
                    <a:pt x="6953" y="5238"/>
                  </a:lnTo>
                  <a:lnTo>
                    <a:pt x="6953" y="5248"/>
                  </a:lnTo>
                  <a:lnTo>
                    <a:pt x="6952" y="5321"/>
                  </a:lnTo>
                  <a:lnTo>
                    <a:pt x="6951" y="5330"/>
                  </a:lnTo>
                  <a:lnTo>
                    <a:pt x="6947" y="5403"/>
                  </a:lnTo>
                  <a:lnTo>
                    <a:pt x="6946" y="5412"/>
                  </a:lnTo>
                  <a:lnTo>
                    <a:pt x="6940" y="5485"/>
                  </a:lnTo>
                  <a:lnTo>
                    <a:pt x="6939" y="5494"/>
                  </a:lnTo>
                  <a:lnTo>
                    <a:pt x="6929" y="5567"/>
                  </a:lnTo>
                  <a:lnTo>
                    <a:pt x="6928" y="5576"/>
                  </a:lnTo>
                  <a:lnTo>
                    <a:pt x="6915" y="5647"/>
                  </a:lnTo>
                  <a:lnTo>
                    <a:pt x="6914" y="5657"/>
                  </a:lnTo>
                  <a:lnTo>
                    <a:pt x="6899" y="5728"/>
                  </a:lnTo>
                  <a:lnTo>
                    <a:pt x="6897" y="5737"/>
                  </a:lnTo>
                  <a:lnTo>
                    <a:pt x="6879" y="5807"/>
                  </a:lnTo>
                  <a:lnTo>
                    <a:pt x="6877" y="5816"/>
                  </a:lnTo>
                  <a:lnTo>
                    <a:pt x="6857" y="5886"/>
                  </a:lnTo>
                  <a:lnTo>
                    <a:pt x="6854" y="5895"/>
                  </a:lnTo>
                  <a:lnTo>
                    <a:pt x="6832" y="5964"/>
                  </a:lnTo>
                  <a:lnTo>
                    <a:pt x="6829" y="5973"/>
                  </a:lnTo>
                  <a:lnTo>
                    <a:pt x="6803" y="6041"/>
                  </a:lnTo>
                  <a:lnTo>
                    <a:pt x="6800" y="6050"/>
                  </a:lnTo>
                  <a:lnTo>
                    <a:pt x="6772" y="6117"/>
                  </a:lnTo>
                  <a:lnTo>
                    <a:pt x="6769" y="6125"/>
                  </a:lnTo>
                  <a:lnTo>
                    <a:pt x="6738" y="6192"/>
                  </a:lnTo>
                  <a:lnTo>
                    <a:pt x="6734" y="6200"/>
                  </a:lnTo>
                  <a:lnTo>
                    <a:pt x="6702" y="6265"/>
                  </a:lnTo>
                  <a:lnTo>
                    <a:pt x="6697" y="6273"/>
                  </a:lnTo>
                  <a:lnTo>
                    <a:pt x="6662" y="6337"/>
                  </a:lnTo>
                  <a:lnTo>
                    <a:pt x="6657" y="6346"/>
                  </a:lnTo>
                  <a:lnTo>
                    <a:pt x="6619" y="6409"/>
                  </a:lnTo>
                  <a:lnTo>
                    <a:pt x="6614" y="6417"/>
                  </a:lnTo>
                  <a:lnTo>
                    <a:pt x="6574" y="6478"/>
                  </a:lnTo>
                  <a:lnTo>
                    <a:pt x="6569" y="6486"/>
                  </a:lnTo>
                  <a:lnTo>
                    <a:pt x="6527" y="6545"/>
                  </a:lnTo>
                  <a:lnTo>
                    <a:pt x="6521" y="6552"/>
                  </a:lnTo>
                  <a:lnTo>
                    <a:pt x="6477" y="6610"/>
                  </a:lnTo>
                  <a:lnTo>
                    <a:pt x="6471" y="6617"/>
                  </a:lnTo>
                  <a:lnTo>
                    <a:pt x="6425" y="6673"/>
                  </a:lnTo>
                  <a:lnTo>
                    <a:pt x="6418" y="6680"/>
                  </a:lnTo>
                  <a:lnTo>
                    <a:pt x="6370" y="6734"/>
                  </a:lnTo>
                  <a:lnTo>
                    <a:pt x="6364" y="6741"/>
                  </a:lnTo>
                  <a:lnTo>
                    <a:pt x="6313" y="6794"/>
                  </a:lnTo>
                  <a:lnTo>
                    <a:pt x="6307" y="6800"/>
                  </a:lnTo>
                  <a:lnTo>
                    <a:pt x="6254" y="6850"/>
                  </a:lnTo>
                  <a:lnTo>
                    <a:pt x="6247" y="6857"/>
                  </a:lnTo>
                  <a:lnTo>
                    <a:pt x="6193" y="6905"/>
                  </a:lnTo>
                  <a:lnTo>
                    <a:pt x="6186" y="6911"/>
                  </a:lnTo>
                  <a:lnTo>
                    <a:pt x="6130" y="6957"/>
                  </a:lnTo>
                  <a:lnTo>
                    <a:pt x="6123" y="6963"/>
                  </a:lnTo>
                  <a:lnTo>
                    <a:pt x="6065" y="7008"/>
                  </a:lnTo>
                  <a:lnTo>
                    <a:pt x="6058" y="7013"/>
                  </a:lnTo>
                  <a:lnTo>
                    <a:pt x="5998" y="7055"/>
                  </a:lnTo>
                  <a:lnTo>
                    <a:pt x="5991" y="7060"/>
                  </a:lnTo>
                  <a:lnTo>
                    <a:pt x="5930" y="7100"/>
                  </a:lnTo>
                  <a:lnTo>
                    <a:pt x="5922" y="7105"/>
                  </a:lnTo>
                  <a:lnTo>
                    <a:pt x="5859" y="7143"/>
                  </a:lnTo>
                  <a:lnTo>
                    <a:pt x="5851" y="7148"/>
                  </a:lnTo>
                  <a:lnTo>
                    <a:pt x="5787" y="7183"/>
                  </a:lnTo>
                  <a:lnTo>
                    <a:pt x="5779" y="7188"/>
                  </a:lnTo>
                  <a:lnTo>
                    <a:pt x="5713" y="7220"/>
                  </a:lnTo>
                  <a:lnTo>
                    <a:pt x="5705" y="7225"/>
                  </a:lnTo>
                  <a:lnTo>
                    <a:pt x="5639" y="7255"/>
                  </a:lnTo>
                  <a:lnTo>
                    <a:pt x="5630" y="7259"/>
                  </a:lnTo>
                  <a:lnTo>
                    <a:pt x="5563" y="7287"/>
                  </a:lnTo>
                  <a:lnTo>
                    <a:pt x="5554" y="7290"/>
                  </a:lnTo>
                  <a:lnTo>
                    <a:pt x="5486" y="7315"/>
                  </a:lnTo>
                  <a:lnTo>
                    <a:pt x="5477" y="7318"/>
                  </a:lnTo>
                  <a:lnTo>
                    <a:pt x="5408" y="7341"/>
                  </a:lnTo>
                  <a:lnTo>
                    <a:pt x="5399" y="7344"/>
                  </a:lnTo>
                  <a:lnTo>
                    <a:pt x="5330" y="7364"/>
                  </a:lnTo>
                  <a:lnTo>
                    <a:pt x="5321" y="7366"/>
                  </a:lnTo>
                  <a:lnTo>
                    <a:pt x="5250" y="7384"/>
                  </a:lnTo>
                  <a:lnTo>
                    <a:pt x="5241" y="7386"/>
                  </a:lnTo>
                  <a:lnTo>
                    <a:pt x="5170" y="7401"/>
                  </a:lnTo>
                  <a:lnTo>
                    <a:pt x="5161" y="7402"/>
                  </a:lnTo>
                  <a:lnTo>
                    <a:pt x="5089" y="7415"/>
                  </a:lnTo>
                  <a:lnTo>
                    <a:pt x="5080" y="7416"/>
                  </a:lnTo>
                  <a:lnTo>
                    <a:pt x="5008" y="7426"/>
                  </a:lnTo>
                  <a:lnTo>
                    <a:pt x="4999" y="7427"/>
                  </a:lnTo>
                  <a:lnTo>
                    <a:pt x="4926" y="7433"/>
                  </a:lnTo>
                  <a:lnTo>
                    <a:pt x="4917" y="7434"/>
                  </a:lnTo>
                  <a:lnTo>
                    <a:pt x="4844" y="7438"/>
                  </a:lnTo>
                  <a:lnTo>
                    <a:pt x="4835" y="7439"/>
                  </a:lnTo>
                  <a:lnTo>
                    <a:pt x="4762" y="7440"/>
                  </a:lnTo>
                  <a:lnTo>
                    <a:pt x="4752" y="7440"/>
                  </a:lnTo>
                  <a:lnTo>
                    <a:pt x="4679" y="7439"/>
                  </a:lnTo>
                  <a:lnTo>
                    <a:pt x="4670" y="7438"/>
                  </a:lnTo>
                  <a:lnTo>
                    <a:pt x="4597" y="7434"/>
                  </a:lnTo>
                  <a:lnTo>
                    <a:pt x="4587" y="7433"/>
                  </a:lnTo>
                  <a:lnTo>
                    <a:pt x="4515" y="7427"/>
                  </a:lnTo>
                  <a:lnTo>
                    <a:pt x="4506" y="7426"/>
                  </a:lnTo>
                  <a:lnTo>
                    <a:pt x="4433" y="7416"/>
                  </a:lnTo>
                  <a:lnTo>
                    <a:pt x="4424" y="7415"/>
                  </a:lnTo>
                  <a:lnTo>
                    <a:pt x="4352" y="7402"/>
                  </a:lnTo>
                  <a:lnTo>
                    <a:pt x="4343" y="7401"/>
                  </a:lnTo>
                  <a:lnTo>
                    <a:pt x="4272" y="7386"/>
                  </a:lnTo>
                  <a:lnTo>
                    <a:pt x="4263" y="7384"/>
                  </a:lnTo>
                  <a:lnTo>
                    <a:pt x="4193" y="7366"/>
                  </a:lnTo>
                  <a:lnTo>
                    <a:pt x="4184" y="7364"/>
                  </a:lnTo>
                  <a:lnTo>
                    <a:pt x="4114" y="7344"/>
                  </a:lnTo>
                  <a:lnTo>
                    <a:pt x="4105" y="7341"/>
                  </a:lnTo>
                  <a:lnTo>
                    <a:pt x="4036" y="7318"/>
                  </a:lnTo>
                  <a:lnTo>
                    <a:pt x="4027" y="7315"/>
                  </a:lnTo>
                  <a:lnTo>
                    <a:pt x="3959" y="7290"/>
                  </a:lnTo>
                  <a:lnTo>
                    <a:pt x="3950" y="7287"/>
                  </a:lnTo>
                  <a:lnTo>
                    <a:pt x="3883" y="7259"/>
                  </a:lnTo>
                  <a:lnTo>
                    <a:pt x="3874" y="7255"/>
                  </a:lnTo>
                  <a:lnTo>
                    <a:pt x="3808" y="7225"/>
                  </a:lnTo>
                  <a:lnTo>
                    <a:pt x="3800" y="7220"/>
                  </a:lnTo>
                  <a:lnTo>
                    <a:pt x="3734" y="7188"/>
                  </a:lnTo>
                  <a:lnTo>
                    <a:pt x="3726" y="7183"/>
                  </a:lnTo>
                  <a:lnTo>
                    <a:pt x="3662" y="7148"/>
                  </a:lnTo>
                  <a:lnTo>
                    <a:pt x="3654" y="7143"/>
                  </a:lnTo>
                  <a:lnTo>
                    <a:pt x="3591" y="7105"/>
                  </a:lnTo>
                  <a:lnTo>
                    <a:pt x="3583" y="7100"/>
                  </a:lnTo>
                  <a:lnTo>
                    <a:pt x="3522" y="7060"/>
                  </a:lnTo>
                  <a:lnTo>
                    <a:pt x="3515" y="7055"/>
                  </a:lnTo>
                  <a:lnTo>
                    <a:pt x="3455" y="7013"/>
                  </a:lnTo>
                  <a:lnTo>
                    <a:pt x="3448" y="7007"/>
                  </a:lnTo>
                  <a:lnTo>
                    <a:pt x="3390" y="6963"/>
                  </a:lnTo>
                  <a:lnTo>
                    <a:pt x="3383" y="6957"/>
                  </a:lnTo>
                  <a:lnTo>
                    <a:pt x="3327" y="6911"/>
                  </a:lnTo>
                  <a:lnTo>
                    <a:pt x="3320" y="6905"/>
                  </a:lnTo>
                  <a:lnTo>
                    <a:pt x="3266" y="6857"/>
                  </a:lnTo>
                  <a:lnTo>
                    <a:pt x="3259" y="6850"/>
                  </a:lnTo>
                  <a:lnTo>
                    <a:pt x="3207" y="6800"/>
                  </a:lnTo>
                  <a:lnTo>
                    <a:pt x="3200" y="6793"/>
                  </a:lnTo>
                  <a:lnTo>
                    <a:pt x="3150" y="6741"/>
                  </a:lnTo>
                  <a:lnTo>
                    <a:pt x="3143" y="6734"/>
                  </a:lnTo>
                  <a:lnTo>
                    <a:pt x="3095" y="6680"/>
                  </a:lnTo>
                  <a:lnTo>
                    <a:pt x="3089" y="6673"/>
                  </a:lnTo>
                  <a:lnTo>
                    <a:pt x="3043" y="6617"/>
                  </a:lnTo>
                  <a:lnTo>
                    <a:pt x="3037" y="6610"/>
                  </a:lnTo>
                  <a:lnTo>
                    <a:pt x="2993" y="6552"/>
                  </a:lnTo>
                  <a:lnTo>
                    <a:pt x="2987" y="6545"/>
                  </a:lnTo>
                  <a:lnTo>
                    <a:pt x="2945" y="6485"/>
                  </a:lnTo>
                  <a:lnTo>
                    <a:pt x="2940" y="6478"/>
                  </a:lnTo>
                  <a:lnTo>
                    <a:pt x="2900" y="6417"/>
                  </a:lnTo>
                  <a:lnTo>
                    <a:pt x="2895" y="6409"/>
                  </a:lnTo>
                  <a:lnTo>
                    <a:pt x="2857" y="6346"/>
                  </a:lnTo>
                  <a:lnTo>
                    <a:pt x="2852" y="6338"/>
                  </a:lnTo>
                  <a:lnTo>
                    <a:pt x="2817" y="6274"/>
                  </a:lnTo>
                  <a:lnTo>
                    <a:pt x="2812" y="6266"/>
                  </a:lnTo>
                  <a:lnTo>
                    <a:pt x="2780" y="6200"/>
                  </a:lnTo>
                  <a:lnTo>
                    <a:pt x="2775" y="6192"/>
                  </a:lnTo>
                  <a:lnTo>
                    <a:pt x="2745" y="6126"/>
                  </a:lnTo>
                  <a:lnTo>
                    <a:pt x="2741" y="6117"/>
                  </a:lnTo>
                  <a:lnTo>
                    <a:pt x="2713" y="6050"/>
                  </a:lnTo>
                  <a:lnTo>
                    <a:pt x="2710" y="6041"/>
                  </a:lnTo>
                  <a:lnTo>
                    <a:pt x="2685" y="5973"/>
                  </a:lnTo>
                  <a:lnTo>
                    <a:pt x="2682" y="5964"/>
                  </a:lnTo>
                  <a:lnTo>
                    <a:pt x="2659" y="5895"/>
                  </a:lnTo>
                  <a:lnTo>
                    <a:pt x="2656" y="5886"/>
                  </a:lnTo>
                  <a:lnTo>
                    <a:pt x="2636" y="5816"/>
                  </a:lnTo>
                  <a:lnTo>
                    <a:pt x="2634" y="5807"/>
                  </a:lnTo>
                  <a:lnTo>
                    <a:pt x="2616" y="5737"/>
                  </a:lnTo>
                  <a:lnTo>
                    <a:pt x="2614" y="5728"/>
                  </a:lnTo>
                  <a:lnTo>
                    <a:pt x="2599" y="5657"/>
                  </a:lnTo>
                  <a:lnTo>
                    <a:pt x="2598" y="5648"/>
                  </a:lnTo>
                  <a:lnTo>
                    <a:pt x="2585" y="5576"/>
                  </a:lnTo>
                  <a:lnTo>
                    <a:pt x="2584" y="5567"/>
                  </a:lnTo>
                  <a:lnTo>
                    <a:pt x="2574" y="5494"/>
                  </a:lnTo>
                  <a:lnTo>
                    <a:pt x="2573" y="5485"/>
                  </a:lnTo>
                  <a:lnTo>
                    <a:pt x="2567" y="5413"/>
                  </a:lnTo>
                  <a:lnTo>
                    <a:pt x="2566" y="5403"/>
                  </a:lnTo>
                  <a:lnTo>
                    <a:pt x="2562" y="5330"/>
                  </a:lnTo>
                  <a:lnTo>
                    <a:pt x="2561" y="5321"/>
                  </a:lnTo>
                  <a:lnTo>
                    <a:pt x="2560" y="5248"/>
                  </a:lnTo>
                  <a:lnTo>
                    <a:pt x="2560" y="5238"/>
                  </a:lnTo>
                  <a:lnTo>
                    <a:pt x="2561" y="5165"/>
                  </a:lnTo>
                  <a:lnTo>
                    <a:pt x="2562" y="5156"/>
                  </a:lnTo>
                  <a:lnTo>
                    <a:pt x="2566" y="5083"/>
                  </a:lnTo>
                  <a:lnTo>
                    <a:pt x="2567" y="5074"/>
                  </a:lnTo>
                  <a:lnTo>
                    <a:pt x="2573" y="5001"/>
                  </a:lnTo>
                  <a:lnTo>
                    <a:pt x="2574" y="4992"/>
                  </a:lnTo>
                  <a:lnTo>
                    <a:pt x="2584" y="4920"/>
                  </a:lnTo>
                  <a:lnTo>
                    <a:pt x="2585" y="4911"/>
                  </a:lnTo>
                  <a:lnTo>
                    <a:pt x="2598" y="4839"/>
                  </a:lnTo>
                  <a:lnTo>
                    <a:pt x="2599" y="4830"/>
                  </a:lnTo>
                  <a:lnTo>
                    <a:pt x="2614" y="4759"/>
                  </a:lnTo>
                  <a:lnTo>
                    <a:pt x="2616" y="4750"/>
                  </a:lnTo>
                  <a:lnTo>
                    <a:pt x="2634" y="4679"/>
                  </a:lnTo>
                  <a:lnTo>
                    <a:pt x="2636" y="4670"/>
                  </a:lnTo>
                  <a:lnTo>
                    <a:pt x="2656" y="4601"/>
                  </a:lnTo>
                  <a:lnTo>
                    <a:pt x="2659" y="4592"/>
                  </a:lnTo>
                  <a:lnTo>
                    <a:pt x="2682" y="4523"/>
                  </a:lnTo>
                  <a:lnTo>
                    <a:pt x="2685" y="4514"/>
                  </a:lnTo>
                  <a:lnTo>
                    <a:pt x="2710" y="4446"/>
                  </a:lnTo>
                  <a:lnTo>
                    <a:pt x="2713" y="4437"/>
                  </a:lnTo>
                  <a:lnTo>
                    <a:pt x="2741" y="4370"/>
                  </a:lnTo>
                  <a:lnTo>
                    <a:pt x="2745" y="4361"/>
                  </a:lnTo>
                  <a:lnTo>
                    <a:pt x="2775" y="4295"/>
                  </a:lnTo>
                  <a:lnTo>
                    <a:pt x="2780" y="4287"/>
                  </a:lnTo>
                  <a:lnTo>
                    <a:pt x="2812" y="4221"/>
                  </a:lnTo>
                  <a:lnTo>
                    <a:pt x="2817" y="4213"/>
                  </a:lnTo>
                  <a:lnTo>
                    <a:pt x="2852" y="4149"/>
                  </a:lnTo>
                  <a:lnTo>
                    <a:pt x="2857" y="4141"/>
                  </a:lnTo>
                  <a:lnTo>
                    <a:pt x="2895" y="4078"/>
                  </a:lnTo>
                  <a:lnTo>
                    <a:pt x="2900" y="4070"/>
                  </a:lnTo>
                  <a:lnTo>
                    <a:pt x="2940" y="4009"/>
                  </a:lnTo>
                  <a:lnTo>
                    <a:pt x="2945" y="4002"/>
                  </a:lnTo>
                  <a:lnTo>
                    <a:pt x="2987" y="3942"/>
                  </a:lnTo>
                  <a:lnTo>
                    <a:pt x="2992" y="3935"/>
                  </a:lnTo>
                  <a:lnTo>
                    <a:pt x="3037" y="3877"/>
                  </a:lnTo>
                  <a:lnTo>
                    <a:pt x="3043" y="3870"/>
                  </a:lnTo>
                  <a:lnTo>
                    <a:pt x="3089" y="3814"/>
                  </a:lnTo>
                  <a:lnTo>
                    <a:pt x="3095" y="3807"/>
                  </a:lnTo>
                  <a:lnTo>
                    <a:pt x="3143" y="3753"/>
                  </a:lnTo>
                  <a:lnTo>
                    <a:pt x="3150" y="3746"/>
                  </a:lnTo>
                  <a:lnTo>
                    <a:pt x="3200" y="3693"/>
                  </a:lnTo>
                  <a:lnTo>
                    <a:pt x="3206" y="3687"/>
                  </a:lnTo>
                  <a:lnTo>
                    <a:pt x="3259" y="3636"/>
                  </a:lnTo>
                  <a:lnTo>
                    <a:pt x="3266" y="3630"/>
                  </a:lnTo>
                  <a:lnTo>
                    <a:pt x="3320" y="3582"/>
                  </a:lnTo>
                  <a:lnTo>
                    <a:pt x="3327" y="3575"/>
                  </a:lnTo>
                  <a:lnTo>
                    <a:pt x="3383" y="3529"/>
                  </a:lnTo>
                  <a:lnTo>
                    <a:pt x="3390" y="3523"/>
                  </a:lnTo>
                  <a:lnTo>
                    <a:pt x="3448" y="3479"/>
                  </a:lnTo>
                  <a:lnTo>
                    <a:pt x="3455" y="3473"/>
                  </a:lnTo>
                  <a:lnTo>
                    <a:pt x="3514" y="3431"/>
                  </a:lnTo>
                  <a:lnTo>
                    <a:pt x="3522" y="3426"/>
                  </a:lnTo>
                  <a:lnTo>
                    <a:pt x="3583" y="3386"/>
                  </a:lnTo>
                  <a:lnTo>
                    <a:pt x="3591" y="3381"/>
                  </a:lnTo>
                  <a:lnTo>
                    <a:pt x="3654" y="3343"/>
                  </a:lnTo>
                  <a:lnTo>
                    <a:pt x="3663" y="3338"/>
                  </a:lnTo>
                  <a:lnTo>
                    <a:pt x="3727" y="3303"/>
                  </a:lnTo>
                  <a:lnTo>
                    <a:pt x="3735" y="3298"/>
                  </a:lnTo>
                  <a:lnTo>
                    <a:pt x="3800" y="3266"/>
                  </a:lnTo>
                  <a:lnTo>
                    <a:pt x="3808" y="3262"/>
                  </a:lnTo>
                  <a:lnTo>
                    <a:pt x="3875" y="3231"/>
                  </a:lnTo>
                  <a:lnTo>
                    <a:pt x="3883" y="3228"/>
                  </a:lnTo>
                  <a:lnTo>
                    <a:pt x="3950" y="3200"/>
                  </a:lnTo>
                  <a:lnTo>
                    <a:pt x="3959" y="3197"/>
                  </a:lnTo>
                  <a:lnTo>
                    <a:pt x="4027" y="3171"/>
                  </a:lnTo>
                  <a:lnTo>
                    <a:pt x="4036" y="3168"/>
                  </a:lnTo>
                  <a:lnTo>
                    <a:pt x="4105" y="3146"/>
                  </a:lnTo>
                  <a:lnTo>
                    <a:pt x="4114" y="3143"/>
                  </a:lnTo>
                  <a:lnTo>
                    <a:pt x="4184" y="3123"/>
                  </a:lnTo>
                  <a:lnTo>
                    <a:pt x="4193" y="3121"/>
                  </a:lnTo>
                  <a:lnTo>
                    <a:pt x="4263" y="3103"/>
                  </a:lnTo>
                  <a:lnTo>
                    <a:pt x="4272" y="3101"/>
                  </a:lnTo>
                  <a:lnTo>
                    <a:pt x="4343" y="3086"/>
                  </a:lnTo>
                  <a:lnTo>
                    <a:pt x="4353" y="3085"/>
                  </a:lnTo>
                  <a:lnTo>
                    <a:pt x="4424" y="3072"/>
                  </a:lnTo>
                  <a:lnTo>
                    <a:pt x="4433" y="3071"/>
                  </a:lnTo>
                  <a:lnTo>
                    <a:pt x="4506" y="3061"/>
                  </a:lnTo>
                  <a:lnTo>
                    <a:pt x="4515" y="3060"/>
                  </a:lnTo>
                  <a:lnTo>
                    <a:pt x="4588" y="3054"/>
                  </a:lnTo>
                  <a:lnTo>
                    <a:pt x="4597" y="3053"/>
                  </a:lnTo>
                  <a:lnTo>
                    <a:pt x="4670" y="3049"/>
                  </a:lnTo>
                  <a:lnTo>
                    <a:pt x="4679" y="3048"/>
                  </a:lnTo>
                  <a:lnTo>
                    <a:pt x="4752" y="3047"/>
                  </a:lnTo>
                  <a:lnTo>
                    <a:pt x="4762" y="3047"/>
                  </a:lnTo>
                  <a:lnTo>
                    <a:pt x="4835" y="3048"/>
                  </a:lnTo>
                  <a:lnTo>
                    <a:pt x="4844" y="3049"/>
                  </a:lnTo>
                  <a:lnTo>
                    <a:pt x="4917" y="3053"/>
                  </a:lnTo>
                  <a:lnTo>
                    <a:pt x="4926" y="3054"/>
                  </a:lnTo>
                  <a:lnTo>
                    <a:pt x="4999" y="3060"/>
                  </a:lnTo>
                  <a:lnTo>
                    <a:pt x="5008" y="3061"/>
                  </a:lnTo>
                  <a:lnTo>
                    <a:pt x="5080" y="3071"/>
                  </a:lnTo>
                  <a:lnTo>
                    <a:pt x="5089" y="3072"/>
                  </a:lnTo>
                  <a:lnTo>
                    <a:pt x="5161" y="3085"/>
                  </a:lnTo>
                  <a:lnTo>
                    <a:pt x="5170" y="3086"/>
                  </a:lnTo>
                  <a:lnTo>
                    <a:pt x="5241" y="3101"/>
                  </a:lnTo>
                  <a:lnTo>
                    <a:pt x="5250" y="3103"/>
                  </a:lnTo>
                  <a:lnTo>
                    <a:pt x="5320" y="3121"/>
                  </a:lnTo>
                  <a:lnTo>
                    <a:pt x="5329" y="3123"/>
                  </a:lnTo>
                  <a:lnTo>
                    <a:pt x="5399" y="3143"/>
                  </a:lnTo>
                  <a:lnTo>
                    <a:pt x="5408" y="3146"/>
                  </a:lnTo>
                  <a:lnTo>
                    <a:pt x="5477" y="3168"/>
                  </a:lnTo>
                  <a:lnTo>
                    <a:pt x="5486" y="3171"/>
                  </a:lnTo>
                  <a:lnTo>
                    <a:pt x="5554" y="3197"/>
                  </a:lnTo>
                  <a:lnTo>
                    <a:pt x="5563" y="3200"/>
                  </a:lnTo>
                  <a:lnTo>
                    <a:pt x="5630" y="3228"/>
                  </a:lnTo>
                  <a:lnTo>
                    <a:pt x="5638" y="3231"/>
                  </a:lnTo>
                  <a:lnTo>
                    <a:pt x="5705" y="3262"/>
                  </a:lnTo>
                  <a:lnTo>
                    <a:pt x="5713" y="3266"/>
                  </a:lnTo>
                  <a:lnTo>
                    <a:pt x="5778" y="3298"/>
                  </a:lnTo>
                  <a:lnTo>
                    <a:pt x="5786" y="3303"/>
                  </a:lnTo>
                  <a:lnTo>
                    <a:pt x="5850" y="3338"/>
                  </a:lnTo>
                  <a:lnTo>
                    <a:pt x="5859" y="3343"/>
                  </a:lnTo>
                  <a:lnTo>
                    <a:pt x="5922" y="3381"/>
                  </a:lnTo>
                  <a:lnTo>
                    <a:pt x="5930" y="3386"/>
                  </a:lnTo>
                  <a:lnTo>
                    <a:pt x="5991" y="3426"/>
                  </a:lnTo>
                  <a:lnTo>
                    <a:pt x="5998" y="3431"/>
                  </a:lnTo>
                  <a:lnTo>
                    <a:pt x="6058" y="3473"/>
                  </a:lnTo>
                  <a:lnTo>
                    <a:pt x="6065" y="3479"/>
                  </a:lnTo>
                  <a:lnTo>
                    <a:pt x="6123" y="3523"/>
                  </a:lnTo>
                  <a:lnTo>
                    <a:pt x="6123" y="3523"/>
                  </a:lnTo>
                  <a:close/>
                  <a:moveTo>
                    <a:pt x="5177" y="4470"/>
                  </a:moveTo>
                  <a:lnTo>
                    <a:pt x="5767" y="3880"/>
                  </a:lnTo>
                  <a:lnTo>
                    <a:pt x="5765" y="3878"/>
                  </a:lnTo>
                  <a:lnTo>
                    <a:pt x="5713" y="3841"/>
                  </a:lnTo>
                  <a:lnTo>
                    <a:pt x="5660" y="3806"/>
                  </a:lnTo>
                  <a:lnTo>
                    <a:pt x="5605" y="3774"/>
                  </a:lnTo>
                  <a:lnTo>
                    <a:pt x="5550" y="3743"/>
                  </a:lnTo>
                  <a:lnTo>
                    <a:pt x="5493" y="3715"/>
                  </a:lnTo>
                  <a:lnTo>
                    <a:pt x="5435" y="3688"/>
                  </a:lnTo>
                  <a:lnTo>
                    <a:pt x="5376" y="3664"/>
                  </a:lnTo>
                  <a:lnTo>
                    <a:pt x="5317" y="3642"/>
                  </a:lnTo>
                  <a:lnTo>
                    <a:pt x="5257" y="3622"/>
                  </a:lnTo>
                  <a:lnTo>
                    <a:pt x="5196" y="3605"/>
                  </a:lnTo>
                  <a:lnTo>
                    <a:pt x="5134" y="3590"/>
                  </a:lnTo>
                  <a:lnTo>
                    <a:pt x="5072" y="3577"/>
                  </a:lnTo>
                  <a:lnTo>
                    <a:pt x="5010" y="3566"/>
                  </a:lnTo>
                  <a:lnTo>
                    <a:pt x="4947" y="3558"/>
                  </a:lnTo>
                  <a:lnTo>
                    <a:pt x="4884" y="3552"/>
                  </a:lnTo>
                  <a:lnTo>
                    <a:pt x="4821" y="3548"/>
                  </a:lnTo>
                  <a:lnTo>
                    <a:pt x="4757" y="3547"/>
                  </a:lnTo>
                  <a:lnTo>
                    <a:pt x="4693" y="3548"/>
                  </a:lnTo>
                  <a:lnTo>
                    <a:pt x="4630" y="3552"/>
                  </a:lnTo>
                  <a:lnTo>
                    <a:pt x="4566" y="3558"/>
                  </a:lnTo>
                  <a:lnTo>
                    <a:pt x="4503" y="3566"/>
                  </a:lnTo>
                  <a:lnTo>
                    <a:pt x="4441" y="3577"/>
                  </a:lnTo>
                  <a:lnTo>
                    <a:pt x="4379" y="3590"/>
                  </a:lnTo>
                  <a:lnTo>
                    <a:pt x="4317" y="3605"/>
                  </a:lnTo>
                  <a:lnTo>
                    <a:pt x="4256" y="3622"/>
                  </a:lnTo>
                  <a:lnTo>
                    <a:pt x="4196" y="3642"/>
                  </a:lnTo>
                  <a:lnTo>
                    <a:pt x="4137" y="3664"/>
                  </a:lnTo>
                  <a:lnTo>
                    <a:pt x="4078" y="3688"/>
                  </a:lnTo>
                  <a:lnTo>
                    <a:pt x="4020" y="3715"/>
                  </a:lnTo>
                  <a:lnTo>
                    <a:pt x="3963" y="3743"/>
                  </a:lnTo>
                  <a:lnTo>
                    <a:pt x="3908" y="3774"/>
                  </a:lnTo>
                  <a:lnTo>
                    <a:pt x="3854" y="3806"/>
                  </a:lnTo>
                  <a:lnTo>
                    <a:pt x="3800" y="3841"/>
                  </a:lnTo>
                  <a:lnTo>
                    <a:pt x="3749" y="3878"/>
                  </a:lnTo>
                  <a:lnTo>
                    <a:pt x="3698" y="3917"/>
                  </a:lnTo>
                  <a:lnTo>
                    <a:pt x="3650" y="3957"/>
                  </a:lnTo>
                  <a:lnTo>
                    <a:pt x="3603" y="3999"/>
                  </a:lnTo>
                  <a:lnTo>
                    <a:pt x="3557" y="4043"/>
                  </a:lnTo>
                  <a:lnTo>
                    <a:pt x="3513" y="4089"/>
                  </a:lnTo>
                  <a:lnTo>
                    <a:pt x="3471" y="4136"/>
                  </a:lnTo>
                  <a:lnTo>
                    <a:pt x="3431" y="4185"/>
                  </a:lnTo>
                  <a:lnTo>
                    <a:pt x="3392" y="4235"/>
                  </a:lnTo>
                  <a:lnTo>
                    <a:pt x="3355" y="4287"/>
                  </a:lnTo>
                  <a:lnTo>
                    <a:pt x="3320" y="4340"/>
                  </a:lnTo>
                  <a:lnTo>
                    <a:pt x="3288" y="4395"/>
                  </a:lnTo>
                  <a:lnTo>
                    <a:pt x="3257" y="4451"/>
                  </a:lnTo>
                  <a:lnTo>
                    <a:pt x="3228" y="4508"/>
                  </a:lnTo>
                  <a:lnTo>
                    <a:pt x="3202" y="4565"/>
                  </a:lnTo>
                  <a:lnTo>
                    <a:pt x="3177" y="4624"/>
                  </a:lnTo>
                  <a:lnTo>
                    <a:pt x="3155" y="4683"/>
                  </a:lnTo>
                  <a:lnTo>
                    <a:pt x="3135" y="4744"/>
                  </a:lnTo>
                  <a:lnTo>
                    <a:pt x="3118" y="4804"/>
                  </a:lnTo>
                  <a:lnTo>
                    <a:pt x="3103" y="4866"/>
                  </a:lnTo>
                  <a:lnTo>
                    <a:pt x="3090" y="4928"/>
                  </a:lnTo>
                  <a:lnTo>
                    <a:pt x="3079" y="4990"/>
                  </a:lnTo>
                  <a:lnTo>
                    <a:pt x="3071" y="5053"/>
                  </a:lnTo>
                  <a:lnTo>
                    <a:pt x="3065" y="5116"/>
                  </a:lnTo>
                  <a:lnTo>
                    <a:pt x="3061" y="5179"/>
                  </a:lnTo>
                  <a:lnTo>
                    <a:pt x="3060" y="5243"/>
                  </a:lnTo>
                  <a:lnTo>
                    <a:pt x="3061" y="5307"/>
                  </a:lnTo>
                  <a:lnTo>
                    <a:pt x="3065" y="5370"/>
                  </a:lnTo>
                  <a:lnTo>
                    <a:pt x="3071" y="5434"/>
                  </a:lnTo>
                  <a:lnTo>
                    <a:pt x="3079" y="5497"/>
                  </a:lnTo>
                  <a:lnTo>
                    <a:pt x="3090" y="5559"/>
                  </a:lnTo>
                  <a:lnTo>
                    <a:pt x="3103" y="5621"/>
                  </a:lnTo>
                  <a:lnTo>
                    <a:pt x="3118" y="5683"/>
                  </a:lnTo>
                  <a:lnTo>
                    <a:pt x="3135" y="5743"/>
                  </a:lnTo>
                  <a:lnTo>
                    <a:pt x="3155" y="5804"/>
                  </a:lnTo>
                  <a:lnTo>
                    <a:pt x="3177" y="5863"/>
                  </a:lnTo>
                  <a:lnTo>
                    <a:pt x="3202" y="5922"/>
                  </a:lnTo>
                  <a:lnTo>
                    <a:pt x="3228" y="5979"/>
                  </a:lnTo>
                  <a:lnTo>
                    <a:pt x="3257" y="6036"/>
                  </a:lnTo>
                  <a:lnTo>
                    <a:pt x="3288" y="6092"/>
                  </a:lnTo>
                  <a:lnTo>
                    <a:pt x="3320" y="6147"/>
                  </a:lnTo>
                  <a:lnTo>
                    <a:pt x="3355" y="6200"/>
                  </a:lnTo>
                  <a:lnTo>
                    <a:pt x="3392" y="6252"/>
                  </a:lnTo>
                  <a:lnTo>
                    <a:pt x="3431" y="6302"/>
                  </a:lnTo>
                  <a:lnTo>
                    <a:pt x="3471" y="6350"/>
                  </a:lnTo>
                  <a:lnTo>
                    <a:pt x="3513" y="6398"/>
                  </a:lnTo>
                  <a:lnTo>
                    <a:pt x="3557" y="6443"/>
                  </a:lnTo>
                  <a:lnTo>
                    <a:pt x="3602" y="6487"/>
                  </a:lnTo>
                  <a:lnTo>
                    <a:pt x="3650" y="6529"/>
                  </a:lnTo>
                  <a:lnTo>
                    <a:pt x="3698" y="6569"/>
                  </a:lnTo>
                  <a:lnTo>
                    <a:pt x="3748" y="6608"/>
                  </a:lnTo>
                  <a:lnTo>
                    <a:pt x="3800" y="6645"/>
                  </a:lnTo>
                  <a:lnTo>
                    <a:pt x="3853" y="6680"/>
                  </a:lnTo>
                  <a:lnTo>
                    <a:pt x="3908" y="6712"/>
                  </a:lnTo>
                  <a:lnTo>
                    <a:pt x="3964" y="6743"/>
                  </a:lnTo>
                  <a:lnTo>
                    <a:pt x="4021" y="6772"/>
                  </a:lnTo>
                  <a:lnTo>
                    <a:pt x="4078" y="6798"/>
                  </a:lnTo>
                  <a:lnTo>
                    <a:pt x="4137" y="6823"/>
                  </a:lnTo>
                  <a:lnTo>
                    <a:pt x="4196" y="6845"/>
                  </a:lnTo>
                  <a:lnTo>
                    <a:pt x="4257" y="6865"/>
                  </a:lnTo>
                  <a:lnTo>
                    <a:pt x="4317" y="6882"/>
                  </a:lnTo>
                  <a:lnTo>
                    <a:pt x="4379" y="6897"/>
                  </a:lnTo>
                  <a:lnTo>
                    <a:pt x="4441" y="6910"/>
                  </a:lnTo>
                  <a:lnTo>
                    <a:pt x="4503" y="6921"/>
                  </a:lnTo>
                  <a:lnTo>
                    <a:pt x="4566" y="6929"/>
                  </a:lnTo>
                  <a:lnTo>
                    <a:pt x="4630" y="6935"/>
                  </a:lnTo>
                  <a:lnTo>
                    <a:pt x="4693" y="6939"/>
                  </a:lnTo>
                  <a:lnTo>
                    <a:pt x="4757" y="6940"/>
                  </a:lnTo>
                  <a:lnTo>
                    <a:pt x="4821" y="6939"/>
                  </a:lnTo>
                  <a:lnTo>
                    <a:pt x="4884" y="6935"/>
                  </a:lnTo>
                  <a:lnTo>
                    <a:pt x="4947" y="6929"/>
                  </a:lnTo>
                  <a:lnTo>
                    <a:pt x="5010" y="6921"/>
                  </a:lnTo>
                  <a:lnTo>
                    <a:pt x="5072" y="6910"/>
                  </a:lnTo>
                  <a:lnTo>
                    <a:pt x="5134" y="6897"/>
                  </a:lnTo>
                  <a:lnTo>
                    <a:pt x="5196" y="6882"/>
                  </a:lnTo>
                  <a:lnTo>
                    <a:pt x="5256" y="6865"/>
                  </a:lnTo>
                  <a:lnTo>
                    <a:pt x="5317" y="6845"/>
                  </a:lnTo>
                  <a:lnTo>
                    <a:pt x="5376" y="6823"/>
                  </a:lnTo>
                  <a:lnTo>
                    <a:pt x="5435" y="6798"/>
                  </a:lnTo>
                  <a:lnTo>
                    <a:pt x="5492" y="6772"/>
                  </a:lnTo>
                  <a:lnTo>
                    <a:pt x="5549" y="6743"/>
                  </a:lnTo>
                  <a:lnTo>
                    <a:pt x="5605" y="6712"/>
                  </a:lnTo>
                  <a:lnTo>
                    <a:pt x="5660" y="6680"/>
                  </a:lnTo>
                  <a:lnTo>
                    <a:pt x="5713" y="6645"/>
                  </a:lnTo>
                  <a:lnTo>
                    <a:pt x="5765" y="6608"/>
                  </a:lnTo>
                  <a:lnTo>
                    <a:pt x="5815" y="6569"/>
                  </a:lnTo>
                  <a:lnTo>
                    <a:pt x="5864" y="6529"/>
                  </a:lnTo>
                  <a:lnTo>
                    <a:pt x="5911" y="6487"/>
                  </a:lnTo>
                  <a:lnTo>
                    <a:pt x="5957" y="6443"/>
                  </a:lnTo>
                  <a:lnTo>
                    <a:pt x="6001" y="6397"/>
                  </a:lnTo>
                  <a:lnTo>
                    <a:pt x="6043" y="6350"/>
                  </a:lnTo>
                  <a:lnTo>
                    <a:pt x="6083" y="6302"/>
                  </a:lnTo>
                  <a:lnTo>
                    <a:pt x="6122" y="6251"/>
                  </a:lnTo>
                  <a:lnTo>
                    <a:pt x="6159" y="6200"/>
                  </a:lnTo>
                  <a:lnTo>
                    <a:pt x="6194" y="6146"/>
                  </a:lnTo>
                  <a:lnTo>
                    <a:pt x="6226" y="6092"/>
                  </a:lnTo>
                  <a:lnTo>
                    <a:pt x="6257" y="6037"/>
                  </a:lnTo>
                  <a:lnTo>
                    <a:pt x="6285" y="5980"/>
                  </a:lnTo>
                  <a:lnTo>
                    <a:pt x="6312" y="5922"/>
                  </a:lnTo>
                  <a:lnTo>
                    <a:pt x="6336" y="5863"/>
                  </a:lnTo>
                  <a:lnTo>
                    <a:pt x="6358" y="5804"/>
                  </a:lnTo>
                  <a:lnTo>
                    <a:pt x="6378" y="5744"/>
                  </a:lnTo>
                  <a:lnTo>
                    <a:pt x="6395" y="5683"/>
                  </a:lnTo>
                  <a:lnTo>
                    <a:pt x="6410" y="5621"/>
                  </a:lnTo>
                  <a:lnTo>
                    <a:pt x="6423" y="5559"/>
                  </a:lnTo>
                  <a:lnTo>
                    <a:pt x="6434" y="5497"/>
                  </a:lnTo>
                  <a:lnTo>
                    <a:pt x="6442" y="5434"/>
                  </a:lnTo>
                  <a:lnTo>
                    <a:pt x="6448" y="5370"/>
                  </a:lnTo>
                  <a:lnTo>
                    <a:pt x="6452" y="5307"/>
                  </a:lnTo>
                  <a:lnTo>
                    <a:pt x="6453" y="5243"/>
                  </a:lnTo>
                  <a:lnTo>
                    <a:pt x="6452" y="5179"/>
                  </a:lnTo>
                  <a:lnTo>
                    <a:pt x="6448" y="5116"/>
                  </a:lnTo>
                  <a:lnTo>
                    <a:pt x="6442" y="5053"/>
                  </a:lnTo>
                  <a:lnTo>
                    <a:pt x="6434" y="4990"/>
                  </a:lnTo>
                  <a:lnTo>
                    <a:pt x="6423" y="4928"/>
                  </a:lnTo>
                  <a:lnTo>
                    <a:pt x="6410" y="4866"/>
                  </a:lnTo>
                  <a:lnTo>
                    <a:pt x="6395" y="4804"/>
                  </a:lnTo>
                  <a:lnTo>
                    <a:pt x="6378" y="4743"/>
                  </a:lnTo>
                  <a:lnTo>
                    <a:pt x="6358" y="4683"/>
                  </a:lnTo>
                  <a:lnTo>
                    <a:pt x="6336" y="4624"/>
                  </a:lnTo>
                  <a:lnTo>
                    <a:pt x="6312" y="4565"/>
                  </a:lnTo>
                  <a:lnTo>
                    <a:pt x="6285" y="4507"/>
                  </a:lnTo>
                  <a:lnTo>
                    <a:pt x="6257" y="4450"/>
                  </a:lnTo>
                  <a:lnTo>
                    <a:pt x="6226" y="4395"/>
                  </a:lnTo>
                  <a:lnTo>
                    <a:pt x="6194" y="4340"/>
                  </a:lnTo>
                  <a:lnTo>
                    <a:pt x="6159" y="4287"/>
                  </a:lnTo>
                  <a:lnTo>
                    <a:pt x="6122" y="4235"/>
                  </a:lnTo>
                  <a:lnTo>
                    <a:pt x="6120" y="4233"/>
                  </a:lnTo>
                  <a:lnTo>
                    <a:pt x="5530" y="4823"/>
                  </a:lnTo>
                  <a:lnTo>
                    <a:pt x="5534" y="4830"/>
                  </a:lnTo>
                  <a:lnTo>
                    <a:pt x="5536" y="4834"/>
                  </a:lnTo>
                  <a:lnTo>
                    <a:pt x="5549" y="4859"/>
                  </a:lnTo>
                  <a:lnTo>
                    <a:pt x="5551" y="4864"/>
                  </a:lnTo>
                  <a:lnTo>
                    <a:pt x="5562" y="4889"/>
                  </a:lnTo>
                  <a:lnTo>
                    <a:pt x="5565" y="4894"/>
                  </a:lnTo>
                  <a:lnTo>
                    <a:pt x="5575" y="4919"/>
                  </a:lnTo>
                  <a:lnTo>
                    <a:pt x="5577" y="4924"/>
                  </a:lnTo>
                  <a:lnTo>
                    <a:pt x="5587" y="4950"/>
                  </a:lnTo>
                  <a:lnTo>
                    <a:pt x="5588" y="4955"/>
                  </a:lnTo>
                  <a:lnTo>
                    <a:pt x="5597" y="4981"/>
                  </a:lnTo>
                  <a:lnTo>
                    <a:pt x="5599" y="4986"/>
                  </a:lnTo>
                  <a:lnTo>
                    <a:pt x="5606" y="5012"/>
                  </a:lnTo>
                  <a:lnTo>
                    <a:pt x="5608" y="5018"/>
                  </a:lnTo>
                  <a:lnTo>
                    <a:pt x="5614" y="5044"/>
                  </a:lnTo>
                  <a:lnTo>
                    <a:pt x="5615" y="5050"/>
                  </a:lnTo>
                  <a:lnTo>
                    <a:pt x="5621" y="5076"/>
                  </a:lnTo>
                  <a:lnTo>
                    <a:pt x="5622" y="5082"/>
                  </a:lnTo>
                  <a:lnTo>
                    <a:pt x="5627" y="5109"/>
                  </a:lnTo>
                  <a:lnTo>
                    <a:pt x="5627" y="5114"/>
                  </a:lnTo>
                  <a:lnTo>
                    <a:pt x="5631" y="5141"/>
                  </a:lnTo>
                  <a:lnTo>
                    <a:pt x="5632" y="5147"/>
                  </a:lnTo>
                  <a:lnTo>
                    <a:pt x="5634" y="5174"/>
                  </a:lnTo>
                  <a:lnTo>
                    <a:pt x="5635" y="5180"/>
                  </a:lnTo>
                  <a:lnTo>
                    <a:pt x="5636" y="5207"/>
                  </a:lnTo>
                  <a:lnTo>
                    <a:pt x="5636" y="5213"/>
                  </a:lnTo>
                  <a:lnTo>
                    <a:pt x="5637" y="5240"/>
                  </a:lnTo>
                  <a:lnTo>
                    <a:pt x="5637" y="5246"/>
                  </a:lnTo>
                  <a:lnTo>
                    <a:pt x="5636" y="5273"/>
                  </a:lnTo>
                  <a:lnTo>
                    <a:pt x="5636" y="5279"/>
                  </a:lnTo>
                  <a:lnTo>
                    <a:pt x="5635" y="5306"/>
                  </a:lnTo>
                  <a:lnTo>
                    <a:pt x="5634" y="5312"/>
                  </a:lnTo>
                  <a:lnTo>
                    <a:pt x="5632" y="5339"/>
                  </a:lnTo>
                  <a:lnTo>
                    <a:pt x="5631" y="5345"/>
                  </a:lnTo>
                  <a:lnTo>
                    <a:pt x="5627" y="5372"/>
                  </a:lnTo>
                  <a:lnTo>
                    <a:pt x="5627" y="5377"/>
                  </a:lnTo>
                  <a:lnTo>
                    <a:pt x="5622" y="5404"/>
                  </a:lnTo>
                  <a:lnTo>
                    <a:pt x="5621" y="5410"/>
                  </a:lnTo>
                  <a:lnTo>
                    <a:pt x="5615" y="5436"/>
                  </a:lnTo>
                  <a:lnTo>
                    <a:pt x="5614" y="5442"/>
                  </a:lnTo>
                  <a:lnTo>
                    <a:pt x="5608" y="5468"/>
                  </a:lnTo>
                  <a:lnTo>
                    <a:pt x="5606" y="5474"/>
                  </a:lnTo>
                  <a:lnTo>
                    <a:pt x="5599" y="5500"/>
                  </a:lnTo>
                  <a:lnTo>
                    <a:pt x="5597" y="5505"/>
                  </a:lnTo>
                  <a:lnTo>
                    <a:pt x="5588" y="5531"/>
                  </a:lnTo>
                  <a:lnTo>
                    <a:pt x="5587" y="5536"/>
                  </a:lnTo>
                  <a:lnTo>
                    <a:pt x="5577" y="5562"/>
                  </a:lnTo>
                  <a:lnTo>
                    <a:pt x="5575" y="5567"/>
                  </a:lnTo>
                  <a:lnTo>
                    <a:pt x="5565" y="5592"/>
                  </a:lnTo>
                  <a:lnTo>
                    <a:pt x="5562" y="5597"/>
                  </a:lnTo>
                  <a:lnTo>
                    <a:pt x="5551" y="5622"/>
                  </a:lnTo>
                  <a:lnTo>
                    <a:pt x="5549" y="5627"/>
                  </a:lnTo>
                  <a:lnTo>
                    <a:pt x="5536" y="5652"/>
                  </a:lnTo>
                  <a:lnTo>
                    <a:pt x="5534" y="5656"/>
                  </a:lnTo>
                  <a:lnTo>
                    <a:pt x="5520" y="5680"/>
                  </a:lnTo>
                  <a:lnTo>
                    <a:pt x="5518" y="5685"/>
                  </a:lnTo>
                  <a:lnTo>
                    <a:pt x="5503" y="5709"/>
                  </a:lnTo>
                  <a:lnTo>
                    <a:pt x="5500" y="5714"/>
                  </a:lnTo>
                  <a:lnTo>
                    <a:pt x="5485" y="5737"/>
                  </a:lnTo>
                  <a:lnTo>
                    <a:pt x="5482" y="5741"/>
                  </a:lnTo>
                  <a:lnTo>
                    <a:pt x="5466" y="5763"/>
                  </a:lnTo>
                  <a:lnTo>
                    <a:pt x="5463" y="5768"/>
                  </a:lnTo>
                  <a:lnTo>
                    <a:pt x="5447" y="5790"/>
                  </a:lnTo>
                  <a:lnTo>
                    <a:pt x="5443" y="5794"/>
                  </a:lnTo>
                  <a:lnTo>
                    <a:pt x="5426" y="5815"/>
                  </a:lnTo>
                  <a:lnTo>
                    <a:pt x="5422" y="5819"/>
                  </a:lnTo>
                  <a:lnTo>
                    <a:pt x="5404" y="5839"/>
                  </a:lnTo>
                  <a:lnTo>
                    <a:pt x="5400" y="5844"/>
                  </a:lnTo>
                  <a:lnTo>
                    <a:pt x="5381" y="5863"/>
                  </a:lnTo>
                  <a:lnTo>
                    <a:pt x="5377" y="5867"/>
                  </a:lnTo>
                  <a:lnTo>
                    <a:pt x="5358" y="5886"/>
                  </a:lnTo>
                  <a:lnTo>
                    <a:pt x="5354" y="5890"/>
                  </a:lnTo>
                  <a:lnTo>
                    <a:pt x="5333" y="5908"/>
                  </a:lnTo>
                  <a:lnTo>
                    <a:pt x="5329" y="5912"/>
                  </a:lnTo>
                  <a:lnTo>
                    <a:pt x="5308" y="5929"/>
                  </a:lnTo>
                  <a:lnTo>
                    <a:pt x="5304" y="5933"/>
                  </a:lnTo>
                  <a:lnTo>
                    <a:pt x="5282" y="5949"/>
                  </a:lnTo>
                  <a:lnTo>
                    <a:pt x="5278" y="5953"/>
                  </a:lnTo>
                  <a:lnTo>
                    <a:pt x="5256" y="5968"/>
                  </a:lnTo>
                  <a:lnTo>
                    <a:pt x="5251" y="5972"/>
                  </a:lnTo>
                  <a:lnTo>
                    <a:pt x="5228" y="5987"/>
                  </a:lnTo>
                  <a:lnTo>
                    <a:pt x="5224" y="5990"/>
                  </a:lnTo>
                  <a:lnTo>
                    <a:pt x="5200" y="6004"/>
                  </a:lnTo>
                  <a:lnTo>
                    <a:pt x="5194" y="6007"/>
                  </a:lnTo>
                  <a:lnTo>
                    <a:pt x="5170" y="6021"/>
                  </a:lnTo>
                  <a:lnTo>
                    <a:pt x="5165" y="6023"/>
                  </a:lnTo>
                  <a:lnTo>
                    <a:pt x="5141" y="6036"/>
                  </a:lnTo>
                  <a:lnTo>
                    <a:pt x="5136" y="6038"/>
                  </a:lnTo>
                  <a:lnTo>
                    <a:pt x="5111" y="6049"/>
                  </a:lnTo>
                  <a:lnTo>
                    <a:pt x="5106" y="6052"/>
                  </a:lnTo>
                  <a:lnTo>
                    <a:pt x="5081" y="6062"/>
                  </a:lnTo>
                  <a:lnTo>
                    <a:pt x="5075" y="6064"/>
                  </a:lnTo>
                  <a:lnTo>
                    <a:pt x="5050" y="6073"/>
                  </a:lnTo>
                  <a:lnTo>
                    <a:pt x="5044" y="6075"/>
                  </a:lnTo>
                  <a:lnTo>
                    <a:pt x="5018" y="6084"/>
                  </a:lnTo>
                  <a:lnTo>
                    <a:pt x="5013" y="6085"/>
                  </a:lnTo>
                  <a:lnTo>
                    <a:pt x="4987" y="6093"/>
                  </a:lnTo>
                  <a:lnTo>
                    <a:pt x="4982" y="6094"/>
                  </a:lnTo>
                  <a:lnTo>
                    <a:pt x="4955" y="6101"/>
                  </a:lnTo>
                  <a:lnTo>
                    <a:pt x="4950" y="6102"/>
                  </a:lnTo>
                  <a:lnTo>
                    <a:pt x="4923" y="6107"/>
                  </a:lnTo>
                  <a:lnTo>
                    <a:pt x="4918" y="6108"/>
                  </a:lnTo>
                  <a:lnTo>
                    <a:pt x="4891" y="6113"/>
                  </a:lnTo>
                  <a:lnTo>
                    <a:pt x="4885" y="6114"/>
                  </a:lnTo>
                  <a:lnTo>
                    <a:pt x="4858" y="6117"/>
                  </a:lnTo>
                  <a:lnTo>
                    <a:pt x="4853" y="6118"/>
                  </a:lnTo>
                  <a:lnTo>
                    <a:pt x="4825" y="6120"/>
                  </a:lnTo>
                  <a:lnTo>
                    <a:pt x="4820" y="6121"/>
                  </a:lnTo>
                  <a:lnTo>
                    <a:pt x="4793" y="6122"/>
                  </a:lnTo>
                  <a:lnTo>
                    <a:pt x="4787" y="6122"/>
                  </a:lnTo>
                  <a:lnTo>
                    <a:pt x="4760" y="6123"/>
                  </a:lnTo>
                  <a:lnTo>
                    <a:pt x="4754" y="6123"/>
                  </a:lnTo>
                  <a:lnTo>
                    <a:pt x="4727" y="6122"/>
                  </a:lnTo>
                  <a:lnTo>
                    <a:pt x="4721" y="6122"/>
                  </a:lnTo>
                  <a:lnTo>
                    <a:pt x="4694" y="6121"/>
                  </a:lnTo>
                  <a:lnTo>
                    <a:pt x="4689" y="6120"/>
                  </a:lnTo>
                  <a:lnTo>
                    <a:pt x="4661" y="6118"/>
                  </a:lnTo>
                  <a:lnTo>
                    <a:pt x="4656" y="6117"/>
                  </a:lnTo>
                  <a:lnTo>
                    <a:pt x="4629" y="6114"/>
                  </a:lnTo>
                  <a:lnTo>
                    <a:pt x="4623" y="6113"/>
                  </a:lnTo>
                  <a:lnTo>
                    <a:pt x="4596" y="6108"/>
                  </a:lnTo>
                  <a:lnTo>
                    <a:pt x="4591" y="6107"/>
                  </a:lnTo>
                  <a:lnTo>
                    <a:pt x="4564" y="6102"/>
                  </a:lnTo>
                  <a:lnTo>
                    <a:pt x="4559" y="6101"/>
                  </a:lnTo>
                  <a:lnTo>
                    <a:pt x="4532" y="6094"/>
                  </a:lnTo>
                  <a:lnTo>
                    <a:pt x="4527" y="6093"/>
                  </a:lnTo>
                  <a:lnTo>
                    <a:pt x="4501" y="6085"/>
                  </a:lnTo>
                  <a:lnTo>
                    <a:pt x="4496" y="6084"/>
                  </a:lnTo>
                  <a:lnTo>
                    <a:pt x="4470" y="6075"/>
                  </a:lnTo>
                  <a:lnTo>
                    <a:pt x="4464" y="6073"/>
                  </a:lnTo>
                  <a:lnTo>
                    <a:pt x="4439" y="6064"/>
                  </a:lnTo>
                  <a:lnTo>
                    <a:pt x="4433" y="6062"/>
                  </a:lnTo>
                  <a:lnTo>
                    <a:pt x="4408" y="6052"/>
                  </a:lnTo>
                  <a:lnTo>
                    <a:pt x="4403" y="6049"/>
                  </a:lnTo>
                  <a:lnTo>
                    <a:pt x="4378" y="6038"/>
                  </a:lnTo>
                  <a:lnTo>
                    <a:pt x="4373" y="6036"/>
                  </a:lnTo>
                  <a:lnTo>
                    <a:pt x="4349" y="6023"/>
                  </a:lnTo>
                  <a:lnTo>
                    <a:pt x="4344" y="6021"/>
                  </a:lnTo>
                  <a:lnTo>
                    <a:pt x="4320" y="6007"/>
                  </a:lnTo>
                  <a:lnTo>
                    <a:pt x="4314" y="6004"/>
                  </a:lnTo>
                  <a:lnTo>
                    <a:pt x="4290" y="5990"/>
                  </a:lnTo>
                  <a:lnTo>
                    <a:pt x="4286" y="5987"/>
                  </a:lnTo>
                  <a:lnTo>
                    <a:pt x="4263" y="5972"/>
                  </a:lnTo>
                  <a:lnTo>
                    <a:pt x="4258" y="5969"/>
                  </a:lnTo>
                  <a:lnTo>
                    <a:pt x="4236" y="5953"/>
                  </a:lnTo>
                  <a:lnTo>
                    <a:pt x="4232" y="5949"/>
                  </a:lnTo>
                  <a:lnTo>
                    <a:pt x="4210" y="5933"/>
                  </a:lnTo>
                  <a:lnTo>
                    <a:pt x="4206" y="5929"/>
                  </a:lnTo>
                  <a:lnTo>
                    <a:pt x="4185" y="5912"/>
                  </a:lnTo>
                  <a:lnTo>
                    <a:pt x="4181" y="5908"/>
                  </a:lnTo>
                  <a:lnTo>
                    <a:pt x="4160" y="5890"/>
                  </a:lnTo>
                  <a:lnTo>
                    <a:pt x="4156" y="5886"/>
                  </a:lnTo>
                  <a:lnTo>
                    <a:pt x="4137" y="5867"/>
                  </a:lnTo>
                  <a:lnTo>
                    <a:pt x="4133" y="5863"/>
                  </a:lnTo>
                  <a:lnTo>
                    <a:pt x="4114" y="5844"/>
                  </a:lnTo>
                  <a:lnTo>
                    <a:pt x="4110" y="5840"/>
                  </a:lnTo>
                  <a:lnTo>
                    <a:pt x="4092" y="5819"/>
                  </a:lnTo>
                  <a:lnTo>
                    <a:pt x="4088" y="5815"/>
                  </a:lnTo>
                  <a:lnTo>
                    <a:pt x="4071" y="5794"/>
                  </a:lnTo>
                  <a:lnTo>
                    <a:pt x="4067" y="5790"/>
                  </a:lnTo>
                  <a:lnTo>
                    <a:pt x="4051" y="5768"/>
                  </a:lnTo>
                  <a:lnTo>
                    <a:pt x="4047" y="5764"/>
                  </a:lnTo>
                  <a:lnTo>
                    <a:pt x="4031" y="5742"/>
                  </a:lnTo>
                  <a:lnTo>
                    <a:pt x="4028" y="5737"/>
                  </a:lnTo>
                  <a:lnTo>
                    <a:pt x="4013" y="5714"/>
                  </a:lnTo>
                  <a:lnTo>
                    <a:pt x="4010" y="5710"/>
                  </a:lnTo>
                  <a:lnTo>
                    <a:pt x="3996" y="5686"/>
                  </a:lnTo>
                  <a:lnTo>
                    <a:pt x="3993" y="5680"/>
                  </a:lnTo>
                  <a:lnTo>
                    <a:pt x="3979" y="5656"/>
                  </a:lnTo>
                  <a:lnTo>
                    <a:pt x="3977" y="5651"/>
                  </a:lnTo>
                  <a:lnTo>
                    <a:pt x="3964" y="5627"/>
                  </a:lnTo>
                  <a:lnTo>
                    <a:pt x="3962" y="5622"/>
                  </a:lnTo>
                  <a:lnTo>
                    <a:pt x="3951" y="5597"/>
                  </a:lnTo>
                  <a:lnTo>
                    <a:pt x="3948" y="5592"/>
                  </a:lnTo>
                  <a:lnTo>
                    <a:pt x="3938" y="5567"/>
                  </a:lnTo>
                  <a:lnTo>
                    <a:pt x="3936" y="5561"/>
                  </a:lnTo>
                  <a:lnTo>
                    <a:pt x="3927" y="5536"/>
                  </a:lnTo>
                  <a:lnTo>
                    <a:pt x="3925" y="5530"/>
                  </a:lnTo>
                  <a:lnTo>
                    <a:pt x="3916" y="5504"/>
                  </a:lnTo>
                  <a:lnTo>
                    <a:pt x="3915" y="5499"/>
                  </a:lnTo>
                  <a:lnTo>
                    <a:pt x="3907" y="5473"/>
                  </a:lnTo>
                  <a:lnTo>
                    <a:pt x="3906" y="5468"/>
                  </a:lnTo>
                  <a:lnTo>
                    <a:pt x="3899" y="5441"/>
                  </a:lnTo>
                  <a:lnTo>
                    <a:pt x="3898" y="5436"/>
                  </a:lnTo>
                  <a:lnTo>
                    <a:pt x="3893" y="5409"/>
                  </a:lnTo>
                  <a:lnTo>
                    <a:pt x="3892" y="5404"/>
                  </a:lnTo>
                  <a:lnTo>
                    <a:pt x="3887" y="5377"/>
                  </a:lnTo>
                  <a:lnTo>
                    <a:pt x="3886" y="5371"/>
                  </a:lnTo>
                  <a:lnTo>
                    <a:pt x="3883" y="5344"/>
                  </a:lnTo>
                  <a:lnTo>
                    <a:pt x="3882" y="5339"/>
                  </a:lnTo>
                  <a:lnTo>
                    <a:pt x="3880" y="5311"/>
                  </a:lnTo>
                  <a:lnTo>
                    <a:pt x="3879" y="5306"/>
                  </a:lnTo>
                  <a:lnTo>
                    <a:pt x="3878" y="5279"/>
                  </a:lnTo>
                  <a:lnTo>
                    <a:pt x="3878" y="5273"/>
                  </a:lnTo>
                  <a:lnTo>
                    <a:pt x="3877" y="5246"/>
                  </a:lnTo>
                  <a:lnTo>
                    <a:pt x="3877" y="5240"/>
                  </a:lnTo>
                  <a:lnTo>
                    <a:pt x="3878" y="5213"/>
                  </a:lnTo>
                  <a:lnTo>
                    <a:pt x="3878" y="5207"/>
                  </a:lnTo>
                  <a:lnTo>
                    <a:pt x="3879" y="5180"/>
                  </a:lnTo>
                  <a:lnTo>
                    <a:pt x="3880" y="5175"/>
                  </a:lnTo>
                  <a:lnTo>
                    <a:pt x="3882" y="5147"/>
                  </a:lnTo>
                  <a:lnTo>
                    <a:pt x="3883" y="5142"/>
                  </a:lnTo>
                  <a:lnTo>
                    <a:pt x="3886" y="5115"/>
                  </a:lnTo>
                  <a:lnTo>
                    <a:pt x="3887" y="5109"/>
                  </a:lnTo>
                  <a:lnTo>
                    <a:pt x="3892" y="5082"/>
                  </a:lnTo>
                  <a:lnTo>
                    <a:pt x="3893" y="5077"/>
                  </a:lnTo>
                  <a:lnTo>
                    <a:pt x="3898" y="5050"/>
                  </a:lnTo>
                  <a:lnTo>
                    <a:pt x="3899" y="5045"/>
                  </a:lnTo>
                  <a:lnTo>
                    <a:pt x="3906" y="5018"/>
                  </a:lnTo>
                  <a:lnTo>
                    <a:pt x="3907" y="5013"/>
                  </a:lnTo>
                  <a:lnTo>
                    <a:pt x="3915" y="4987"/>
                  </a:lnTo>
                  <a:lnTo>
                    <a:pt x="3916" y="4982"/>
                  </a:lnTo>
                  <a:lnTo>
                    <a:pt x="3925" y="4956"/>
                  </a:lnTo>
                  <a:lnTo>
                    <a:pt x="3927" y="4950"/>
                  </a:lnTo>
                  <a:lnTo>
                    <a:pt x="3936" y="4925"/>
                  </a:lnTo>
                  <a:lnTo>
                    <a:pt x="3938" y="4919"/>
                  </a:lnTo>
                  <a:lnTo>
                    <a:pt x="3948" y="4894"/>
                  </a:lnTo>
                  <a:lnTo>
                    <a:pt x="3951" y="4889"/>
                  </a:lnTo>
                  <a:lnTo>
                    <a:pt x="3962" y="4864"/>
                  </a:lnTo>
                  <a:lnTo>
                    <a:pt x="3964" y="4859"/>
                  </a:lnTo>
                  <a:lnTo>
                    <a:pt x="3977" y="4835"/>
                  </a:lnTo>
                  <a:lnTo>
                    <a:pt x="3979" y="4830"/>
                  </a:lnTo>
                  <a:lnTo>
                    <a:pt x="3993" y="4806"/>
                  </a:lnTo>
                  <a:lnTo>
                    <a:pt x="3996" y="4800"/>
                  </a:lnTo>
                  <a:lnTo>
                    <a:pt x="4010" y="4776"/>
                  </a:lnTo>
                  <a:lnTo>
                    <a:pt x="4013" y="4772"/>
                  </a:lnTo>
                  <a:lnTo>
                    <a:pt x="4028" y="4749"/>
                  </a:lnTo>
                  <a:lnTo>
                    <a:pt x="4032" y="4744"/>
                  </a:lnTo>
                  <a:lnTo>
                    <a:pt x="4047" y="4722"/>
                  </a:lnTo>
                  <a:lnTo>
                    <a:pt x="4051" y="4718"/>
                  </a:lnTo>
                  <a:lnTo>
                    <a:pt x="4067" y="4696"/>
                  </a:lnTo>
                  <a:lnTo>
                    <a:pt x="4071" y="4692"/>
                  </a:lnTo>
                  <a:lnTo>
                    <a:pt x="4088" y="4671"/>
                  </a:lnTo>
                  <a:lnTo>
                    <a:pt x="4092" y="4667"/>
                  </a:lnTo>
                  <a:lnTo>
                    <a:pt x="4110" y="4646"/>
                  </a:lnTo>
                  <a:lnTo>
                    <a:pt x="4114" y="4642"/>
                  </a:lnTo>
                  <a:lnTo>
                    <a:pt x="4133" y="4623"/>
                  </a:lnTo>
                  <a:lnTo>
                    <a:pt x="4137" y="4619"/>
                  </a:lnTo>
                  <a:lnTo>
                    <a:pt x="4156" y="4600"/>
                  </a:lnTo>
                  <a:lnTo>
                    <a:pt x="4161" y="4596"/>
                  </a:lnTo>
                  <a:lnTo>
                    <a:pt x="4181" y="4578"/>
                  </a:lnTo>
                  <a:lnTo>
                    <a:pt x="4185" y="4574"/>
                  </a:lnTo>
                  <a:lnTo>
                    <a:pt x="4206" y="4557"/>
                  </a:lnTo>
                  <a:lnTo>
                    <a:pt x="4210" y="4553"/>
                  </a:lnTo>
                  <a:lnTo>
                    <a:pt x="4232" y="4537"/>
                  </a:lnTo>
                  <a:lnTo>
                    <a:pt x="4237" y="4534"/>
                  </a:lnTo>
                  <a:lnTo>
                    <a:pt x="4259" y="4518"/>
                  </a:lnTo>
                  <a:lnTo>
                    <a:pt x="4263" y="4515"/>
                  </a:lnTo>
                  <a:lnTo>
                    <a:pt x="4286" y="4500"/>
                  </a:lnTo>
                  <a:lnTo>
                    <a:pt x="4291" y="4497"/>
                  </a:lnTo>
                  <a:lnTo>
                    <a:pt x="4315" y="4482"/>
                  </a:lnTo>
                  <a:lnTo>
                    <a:pt x="4320" y="4480"/>
                  </a:lnTo>
                  <a:lnTo>
                    <a:pt x="4344" y="4466"/>
                  </a:lnTo>
                  <a:lnTo>
                    <a:pt x="4348" y="4464"/>
                  </a:lnTo>
                  <a:lnTo>
                    <a:pt x="4373" y="4451"/>
                  </a:lnTo>
                  <a:lnTo>
                    <a:pt x="4378" y="4449"/>
                  </a:lnTo>
                  <a:lnTo>
                    <a:pt x="4403" y="4438"/>
                  </a:lnTo>
                  <a:lnTo>
                    <a:pt x="4408" y="4435"/>
                  </a:lnTo>
                  <a:lnTo>
                    <a:pt x="4433" y="4425"/>
                  </a:lnTo>
                  <a:lnTo>
                    <a:pt x="4438" y="4423"/>
                  </a:lnTo>
                  <a:lnTo>
                    <a:pt x="4464" y="4413"/>
                  </a:lnTo>
                  <a:lnTo>
                    <a:pt x="4469" y="4412"/>
                  </a:lnTo>
                  <a:lnTo>
                    <a:pt x="4495" y="4403"/>
                  </a:lnTo>
                  <a:lnTo>
                    <a:pt x="4500" y="4401"/>
                  </a:lnTo>
                  <a:lnTo>
                    <a:pt x="4526" y="4394"/>
                  </a:lnTo>
                  <a:lnTo>
                    <a:pt x="4532" y="4392"/>
                  </a:lnTo>
                  <a:lnTo>
                    <a:pt x="4558" y="4386"/>
                  </a:lnTo>
                  <a:lnTo>
                    <a:pt x="4564" y="4385"/>
                  </a:lnTo>
                  <a:lnTo>
                    <a:pt x="4590" y="4379"/>
                  </a:lnTo>
                  <a:lnTo>
                    <a:pt x="4596" y="4378"/>
                  </a:lnTo>
                  <a:lnTo>
                    <a:pt x="4623" y="4373"/>
                  </a:lnTo>
                  <a:lnTo>
                    <a:pt x="4628" y="4373"/>
                  </a:lnTo>
                  <a:lnTo>
                    <a:pt x="4655" y="4369"/>
                  </a:lnTo>
                  <a:lnTo>
                    <a:pt x="4661" y="4368"/>
                  </a:lnTo>
                  <a:lnTo>
                    <a:pt x="4688" y="4366"/>
                  </a:lnTo>
                  <a:lnTo>
                    <a:pt x="4694" y="4365"/>
                  </a:lnTo>
                  <a:lnTo>
                    <a:pt x="4721" y="4364"/>
                  </a:lnTo>
                  <a:lnTo>
                    <a:pt x="4727" y="4364"/>
                  </a:lnTo>
                  <a:lnTo>
                    <a:pt x="4754" y="4363"/>
                  </a:lnTo>
                  <a:lnTo>
                    <a:pt x="4760" y="4363"/>
                  </a:lnTo>
                  <a:lnTo>
                    <a:pt x="4787" y="4364"/>
                  </a:lnTo>
                  <a:lnTo>
                    <a:pt x="4793" y="4364"/>
                  </a:lnTo>
                  <a:lnTo>
                    <a:pt x="4820" y="4365"/>
                  </a:lnTo>
                  <a:lnTo>
                    <a:pt x="4826" y="4366"/>
                  </a:lnTo>
                  <a:lnTo>
                    <a:pt x="4853" y="4368"/>
                  </a:lnTo>
                  <a:lnTo>
                    <a:pt x="4859" y="4369"/>
                  </a:lnTo>
                  <a:lnTo>
                    <a:pt x="4886" y="4373"/>
                  </a:lnTo>
                  <a:lnTo>
                    <a:pt x="4891" y="4373"/>
                  </a:lnTo>
                  <a:lnTo>
                    <a:pt x="4918" y="4378"/>
                  </a:lnTo>
                  <a:lnTo>
                    <a:pt x="4924" y="4379"/>
                  </a:lnTo>
                  <a:lnTo>
                    <a:pt x="4950" y="4385"/>
                  </a:lnTo>
                  <a:lnTo>
                    <a:pt x="4956" y="4386"/>
                  </a:lnTo>
                  <a:lnTo>
                    <a:pt x="4982" y="4392"/>
                  </a:lnTo>
                  <a:lnTo>
                    <a:pt x="4988" y="4394"/>
                  </a:lnTo>
                  <a:lnTo>
                    <a:pt x="5014" y="4401"/>
                  </a:lnTo>
                  <a:lnTo>
                    <a:pt x="5019" y="4403"/>
                  </a:lnTo>
                  <a:lnTo>
                    <a:pt x="5045" y="4412"/>
                  </a:lnTo>
                  <a:lnTo>
                    <a:pt x="5050" y="4413"/>
                  </a:lnTo>
                  <a:lnTo>
                    <a:pt x="5076" y="4423"/>
                  </a:lnTo>
                  <a:lnTo>
                    <a:pt x="5081" y="4425"/>
                  </a:lnTo>
                  <a:lnTo>
                    <a:pt x="5106" y="4435"/>
                  </a:lnTo>
                  <a:lnTo>
                    <a:pt x="5111" y="4438"/>
                  </a:lnTo>
                  <a:lnTo>
                    <a:pt x="5136" y="4449"/>
                  </a:lnTo>
                  <a:lnTo>
                    <a:pt x="5141" y="4451"/>
                  </a:lnTo>
                  <a:lnTo>
                    <a:pt x="5166" y="4464"/>
                  </a:lnTo>
                  <a:lnTo>
                    <a:pt x="5170" y="4466"/>
                  </a:lnTo>
                  <a:lnTo>
                    <a:pt x="5177" y="4470"/>
                  </a:lnTo>
                  <a:close/>
                  <a:moveTo>
                    <a:pt x="4559" y="5091"/>
                  </a:moveTo>
                  <a:lnTo>
                    <a:pt x="4580" y="5066"/>
                  </a:lnTo>
                  <a:lnTo>
                    <a:pt x="4950" y="4696"/>
                  </a:lnTo>
                  <a:lnTo>
                    <a:pt x="4948" y="4696"/>
                  </a:lnTo>
                  <a:lnTo>
                    <a:pt x="4928" y="4689"/>
                  </a:lnTo>
                  <a:lnTo>
                    <a:pt x="4907" y="4683"/>
                  </a:lnTo>
                  <a:lnTo>
                    <a:pt x="4886" y="4678"/>
                  </a:lnTo>
                  <a:lnTo>
                    <a:pt x="4865" y="4673"/>
                  </a:lnTo>
                  <a:lnTo>
                    <a:pt x="4843" y="4670"/>
                  </a:lnTo>
                  <a:lnTo>
                    <a:pt x="4822" y="4667"/>
                  </a:lnTo>
                  <a:lnTo>
                    <a:pt x="4800" y="4665"/>
                  </a:lnTo>
                  <a:lnTo>
                    <a:pt x="4779" y="4663"/>
                  </a:lnTo>
                  <a:lnTo>
                    <a:pt x="4757" y="4663"/>
                  </a:lnTo>
                  <a:lnTo>
                    <a:pt x="4735" y="4663"/>
                  </a:lnTo>
                  <a:lnTo>
                    <a:pt x="4714" y="4665"/>
                  </a:lnTo>
                  <a:lnTo>
                    <a:pt x="4692" y="4667"/>
                  </a:lnTo>
                  <a:lnTo>
                    <a:pt x="4671" y="4670"/>
                  </a:lnTo>
                  <a:lnTo>
                    <a:pt x="4649" y="4673"/>
                  </a:lnTo>
                  <a:lnTo>
                    <a:pt x="4628" y="4678"/>
                  </a:lnTo>
                  <a:lnTo>
                    <a:pt x="4607" y="4683"/>
                  </a:lnTo>
                  <a:lnTo>
                    <a:pt x="4586" y="4689"/>
                  </a:lnTo>
                  <a:lnTo>
                    <a:pt x="4566" y="4696"/>
                  </a:lnTo>
                  <a:lnTo>
                    <a:pt x="4545" y="4703"/>
                  </a:lnTo>
                  <a:lnTo>
                    <a:pt x="4525" y="4712"/>
                  </a:lnTo>
                  <a:lnTo>
                    <a:pt x="4506" y="4721"/>
                  </a:lnTo>
                  <a:lnTo>
                    <a:pt x="4486" y="4730"/>
                  </a:lnTo>
                  <a:lnTo>
                    <a:pt x="4467" y="4741"/>
                  </a:lnTo>
                  <a:lnTo>
                    <a:pt x="4448" y="4752"/>
                  </a:lnTo>
                  <a:lnTo>
                    <a:pt x="4430" y="4764"/>
                  </a:lnTo>
                  <a:lnTo>
                    <a:pt x="4412" y="4777"/>
                  </a:lnTo>
                  <a:lnTo>
                    <a:pt x="4395" y="4790"/>
                  </a:lnTo>
                  <a:lnTo>
                    <a:pt x="4378" y="4804"/>
                  </a:lnTo>
                  <a:lnTo>
                    <a:pt x="4362" y="4818"/>
                  </a:lnTo>
                  <a:lnTo>
                    <a:pt x="4347" y="4833"/>
                  </a:lnTo>
                  <a:lnTo>
                    <a:pt x="4332" y="4849"/>
                  </a:lnTo>
                  <a:lnTo>
                    <a:pt x="4317" y="4865"/>
                  </a:lnTo>
                  <a:lnTo>
                    <a:pt x="4303" y="4882"/>
                  </a:lnTo>
                  <a:lnTo>
                    <a:pt x="4290" y="4899"/>
                  </a:lnTo>
                  <a:lnTo>
                    <a:pt x="4277" y="4917"/>
                  </a:lnTo>
                  <a:lnTo>
                    <a:pt x="4265" y="4935"/>
                  </a:lnTo>
                  <a:lnTo>
                    <a:pt x="4254" y="4953"/>
                  </a:lnTo>
                  <a:lnTo>
                    <a:pt x="4243" y="4972"/>
                  </a:lnTo>
                  <a:lnTo>
                    <a:pt x="4234" y="4991"/>
                  </a:lnTo>
                  <a:lnTo>
                    <a:pt x="4225" y="5011"/>
                  </a:lnTo>
                  <a:lnTo>
                    <a:pt x="4217" y="5031"/>
                  </a:lnTo>
                  <a:lnTo>
                    <a:pt x="4209" y="5051"/>
                  </a:lnTo>
                  <a:lnTo>
                    <a:pt x="4202" y="5072"/>
                  </a:lnTo>
                  <a:lnTo>
                    <a:pt x="4197" y="5093"/>
                  </a:lnTo>
                  <a:lnTo>
                    <a:pt x="4191" y="5114"/>
                  </a:lnTo>
                  <a:lnTo>
                    <a:pt x="4187" y="5135"/>
                  </a:lnTo>
                  <a:lnTo>
                    <a:pt x="4183" y="5156"/>
                  </a:lnTo>
                  <a:lnTo>
                    <a:pt x="4181" y="5178"/>
                  </a:lnTo>
                  <a:lnTo>
                    <a:pt x="4179" y="5199"/>
                  </a:lnTo>
                  <a:lnTo>
                    <a:pt x="4177" y="5221"/>
                  </a:lnTo>
                  <a:lnTo>
                    <a:pt x="4177" y="5243"/>
                  </a:lnTo>
                  <a:lnTo>
                    <a:pt x="4177" y="5265"/>
                  </a:lnTo>
                  <a:lnTo>
                    <a:pt x="4179" y="5287"/>
                  </a:lnTo>
                  <a:lnTo>
                    <a:pt x="4181" y="5308"/>
                  </a:lnTo>
                  <a:lnTo>
                    <a:pt x="4183" y="5330"/>
                  </a:lnTo>
                  <a:lnTo>
                    <a:pt x="4187" y="5351"/>
                  </a:lnTo>
                  <a:lnTo>
                    <a:pt x="4191" y="5372"/>
                  </a:lnTo>
                  <a:lnTo>
                    <a:pt x="4197" y="5393"/>
                  </a:lnTo>
                  <a:lnTo>
                    <a:pt x="4202" y="5414"/>
                  </a:lnTo>
                  <a:lnTo>
                    <a:pt x="4209" y="5435"/>
                  </a:lnTo>
                  <a:lnTo>
                    <a:pt x="4217" y="5455"/>
                  </a:lnTo>
                  <a:lnTo>
                    <a:pt x="4225" y="5475"/>
                  </a:lnTo>
                  <a:lnTo>
                    <a:pt x="4234" y="5495"/>
                  </a:lnTo>
                  <a:lnTo>
                    <a:pt x="4243" y="5514"/>
                  </a:lnTo>
                  <a:lnTo>
                    <a:pt x="4254" y="5533"/>
                  </a:lnTo>
                  <a:lnTo>
                    <a:pt x="4265" y="5551"/>
                  </a:lnTo>
                  <a:lnTo>
                    <a:pt x="4277" y="5569"/>
                  </a:lnTo>
                  <a:lnTo>
                    <a:pt x="4290" y="5587"/>
                  </a:lnTo>
                  <a:lnTo>
                    <a:pt x="4303" y="5604"/>
                  </a:lnTo>
                  <a:lnTo>
                    <a:pt x="4317" y="5621"/>
                  </a:lnTo>
                  <a:lnTo>
                    <a:pt x="4332" y="5637"/>
                  </a:lnTo>
                  <a:lnTo>
                    <a:pt x="4347" y="5653"/>
                  </a:lnTo>
                  <a:lnTo>
                    <a:pt x="4363" y="5668"/>
                  </a:lnTo>
                  <a:lnTo>
                    <a:pt x="4379" y="5683"/>
                  </a:lnTo>
                  <a:lnTo>
                    <a:pt x="4396" y="5697"/>
                  </a:lnTo>
                  <a:lnTo>
                    <a:pt x="4413" y="5710"/>
                  </a:lnTo>
                  <a:lnTo>
                    <a:pt x="4431" y="5723"/>
                  </a:lnTo>
                  <a:lnTo>
                    <a:pt x="4449" y="5735"/>
                  </a:lnTo>
                  <a:lnTo>
                    <a:pt x="4467" y="5746"/>
                  </a:lnTo>
                  <a:lnTo>
                    <a:pt x="4486" y="5757"/>
                  </a:lnTo>
                  <a:lnTo>
                    <a:pt x="4505" y="5766"/>
                  </a:lnTo>
                  <a:lnTo>
                    <a:pt x="4525" y="5775"/>
                  </a:lnTo>
                  <a:lnTo>
                    <a:pt x="4545" y="5783"/>
                  </a:lnTo>
                  <a:lnTo>
                    <a:pt x="4565" y="5791"/>
                  </a:lnTo>
                  <a:lnTo>
                    <a:pt x="4586" y="5798"/>
                  </a:lnTo>
                  <a:lnTo>
                    <a:pt x="4607" y="5803"/>
                  </a:lnTo>
                  <a:lnTo>
                    <a:pt x="4628" y="5809"/>
                  </a:lnTo>
                  <a:lnTo>
                    <a:pt x="4649" y="5813"/>
                  </a:lnTo>
                  <a:lnTo>
                    <a:pt x="4670" y="5817"/>
                  </a:lnTo>
                  <a:lnTo>
                    <a:pt x="4692" y="5819"/>
                  </a:lnTo>
                  <a:lnTo>
                    <a:pt x="4713" y="5821"/>
                  </a:lnTo>
                  <a:lnTo>
                    <a:pt x="4735" y="5823"/>
                  </a:lnTo>
                  <a:lnTo>
                    <a:pt x="4757" y="5823"/>
                  </a:lnTo>
                  <a:lnTo>
                    <a:pt x="4779" y="5823"/>
                  </a:lnTo>
                  <a:lnTo>
                    <a:pt x="4801" y="5821"/>
                  </a:lnTo>
                  <a:lnTo>
                    <a:pt x="4822" y="5819"/>
                  </a:lnTo>
                  <a:lnTo>
                    <a:pt x="4844" y="5817"/>
                  </a:lnTo>
                  <a:lnTo>
                    <a:pt x="4865" y="5813"/>
                  </a:lnTo>
                  <a:lnTo>
                    <a:pt x="4886" y="5809"/>
                  </a:lnTo>
                  <a:lnTo>
                    <a:pt x="4907" y="5803"/>
                  </a:lnTo>
                  <a:lnTo>
                    <a:pt x="4928" y="5798"/>
                  </a:lnTo>
                  <a:lnTo>
                    <a:pt x="4949" y="5791"/>
                  </a:lnTo>
                  <a:lnTo>
                    <a:pt x="4969" y="5783"/>
                  </a:lnTo>
                  <a:lnTo>
                    <a:pt x="4989" y="5775"/>
                  </a:lnTo>
                  <a:lnTo>
                    <a:pt x="5009" y="5766"/>
                  </a:lnTo>
                  <a:lnTo>
                    <a:pt x="5028" y="5757"/>
                  </a:lnTo>
                  <a:lnTo>
                    <a:pt x="5047" y="5746"/>
                  </a:lnTo>
                  <a:lnTo>
                    <a:pt x="5065" y="5735"/>
                  </a:lnTo>
                  <a:lnTo>
                    <a:pt x="5083" y="5723"/>
                  </a:lnTo>
                  <a:lnTo>
                    <a:pt x="5101" y="5710"/>
                  </a:lnTo>
                  <a:lnTo>
                    <a:pt x="5118" y="5697"/>
                  </a:lnTo>
                  <a:lnTo>
                    <a:pt x="5135" y="5683"/>
                  </a:lnTo>
                  <a:lnTo>
                    <a:pt x="5151" y="5668"/>
                  </a:lnTo>
                  <a:lnTo>
                    <a:pt x="5167" y="5653"/>
                  </a:lnTo>
                  <a:lnTo>
                    <a:pt x="5182" y="5638"/>
                  </a:lnTo>
                  <a:lnTo>
                    <a:pt x="5196" y="5622"/>
                  </a:lnTo>
                  <a:lnTo>
                    <a:pt x="5210" y="5605"/>
                  </a:lnTo>
                  <a:lnTo>
                    <a:pt x="5223" y="5588"/>
                  </a:lnTo>
                  <a:lnTo>
                    <a:pt x="5236" y="5570"/>
                  </a:lnTo>
                  <a:lnTo>
                    <a:pt x="5248" y="5552"/>
                  </a:lnTo>
                  <a:lnTo>
                    <a:pt x="5259" y="5533"/>
                  </a:lnTo>
                  <a:lnTo>
                    <a:pt x="5270" y="5514"/>
                  </a:lnTo>
                  <a:lnTo>
                    <a:pt x="5279" y="5494"/>
                  </a:lnTo>
                  <a:lnTo>
                    <a:pt x="5288" y="5475"/>
                  </a:lnTo>
                  <a:lnTo>
                    <a:pt x="5297" y="5455"/>
                  </a:lnTo>
                  <a:lnTo>
                    <a:pt x="5304" y="5434"/>
                  </a:lnTo>
                  <a:lnTo>
                    <a:pt x="5311" y="5414"/>
                  </a:lnTo>
                  <a:lnTo>
                    <a:pt x="5317" y="5393"/>
                  </a:lnTo>
                  <a:lnTo>
                    <a:pt x="5322" y="5372"/>
                  </a:lnTo>
                  <a:lnTo>
                    <a:pt x="5327" y="5351"/>
                  </a:lnTo>
                  <a:lnTo>
                    <a:pt x="5330" y="5329"/>
                  </a:lnTo>
                  <a:lnTo>
                    <a:pt x="5333" y="5308"/>
                  </a:lnTo>
                  <a:lnTo>
                    <a:pt x="5335" y="5286"/>
                  </a:lnTo>
                  <a:lnTo>
                    <a:pt x="5337" y="5265"/>
                  </a:lnTo>
                  <a:lnTo>
                    <a:pt x="5337" y="5243"/>
                  </a:lnTo>
                  <a:lnTo>
                    <a:pt x="5337" y="5221"/>
                  </a:lnTo>
                  <a:lnTo>
                    <a:pt x="5335" y="5200"/>
                  </a:lnTo>
                  <a:lnTo>
                    <a:pt x="5333" y="5178"/>
                  </a:lnTo>
                  <a:lnTo>
                    <a:pt x="5330" y="5157"/>
                  </a:lnTo>
                  <a:lnTo>
                    <a:pt x="5327" y="5135"/>
                  </a:lnTo>
                  <a:lnTo>
                    <a:pt x="5322" y="5114"/>
                  </a:lnTo>
                  <a:lnTo>
                    <a:pt x="5317" y="5093"/>
                  </a:lnTo>
                  <a:lnTo>
                    <a:pt x="5311" y="5072"/>
                  </a:lnTo>
                  <a:lnTo>
                    <a:pt x="5304" y="5052"/>
                  </a:lnTo>
                  <a:lnTo>
                    <a:pt x="5304" y="5050"/>
                  </a:lnTo>
                  <a:lnTo>
                    <a:pt x="4934" y="5420"/>
                  </a:lnTo>
                  <a:lnTo>
                    <a:pt x="4909" y="5441"/>
                  </a:lnTo>
                  <a:lnTo>
                    <a:pt x="4882" y="5460"/>
                  </a:lnTo>
                  <a:lnTo>
                    <a:pt x="4853" y="5474"/>
                  </a:lnTo>
                  <a:lnTo>
                    <a:pt x="4822" y="5484"/>
                  </a:lnTo>
                  <a:lnTo>
                    <a:pt x="4790" y="5491"/>
                  </a:lnTo>
                  <a:lnTo>
                    <a:pt x="4757" y="5493"/>
                  </a:lnTo>
                  <a:lnTo>
                    <a:pt x="4724" y="5491"/>
                  </a:lnTo>
                  <a:lnTo>
                    <a:pt x="4692" y="5484"/>
                  </a:lnTo>
                  <a:lnTo>
                    <a:pt x="4661" y="5474"/>
                  </a:lnTo>
                  <a:lnTo>
                    <a:pt x="4632" y="5460"/>
                  </a:lnTo>
                  <a:lnTo>
                    <a:pt x="4605" y="5441"/>
                  </a:lnTo>
                  <a:lnTo>
                    <a:pt x="4580" y="5420"/>
                  </a:lnTo>
                  <a:lnTo>
                    <a:pt x="4559" y="5395"/>
                  </a:lnTo>
                  <a:lnTo>
                    <a:pt x="4540" y="5368"/>
                  </a:lnTo>
                  <a:lnTo>
                    <a:pt x="4526" y="5339"/>
                  </a:lnTo>
                  <a:lnTo>
                    <a:pt x="4516" y="5308"/>
                  </a:lnTo>
                  <a:lnTo>
                    <a:pt x="4509" y="5276"/>
                  </a:lnTo>
                  <a:lnTo>
                    <a:pt x="4507" y="5243"/>
                  </a:lnTo>
                  <a:lnTo>
                    <a:pt x="4509" y="5210"/>
                  </a:lnTo>
                  <a:lnTo>
                    <a:pt x="4516" y="5178"/>
                  </a:lnTo>
                  <a:lnTo>
                    <a:pt x="4526" y="5147"/>
                  </a:lnTo>
                  <a:lnTo>
                    <a:pt x="4540" y="5118"/>
                  </a:lnTo>
                  <a:lnTo>
                    <a:pt x="4559" y="50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91F9F0D5-91F2-4492-BCEF-5F7118809D72}"/>
              </a:ext>
            </a:extLst>
          </p:cNvPr>
          <p:cNvSpPr/>
          <p:nvPr/>
        </p:nvSpPr>
        <p:spPr>
          <a:xfrm rot="16200000" flipV="1">
            <a:off x="6357369" y="1719372"/>
            <a:ext cx="322891" cy="573302"/>
          </a:xfrm>
          <a:prstGeom prst="rect">
            <a:avLst/>
          </a:prstGeom>
          <a:solidFill>
            <a:schemeClr val="accent3"/>
          </a:solidFill>
          <a:ln w="12700" cap="flat" cmpd="sng" algn="ctr">
            <a:solidFill>
              <a:schemeClr val="bg1"/>
            </a:solidFill>
            <a:prstDash val="sysDot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>
            <a:noAutofit/>
          </a:bodyPr>
          <a:lstStyle/>
          <a:p>
            <a:pPr algn="ctr"/>
            <a:endParaRPr lang="en-US" sz="14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grpSp>
        <p:nvGrpSpPr>
          <p:cNvPr id="46" name="Graphic 32"/>
          <p:cNvGrpSpPr/>
          <p:nvPr/>
        </p:nvGrpSpPr>
        <p:grpSpPr>
          <a:xfrm>
            <a:off x="6382678" y="1868251"/>
            <a:ext cx="272272" cy="272272"/>
            <a:chOff x="4124395" y="3586227"/>
            <a:chExt cx="589280" cy="589280"/>
          </a:xfrm>
          <a:solidFill>
            <a:srgbClr val="FFFFFF"/>
          </a:solidFill>
        </p:grpSpPr>
        <p:sp>
          <p:nvSpPr>
            <p:cNvPr id="47" name="Accent"/>
            <p:cNvSpPr/>
            <p:nvPr/>
          </p:nvSpPr>
          <p:spPr>
            <a:xfrm>
              <a:off x="4124395" y="3586227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023" y="3848"/>
                  </a:moveTo>
                  <a:lnTo>
                    <a:pt x="7002" y="3873"/>
                  </a:lnTo>
                  <a:lnTo>
                    <a:pt x="5500" y="5375"/>
                  </a:lnTo>
                  <a:lnTo>
                    <a:pt x="5503" y="5386"/>
                  </a:lnTo>
                  <a:lnTo>
                    <a:pt x="5508" y="5405"/>
                  </a:lnTo>
                  <a:lnTo>
                    <a:pt x="5512" y="5424"/>
                  </a:lnTo>
                  <a:lnTo>
                    <a:pt x="5515" y="5443"/>
                  </a:lnTo>
                  <a:lnTo>
                    <a:pt x="5518" y="5463"/>
                  </a:lnTo>
                  <a:lnTo>
                    <a:pt x="5520" y="5482"/>
                  </a:lnTo>
                  <a:lnTo>
                    <a:pt x="5521" y="5502"/>
                  </a:lnTo>
                  <a:lnTo>
                    <a:pt x="5521" y="5521"/>
                  </a:lnTo>
                  <a:lnTo>
                    <a:pt x="5521" y="5541"/>
                  </a:lnTo>
                  <a:lnTo>
                    <a:pt x="5520" y="5560"/>
                  </a:lnTo>
                  <a:lnTo>
                    <a:pt x="5518" y="5580"/>
                  </a:lnTo>
                  <a:lnTo>
                    <a:pt x="5515" y="5599"/>
                  </a:lnTo>
                  <a:lnTo>
                    <a:pt x="5512" y="5618"/>
                  </a:lnTo>
                  <a:lnTo>
                    <a:pt x="5508" y="5637"/>
                  </a:lnTo>
                  <a:lnTo>
                    <a:pt x="5503" y="5656"/>
                  </a:lnTo>
                  <a:lnTo>
                    <a:pt x="5498" y="5675"/>
                  </a:lnTo>
                  <a:lnTo>
                    <a:pt x="5492" y="5694"/>
                  </a:lnTo>
                  <a:lnTo>
                    <a:pt x="5485" y="5712"/>
                  </a:lnTo>
                  <a:lnTo>
                    <a:pt x="5478" y="5730"/>
                  </a:lnTo>
                  <a:lnTo>
                    <a:pt x="5470" y="5747"/>
                  </a:lnTo>
                  <a:lnTo>
                    <a:pt x="5461" y="5765"/>
                  </a:lnTo>
                  <a:lnTo>
                    <a:pt x="5452" y="5782"/>
                  </a:lnTo>
                  <a:lnTo>
                    <a:pt x="5442" y="5799"/>
                  </a:lnTo>
                  <a:lnTo>
                    <a:pt x="5431" y="5815"/>
                  </a:lnTo>
                  <a:lnTo>
                    <a:pt x="5420" y="5831"/>
                  </a:lnTo>
                  <a:lnTo>
                    <a:pt x="5408" y="5846"/>
                  </a:lnTo>
                  <a:lnTo>
                    <a:pt x="5395" y="5861"/>
                  </a:lnTo>
                  <a:lnTo>
                    <a:pt x="5382" y="5876"/>
                  </a:lnTo>
                  <a:lnTo>
                    <a:pt x="5369" y="5890"/>
                  </a:lnTo>
                  <a:lnTo>
                    <a:pt x="5355" y="5903"/>
                  </a:lnTo>
                  <a:lnTo>
                    <a:pt x="5340" y="5916"/>
                  </a:lnTo>
                  <a:lnTo>
                    <a:pt x="5325" y="5929"/>
                  </a:lnTo>
                  <a:lnTo>
                    <a:pt x="5310" y="5941"/>
                  </a:lnTo>
                  <a:lnTo>
                    <a:pt x="5294" y="5952"/>
                  </a:lnTo>
                  <a:lnTo>
                    <a:pt x="5278" y="5963"/>
                  </a:lnTo>
                  <a:lnTo>
                    <a:pt x="5261" y="5973"/>
                  </a:lnTo>
                  <a:lnTo>
                    <a:pt x="5244" y="5983"/>
                  </a:lnTo>
                  <a:lnTo>
                    <a:pt x="5226" y="5991"/>
                  </a:lnTo>
                  <a:lnTo>
                    <a:pt x="5208" y="6000"/>
                  </a:lnTo>
                  <a:lnTo>
                    <a:pt x="5190" y="6007"/>
                  </a:lnTo>
                  <a:lnTo>
                    <a:pt x="5172" y="6014"/>
                  </a:lnTo>
                  <a:lnTo>
                    <a:pt x="5154" y="6020"/>
                  </a:lnTo>
                  <a:lnTo>
                    <a:pt x="5135" y="6025"/>
                  </a:lnTo>
                  <a:lnTo>
                    <a:pt x="5116" y="6030"/>
                  </a:lnTo>
                  <a:lnTo>
                    <a:pt x="5097" y="6034"/>
                  </a:lnTo>
                  <a:lnTo>
                    <a:pt x="5078" y="6037"/>
                  </a:lnTo>
                  <a:lnTo>
                    <a:pt x="5059" y="6040"/>
                  </a:lnTo>
                  <a:lnTo>
                    <a:pt x="5039" y="6042"/>
                  </a:lnTo>
                  <a:lnTo>
                    <a:pt x="5020" y="6043"/>
                  </a:lnTo>
                  <a:lnTo>
                    <a:pt x="5000" y="6043"/>
                  </a:lnTo>
                  <a:lnTo>
                    <a:pt x="4980" y="6043"/>
                  </a:lnTo>
                  <a:lnTo>
                    <a:pt x="4961" y="6042"/>
                  </a:lnTo>
                  <a:lnTo>
                    <a:pt x="4941" y="6040"/>
                  </a:lnTo>
                  <a:lnTo>
                    <a:pt x="4922" y="6037"/>
                  </a:lnTo>
                  <a:lnTo>
                    <a:pt x="4903" y="6034"/>
                  </a:lnTo>
                  <a:lnTo>
                    <a:pt x="4884" y="6030"/>
                  </a:lnTo>
                  <a:lnTo>
                    <a:pt x="4865" y="6025"/>
                  </a:lnTo>
                  <a:lnTo>
                    <a:pt x="4846" y="6020"/>
                  </a:lnTo>
                  <a:lnTo>
                    <a:pt x="4828" y="6014"/>
                  </a:lnTo>
                  <a:lnTo>
                    <a:pt x="4810" y="6007"/>
                  </a:lnTo>
                  <a:lnTo>
                    <a:pt x="4792" y="6000"/>
                  </a:lnTo>
                  <a:lnTo>
                    <a:pt x="4774" y="5991"/>
                  </a:lnTo>
                  <a:lnTo>
                    <a:pt x="4756" y="5983"/>
                  </a:lnTo>
                  <a:lnTo>
                    <a:pt x="4739" y="5973"/>
                  </a:lnTo>
                  <a:lnTo>
                    <a:pt x="4722" y="5963"/>
                  </a:lnTo>
                  <a:lnTo>
                    <a:pt x="4706" y="5952"/>
                  </a:lnTo>
                  <a:lnTo>
                    <a:pt x="4690" y="5941"/>
                  </a:lnTo>
                  <a:lnTo>
                    <a:pt x="4675" y="5929"/>
                  </a:lnTo>
                  <a:lnTo>
                    <a:pt x="4660" y="5916"/>
                  </a:lnTo>
                  <a:lnTo>
                    <a:pt x="4645" y="5903"/>
                  </a:lnTo>
                  <a:lnTo>
                    <a:pt x="4631" y="5890"/>
                  </a:lnTo>
                  <a:lnTo>
                    <a:pt x="4618" y="5876"/>
                  </a:lnTo>
                  <a:lnTo>
                    <a:pt x="4605" y="5861"/>
                  </a:lnTo>
                  <a:lnTo>
                    <a:pt x="4592" y="5846"/>
                  </a:lnTo>
                  <a:lnTo>
                    <a:pt x="4580" y="5831"/>
                  </a:lnTo>
                  <a:lnTo>
                    <a:pt x="4569" y="5815"/>
                  </a:lnTo>
                  <a:lnTo>
                    <a:pt x="4558" y="5799"/>
                  </a:lnTo>
                  <a:lnTo>
                    <a:pt x="4548" y="5782"/>
                  </a:lnTo>
                  <a:lnTo>
                    <a:pt x="4539" y="5765"/>
                  </a:lnTo>
                  <a:lnTo>
                    <a:pt x="4530" y="5747"/>
                  </a:lnTo>
                  <a:lnTo>
                    <a:pt x="4522" y="5730"/>
                  </a:lnTo>
                  <a:lnTo>
                    <a:pt x="4515" y="5712"/>
                  </a:lnTo>
                  <a:lnTo>
                    <a:pt x="4508" y="5694"/>
                  </a:lnTo>
                  <a:lnTo>
                    <a:pt x="4502" y="5675"/>
                  </a:lnTo>
                  <a:lnTo>
                    <a:pt x="4497" y="5656"/>
                  </a:lnTo>
                  <a:lnTo>
                    <a:pt x="4492" y="5637"/>
                  </a:lnTo>
                  <a:lnTo>
                    <a:pt x="4488" y="5618"/>
                  </a:lnTo>
                  <a:lnTo>
                    <a:pt x="4485" y="5599"/>
                  </a:lnTo>
                  <a:lnTo>
                    <a:pt x="4482" y="5580"/>
                  </a:lnTo>
                  <a:lnTo>
                    <a:pt x="4480" y="5560"/>
                  </a:lnTo>
                  <a:lnTo>
                    <a:pt x="4479" y="5541"/>
                  </a:lnTo>
                  <a:lnTo>
                    <a:pt x="4479" y="5521"/>
                  </a:lnTo>
                  <a:lnTo>
                    <a:pt x="4479" y="5502"/>
                  </a:lnTo>
                  <a:lnTo>
                    <a:pt x="4480" y="5482"/>
                  </a:lnTo>
                  <a:lnTo>
                    <a:pt x="4482" y="5463"/>
                  </a:lnTo>
                  <a:lnTo>
                    <a:pt x="4485" y="5443"/>
                  </a:lnTo>
                  <a:lnTo>
                    <a:pt x="4488" y="5424"/>
                  </a:lnTo>
                  <a:lnTo>
                    <a:pt x="4492" y="5405"/>
                  </a:lnTo>
                  <a:lnTo>
                    <a:pt x="4497" y="5386"/>
                  </a:lnTo>
                  <a:lnTo>
                    <a:pt x="4502" y="5368"/>
                  </a:lnTo>
                  <a:lnTo>
                    <a:pt x="4508" y="5349"/>
                  </a:lnTo>
                  <a:lnTo>
                    <a:pt x="4515" y="5331"/>
                  </a:lnTo>
                  <a:lnTo>
                    <a:pt x="4522" y="5313"/>
                  </a:lnTo>
                  <a:lnTo>
                    <a:pt x="4530" y="5296"/>
                  </a:lnTo>
                  <a:lnTo>
                    <a:pt x="4539" y="5278"/>
                  </a:lnTo>
                  <a:lnTo>
                    <a:pt x="4548" y="5261"/>
                  </a:lnTo>
                  <a:lnTo>
                    <a:pt x="4558" y="5244"/>
                  </a:lnTo>
                  <a:lnTo>
                    <a:pt x="4569" y="5228"/>
                  </a:lnTo>
                  <a:lnTo>
                    <a:pt x="4580" y="5212"/>
                  </a:lnTo>
                  <a:lnTo>
                    <a:pt x="4592" y="5196"/>
                  </a:lnTo>
                  <a:lnTo>
                    <a:pt x="4605" y="5181"/>
                  </a:lnTo>
                  <a:lnTo>
                    <a:pt x="4618" y="5167"/>
                  </a:lnTo>
                  <a:lnTo>
                    <a:pt x="4631" y="5153"/>
                  </a:lnTo>
                  <a:lnTo>
                    <a:pt x="4645" y="5139"/>
                  </a:lnTo>
                  <a:lnTo>
                    <a:pt x="4660" y="5126"/>
                  </a:lnTo>
                  <a:lnTo>
                    <a:pt x="4675" y="5114"/>
                  </a:lnTo>
                  <a:lnTo>
                    <a:pt x="4690" y="5102"/>
                  </a:lnTo>
                  <a:lnTo>
                    <a:pt x="4706" y="5091"/>
                  </a:lnTo>
                  <a:lnTo>
                    <a:pt x="4722" y="5080"/>
                  </a:lnTo>
                  <a:lnTo>
                    <a:pt x="4739" y="5070"/>
                  </a:lnTo>
                  <a:lnTo>
                    <a:pt x="4756" y="5060"/>
                  </a:lnTo>
                  <a:lnTo>
                    <a:pt x="4774" y="5052"/>
                  </a:lnTo>
                  <a:lnTo>
                    <a:pt x="4792" y="5043"/>
                  </a:lnTo>
                  <a:lnTo>
                    <a:pt x="4810" y="5036"/>
                  </a:lnTo>
                  <a:lnTo>
                    <a:pt x="4828" y="5029"/>
                  </a:lnTo>
                  <a:lnTo>
                    <a:pt x="4846" y="5023"/>
                  </a:lnTo>
                  <a:lnTo>
                    <a:pt x="4865" y="5018"/>
                  </a:lnTo>
                  <a:lnTo>
                    <a:pt x="4884" y="5013"/>
                  </a:lnTo>
                  <a:lnTo>
                    <a:pt x="4903" y="5009"/>
                  </a:lnTo>
                  <a:lnTo>
                    <a:pt x="4922" y="5006"/>
                  </a:lnTo>
                  <a:lnTo>
                    <a:pt x="4941" y="5003"/>
                  </a:lnTo>
                  <a:lnTo>
                    <a:pt x="4961" y="5001"/>
                  </a:lnTo>
                  <a:lnTo>
                    <a:pt x="4980" y="5000"/>
                  </a:lnTo>
                  <a:lnTo>
                    <a:pt x="5000" y="5000"/>
                  </a:lnTo>
                  <a:lnTo>
                    <a:pt x="5020" y="5000"/>
                  </a:lnTo>
                  <a:lnTo>
                    <a:pt x="5039" y="5001"/>
                  </a:lnTo>
                  <a:lnTo>
                    <a:pt x="5059" y="5003"/>
                  </a:lnTo>
                  <a:lnTo>
                    <a:pt x="5078" y="5006"/>
                  </a:lnTo>
                  <a:lnTo>
                    <a:pt x="5097" y="5009"/>
                  </a:lnTo>
                  <a:lnTo>
                    <a:pt x="5116" y="5013"/>
                  </a:lnTo>
                  <a:lnTo>
                    <a:pt x="5135" y="5018"/>
                  </a:lnTo>
                  <a:lnTo>
                    <a:pt x="5146" y="5021"/>
                  </a:lnTo>
                  <a:lnTo>
                    <a:pt x="6648" y="3519"/>
                  </a:lnTo>
                  <a:lnTo>
                    <a:pt x="6673" y="3498"/>
                  </a:lnTo>
                  <a:lnTo>
                    <a:pt x="6700" y="3479"/>
                  </a:lnTo>
                  <a:lnTo>
                    <a:pt x="6729" y="3465"/>
                  </a:lnTo>
                  <a:lnTo>
                    <a:pt x="6760" y="3455"/>
                  </a:lnTo>
                  <a:lnTo>
                    <a:pt x="6792" y="3448"/>
                  </a:lnTo>
                  <a:lnTo>
                    <a:pt x="6825" y="3446"/>
                  </a:lnTo>
                  <a:lnTo>
                    <a:pt x="6858" y="3448"/>
                  </a:lnTo>
                  <a:lnTo>
                    <a:pt x="6890" y="3455"/>
                  </a:lnTo>
                  <a:lnTo>
                    <a:pt x="6921" y="3465"/>
                  </a:lnTo>
                  <a:lnTo>
                    <a:pt x="6950" y="3479"/>
                  </a:lnTo>
                  <a:lnTo>
                    <a:pt x="6977" y="3498"/>
                  </a:lnTo>
                  <a:lnTo>
                    <a:pt x="7002" y="3519"/>
                  </a:lnTo>
                  <a:lnTo>
                    <a:pt x="7023" y="3544"/>
                  </a:lnTo>
                  <a:lnTo>
                    <a:pt x="7042" y="3571"/>
                  </a:lnTo>
                  <a:lnTo>
                    <a:pt x="7056" y="3600"/>
                  </a:lnTo>
                  <a:lnTo>
                    <a:pt x="7066" y="3631"/>
                  </a:lnTo>
                  <a:lnTo>
                    <a:pt x="7073" y="3663"/>
                  </a:lnTo>
                  <a:lnTo>
                    <a:pt x="7075" y="3696"/>
                  </a:lnTo>
                  <a:lnTo>
                    <a:pt x="7073" y="3729"/>
                  </a:lnTo>
                  <a:lnTo>
                    <a:pt x="7066" y="3761"/>
                  </a:lnTo>
                  <a:lnTo>
                    <a:pt x="7056" y="3792"/>
                  </a:lnTo>
                  <a:lnTo>
                    <a:pt x="7042" y="3821"/>
                  </a:lnTo>
                  <a:lnTo>
                    <a:pt x="7023" y="38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48" name="Outline"/>
            <p:cNvSpPr/>
            <p:nvPr/>
          </p:nvSpPr>
          <p:spPr>
            <a:xfrm>
              <a:off x="4124395" y="3586227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346" y="1996"/>
                  </a:moveTo>
                  <a:lnTo>
                    <a:pt x="8327" y="2023"/>
                  </a:lnTo>
                  <a:lnTo>
                    <a:pt x="8306" y="2048"/>
                  </a:lnTo>
                  <a:lnTo>
                    <a:pt x="7523" y="2831"/>
                  </a:lnTo>
                  <a:lnTo>
                    <a:pt x="7498" y="2852"/>
                  </a:lnTo>
                  <a:lnTo>
                    <a:pt x="7471" y="2871"/>
                  </a:lnTo>
                  <a:lnTo>
                    <a:pt x="7442" y="2885"/>
                  </a:lnTo>
                  <a:lnTo>
                    <a:pt x="7411" y="2895"/>
                  </a:lnTo>
                  <a:lnTo>
                    <a:pt x="7379" y="2902"/>
                  </a:lnTo>
                  <a:lnTo>
                    <a:pt x="7346" y="2904"/>
                  </a:lnTo>
                  <a:lnTo>
                    <a:pt x="7313" y="2902"/>
                  </a:lnTo>
                  <a:lnTo>
                    <a:pt x="7281" y="2895"/>
                  </a:lnTo>
                  <a:lnTo>
                    <a:pt x="7250" y="2885"/>
                  </a:lnTo>
                  <a:lnTo>
                    <a:pt x="7221" y="2871"/>
                  </a:lnTo>
                  <a:lnTo>
                    <a:pt x="7194" y="2852"/>
                  </a:lnTo>
                  <a:lnTo>
                    <a:pt x="7169" y="2831"/>
                  </a:lnTo>
                  <a:lnTo>
                    <a:pt x="7148" y="2806"/>
                  </a:lnTo>
                  <a:lnTo>
                    <a:pt x="7129" y="2779"/>
                  </a:lnTo>
                  <a:lnTo>
                    <a:pt x="7115" y="2750"/>
                  </a:lnTo>
                  <a:lnTo>
                    <a:pt x="7105" y="2719"/>
                  </a:lnTo>
                  <a:lnTo>
                    <a:pt x="7098" y="2687"/>
                  </a:lnTo>
                  <a:lnTo>
                    <a:pt x="7096" y="2654"/>
                  </a:lnTo>
                  <a:lnTo>
                    <a:pt x="7098" y="2621"/>
                  </a:lnTo>
                  <a:lnTo>
                    <a:pt x="7105" y="2589"/>
                  </a:lnTo>
                  <a:lnTo>
                    <a:pt x="7115" y="2558"/>
                  </a:lnTo>
                  <a:lnTo>
                    <a:pt x="7129" y="2529"/>
                  </a:lnTo>
                  <a:lnTo>
                    <a:pt x="7148" y="2502"/>
                  </a:lnTo>
                  <a:lnTo>
                    <a:pt x="7169" y="2477"/>
                  </a:lnTo>
                  <a:lnTo>
                    <a:pt x="7952" y="1694"/>
                  </a:lnTo>
                  <a:lnTo>
                    <a:pt x="7977" y="1673"/>
                  </a:lnTo>
                  <a:lnTo>
                    <a:pt x="8004" y="1654"/>
                  </a:lnTo>
                  <a:lnTo>
                    <a:pt x="8033" y="1640"/>
                  </a:lnTo>
                  <a:lnTo>
                    <a:pt x="8064" y="1630"/>
                  </a:lnTo>
                  <a:lnTo>
                    <a:pt x="8096" y="1623"/>
                  </a:lnTo>
                  <a:lnTo>
                    <a:pt x="8129" y="1621"/>
                  </a:lnTo>
                  <a:lnTo>
                    <a:pt x="8162" y="1623"/>
                  </a:lnTo>
                  <a:lnTo>
                    <a:pt x="8194" y="1630"/>
                  </a:lnTo>
                  <a:lnTo>
                    <a:pt x="8225" y="1640"/>
                  </a:lnTo>
                  <a:lnTo>
                    <a:pt x="8254" y="1654"/>
                  </a:lnTo>
                  <a:lnTo>
                    <a:pt x="8281" y="1673"/>
                  </a:lnTo>
                  <a:lnTo>
                    <a:pt x="8306" y="1694"/>
                  </a:lnTo>
                  <a:lnTo>
                    <a:pt x="8327" y="1719"/>
                  </a:lnTo>
                  <a:lnTo>
                    <a:pt x="8346" y="1746"/>
                  </a:lnTo>
                  <a:lnTo>
                    <a:pt x="8360" y="1775"/>
                  </a:lnTo>
                  <a:lnTo>
                    <a:pt x="8370" y="1806"/>
                  </a:lnTo>
                  <a:lnTo>
                    <a:pt x="8377" y="1838"/>
                  </a:lnTo>
                  <a:lnTo>
                    <a:pt x="8379" y="1871"/>
                  </a:lnTo>
                  <a:lnTo>
                    <a:pt x="8377" y="1904"/>
                  </a:lnTo>
                  <a:lnTo>
                    <a:pt x="8370" y="1936"/>
                  </a:lnTo>
                  <a:lnTo>
                    <a:pt x="8360" y="1967"/>
                  </a:lnTo>
                  <a:lnTo>
                    <a:pt x="8346" y="1996"/>
                  </a:lnTo>
                  <a:close/>
                  <a:moveTo>
                    <a:pt x="5847" y="1591"/>
                  </a:moveTo>
                  <a:lnTo>
                    <a:pt x="5815" y="1598"/>
                  </a:lnTo>
                  <a:lnTo>
                    <a:pt x="5782" y="1600"/>
                  </a:lnTo>
                  <a:lnTo>
                    <a:pt x="5250" y="1600"/>
                  </a:lnTo>
                  <a:lnTo>
                    <a:pt x="5250" y="2152"/>
                  </a:lnTo>
                  <a:lnTo>
                    <a:pt x="5258" y="2153"/>
                  </a:lnTo>
                  <a:lnTo>
                    <a:pt x="5374" y="2164"/>
                  </a:lnTo>
                  <a:lnTo>
                    <a:pt x="5384" y="2165"/>
                  </a:lnTo>
                  <a:lnTo>
                    <a:pt x="5500" y="2180"/>
                  </a:lnTo>
                  <a:lnTo>
                    <a:pt x="5509" y="2181"/>
                  </a:lnTo>
                  <a:lnTo>
                    <a:pt x="5624" y="2201"/>
                  </a:lnTo>
                  <a:lnTo>
                    <a:pt x="5633" y="2203"/>
                  </a:lnTo>
                  <a:lnTo>
                    <a:pt x="5747" y="2227"/>
                  </a:lnTo>
                  <a:lnTo>
                    <a:pt x="5757" y="2229"/>
                  </a:lnTo>
                  <a:lnTo>
                    <a:pt x="5870" y="2257"/>
                  </a:lnTo>
                  <a:lnTo>
                    <a:pt x="5879" y="2259"/>
                  </a:lnTo>
                  <a:lnTo>
                    <a:pt x="5991" y="2291"/>
                  </a:lnTo>
                  <a:lnTo>
                    <a:pt x="6000" y="2294"/>
                  </a:lnTo>
                  <a:lnTo>
                    <a:pt x="6111" y="2331"/>
                  </a:lnTo>
                  <a:lnTo>
                    <a:pt x="6120" y="2334"/>
                  </a:lnTo>
                  <a:lnTo>
                    <a:pt x="6229" y="2374"/>
                  </a:lnTo>
                  <a:lnTo>
                    <a:pt x="6238" y="2378"/>
                  </a:lnTo>
                  <a:lnTo>
                    <a:pt x="6346" y="2422"/>
                  </a:lnTo>
                  <a:lnTo>
                    <a:pt x="6355" y="2426"/>
                  </a:lnTo>
                  <a:lnTo>
                    <a:pt x="6461" y="2475"/>
                  </a:lnTo>
                  <a:lnTo>
                    <a:pt x="6469" y="2479"/>
                  </a:lnTo>
                  <a:lnTo>
                    <a:pt x="6574" y="2532"/>
                  </a:lnTo>
                  <a:lnTo>
                    <a:pt x="6582" y="2536"/>
                  </a:lnTo>
                  <a:lnTo>
                    <a:pt x="6685" y="2593"/>
                  </a:lnTo>
                  <a:lnTo>
                    <a:pt x="6693" y="2598"/>
                  </a:lnTo>
                  <a:lnTo>
                    <a:pt x="6794" y="2659"/>
                  </a:lnTo>
                  <a:lnTo>
                    <a:pt x="6802" y="2664"/>
                  </a:lnTo>
                  <a:lnTo>
                    <a:pt x="6900" y="2728"/>
                  </a:lnTo>
                  <a:lnTo>
                    <a:pt x="6908" y="2733"/>
                  </a:lnTo>
                  <a:lnTo>
                    <a:pt x="7003" y="2801"/>
                  </a:lnTo>
                  <a:lnTo>
                    <a:pt x="7011" y="2807"/>
                  </a:lnTo>
                  <a:lnTo>
                    <a:pt x="7103" y="2878"/>
                  </a:lnTo>
                  <a:lnTo>
                    <a:pt x="7111" y="2884"/>
                  </a:lnTo>
                  <a:lnTo>
                    <a:pt x="7201" y="2958"/>
                  </a:lnTo>
                  <a:lnTo>
                    <a:pt x="7208" y="2964"/>
                  </a:lnTo>
                  <a:lnTo>
                    <a:pt x="7295" y="3042"/>
                  </a:lnTo>
                  <a:lnTo>
                    <a:pt x="7302" y="3049"/>
                  </a:lnTo>
                  <a:lnTo>
                    <a:pt x="7386" y="3129"/>
                  </a:lnTo>
                  <a:lnTo>
                    <a:pt x="7392" y="3136"/>
                  </a:lnTo>
                  <a:lnTo>
                    <a:pt x="7473" y="3220"/>
                  </a:lnTo>
                  <a:lnTo>
                    <a:pt x="7480" y="3227"/>
                  </a:lnTo>
                  <a:lnTo>
                    <a:pt x="7557" y="3314"/>
                  </a:lnTo>
                  <a:lnTo>
                    <a:pt x="7563" y="3321"/>
                  </a:lnTo>
                  <a:lnTo>
                    <a:pt x="7638" y="3411"/>
                  </a:lnTo>
                  <a:lnTo>
                    <a:pt x="7644" y="3418"/>
                  </a:lnTo>
                  <a:lnTo>
                    <a:pt x="7715" y="3511"/>
                  </a:lnTo>
                  <a:lnTo>
                    <a:pt x="7720" y="3518"/>
                  </a:lnTo>
                  <a:lnTo>
                    <a:pt x="7788" y="3614"/>
                  </a:lnTo>
                  <a:lnTo>
                    <a:pt x="7793" y="3622"/>
                  </a:lnTo>
                  <a:lnTo>
                    <a:pt x="7858" y="3720"/>
                  </a:lnTo>
                  <a:lnTo>
                    <a:pt x="7863" y="3727"/>
                  </a:lnTo>
                  <a:lnTo>
                    <a:pt x="7923" y="3828"/>
                  </a:lnTo>
                  <a:lnTo>
                    <a:pt x="7928" y="3836"/>
                  </a:lnTo>
                  <a:lnTo>
                    <a:pt x="7985" y="3939"/>
                  </a:lnTo>
                  <a:lnTo>
                    <a:pt x="7989" y="3947"/>
                  </a:lnTo>
                  <a:lnTo>
                    <a:pt x="8042" y="4052"/>
                  </a:lnTo>
                  <a:lnTo>
                    <a:pt x="8046" y="4060"/>
                  </a:lnTo>
                  <a:lnTo>
                    <a:pt x="8095" y="4167"/>
                  </a:lnTo>
                  <a:lnTo>
                    <a:pt x="8099" y="4175"/>
                  </a:lnTo>
                  <a:lnTo>
                    <a:pt x="8143" y="4283"/>
                  </a:lnTo>
                  <a:lnTo>
                    <a:pt x="8147" y="4292"/>
                  </a:lnTo>
                  <a:lnTo>
                    <a:pt x="8188" y="4402"/>
                  </a:lnTo>
                  <a:lnTo>
                    <a:pt x="8191" y="4410"/>
                  </a:lnTo>
                  <a:lnTo>
                    <a:pt x="8227" y="4521"/>
                  </a:lnTo>
                  <a:lnTo>
                    <a:pt x="8230" y="4530"/>
                  </a:lnTo>
                  <a:lnTo>
                    <a:pt x="8262" y="4642"/>
                  </a:lnTo>
                  <a:lnTo>
                    <a:pt x="8265" y="4651"/>
                  </a:lnTo>
                  <a:lnTo>
                    <a:pt x="8293" y="4764"/>
                  </a:lnTo>
                  <a:lnTo>
                    <a:pt x="8295" y="4774"/>
                  </a:lnTo>
                  <a:lnTo>
                    <a:pt x="8319" y="4888"/>
                  </a:lnTo>
                  <a:lnTo>
                    <a:pt x="8321" y="4897"/>
                  </a:lnTo>
                  <a:lnTo>
                    <a:pt x="8340" y="5012"/>
                  </a:lnTo>
                  <a:lnTo>
                    <a:pt x="8342" y="5021"/>
                  </a:lnTo>
                  <a:lnTo>
                    <a:pt x="8357" y="5137"/>
                  </a:lnTo>
                  <a:lnTo>
                    <a:pt x="8358" y="5146"/>
                  </a:lnTo>
                  <a:lnTo>
                    <a:pt x="8369" y="5263"/>
                  </a:lnTo>
                  <a:lnTo>
                    <a:pt x="8370" y="5272"/>
                  </a:lnTo>
                  <a:lnTo>
                    <a:pt x="8376" y="5389"/>
                  </a:lnTo>
                  <a:lnTo>
                    <a:pt x="8377" y="5399"/>
                  </a:lnTo>
                  <a:lnTo>
                    <a:pt x="8379" y="5516"/>
                  </a:lnTo>
                  <a:lnTo>
                    <a:pt x="8379" y="5526"/>
                  </a:lnTo>
                  <a:lnTo>
                    <a:pt x="8377" y="5643"/>
                  </a:lnTo>
                  <a:lnTo>
                    <a:pt x="8376" y="5653"/>
                  </a:lnTo>
                  <a:lnTo>
                    <a:pt x="8370" y="5770"/>
                  </a:lnTo>
                  <a:lnTo>
                    <a:pt x="8369" y="5779"/>
                  </a:lnTo>
                  <a:lnTo>
                    <a:pt x="8358" y="5896"/>
                  </a:lnTo>
                  <a:lnTo>
                    <a:pt x="8357" y="5905"/>
                  </a:lnTo>
                  <a:lnTo>
                    <a:pt x="8342" y="6021"/>
                  </a:lnTo>
                  <a:lnTo>
                    <a:pt x="8340" y="6031"/>
                  </a:lnTo>
                  <a:lnTo>
                    <a:pt x="8321" y="6146"/>
                  </a:lnTo>
                  <a:lnTo>
                    <a:pt x="8319" y="6155"/>
                  </a:lnTo>
                  <a:lnTo>
                    <a:pt x="8295" y="6269"/>
                  </a:lnTo>
                  <a:lnTo>
                    <a:pt x="8293" y="6278"/>
                  </a:lnTo>
                  <a:lnTo>
                    <a:pt x="8265" y="6392"/>
                  </a:lnTo>
                  <a:lnTo>
                    <a:pt x="8262" y="6401"/>
                  </a:lnTo>
                  <a:lnTo>
                    <a:pt x="8230" y="6513"/>
                  </a:lnTo>
                  <a:lnTo>
                    <a:pt x="8227" y="6522"/>
                  </a:lnTo>
                  <a:lnTo>
                    <a:pt x="8191" y="6633"/>
                  </a:lnTo>
                  <a:lnTo>
                    <a:pt x="8188" y="6641"/>
                  </a:lnTo>
                  <a:lnTo>
                    <a:pt x="8147" y="6751"/>
                  </a:lnTo>
                  <a:lnTo>
                    <a:pt x="8143" y="6760"/>
                  </a:lnTo>
                  <a:lnTo>
                    <a:pt x="8099" y="6868"/>
                  </a:lnTo>
                  <a:lnTo>
                    <a:pt x="8095" y="6876"/>
                  </a:lnTo>
                  <a:lnTo>
                    <a:pt x="8046" y="6983"/>
                  </a:lnTo>
                  <a:lnTo>
                    <a:pt x="8042" y="6991"/>
                  </a:lnTo>
                  <a:lnTo>
                    <a:pt x="7989" y="7096"/>
                  </a:lnTo>
                  <a:lnTo>
                    <a:pt x="7985" y="7104"/>
                  </a:lnTo>
                  <a:lnTo>
                    <a:pt x="7928" y="7207"/>
                  </a:lnTo>
                  <a:lnTo>
                    <a:pt x="7923" y="7215"/>
                  </a:lnTo>
                  <a:lnTo>
                    <a:pt x="7863" y="7316"/>
                  </a:lnTo>
                  <a:lnTo>
                    <a:pt x="7858" y="7323"/>
                  </a:lnTo>
                  <a:lnTo>
                    <a:pt x="7793" y="7421"/>
                  </a:lnTo>
                  <a:lnTo>
                    <a:pt x="7788" y="7429"/>
                  </a:lnTo>
                  <a:lnTo>
                    <a:pt x="7720" y="7525"/>
                  </a:lnTo>
                  <a:lnTo>
                    <a:pt x="7715" y="7532"/>
                  </a:lnTo>
                  <a:lnTo>
                    <a:pt x="7644" y="7625"/>
                  </a:lnTo>
                  <a:lnTo>
                    <a:pt x="7638" y="7632"/>
                  </a:lnTo>
                  <a:lnTo>
                    <a:pt x="7563" y="7722"/>
                  </a:lnTo>
                  <a:lnTo>
                    <a:pt x="7557" y="7729"/>
                  </a:lnTo>
                  <a:lnTo>
                    <a:pt x="7480" y="7816"/>
                  </a:lnTo>
                  <a:lnTo>
                    <a:pt x="7473" y="7823"/>
                  </a:lnTo>
                  <a:lnTo>
                    <a:pt x="7392" y="7907"/>
                  </a:lnTo>
                  <a:lnTo>
                    <a:pt x="7386" y="7914"/>
                  </a:lnTo>
                  <a:lnTo>
                    <a:pt x="7302" y="7994"/>
                  </a:lnTo>
                  <a:lnTo>
                    <a:pt x="7295" y="8001"/>
                  </a:lnTo>
                  <a:lnTo>
                    <a:pt x="7208" y="8079"/>
                  </a:lnTo>
                  <a:lnTo>
                    <a:pt x="7201" y="8085"/>
                  </a:lnTo>
                  <a:lnTo>
                    <a:pt x="7111" y="8159"/>
                  </a:lnTo>
                  <a:lnTo>
                    <a:pt x="7103" y="8165"/>
                  </a:lnTo>
                  <a:lnTo>
                    <a:pt x="7011" y="8236"/>
                  </a:lnTo>
                  <a:lnTo>
                    <a:pt x="7003" y="8242"/>
                  </a:lnTo>
                  <a:lnTo>
                    <a:pt x="6908" y="8310"/>
                  </a:lnTo>
                  <a:lnTo>
                    <a:pt x="6900" y="8315"/>
                  </a:lnTo>
                  <a:lnTo>
                    <a:pt x="6802" y="8379"/>
                  </a:lnTo>
                  <a:lnTo>
                    <a:pt x="6794" y="8384"/>
                  </a:lnTo>
                  <a:lnTo>
                    <a:pt x="6693" y="8445"/>
                  </a:lnTo>
                  <a:lnTo>
                    <a:pt x="6685" y="8450"/>
                  </a:lnTo>
                  <a:lnTo>
                    <a:pt x="6582" y="8507"/>
                  </a:lnTo>
                  <a:lnTo>
                    <a:pt x="6574" y="8511"/>
                  </a:lnTo>
                  <a:lnTo>
                    <a:pt x="6469" y="8564"/>
                  </a:lnTo>
                  <a:lnTo>
                    <a:pt x="6461" y="8568"/>
                  </a:lnTo>
                  <a:lnTo>
                    <a:pt x="6354" y="8616"/>
                  </a:lnTo>
                  <a:lnTo>
                    <a:pt x="6346" y="8620"/>
                  </a:lnTo>
                  <a:lnTo>
                    <a:pt x="6238" y="8665"/>
                  </a:lnTo>
                  <a:lnTo>
                    <a:pt x="6229" y="8668"/>
                  </a:lnTo>
                  <a:lnTo>
                    <a:pt x="6120" y="8709"/>
                  </a:lnTo>
                  <a:lnTo>
                    <a:pt x="6111" y="8712"/>
                  </a:lnTo>
                  <a:lnTo>
                    <a:pt x="6000" y="8748"/>
                  </a:lnTo>
                  <a:lnTo>
                    <a:pt x="5991" y="8751"/>
                  </a:lnTo>
                  <a:lnTo>
                    <a:pt x="5879" y="8783"/>
                  </a:lnTo>
                  <a:lnTo>
                    <a:pt x="5870" y="8786"/>
                  </a:lnTo>
                  <a:lnTo>
                    <a:pt x="5757" y="8814"/>
                  </a:lnTo>
                  <a:lnTo>
                    <a:pt x="5748" y="8816"/>
                  </a:lnTo>
                  <a:lnTo>
                    <a:pt x="5633" y="8840"/>
                  </a:lnTo>
                  <a:lnTo>
                    <a:pt x="5624" y="8842"/>
                  </a:lnTo>
                  <a:lnTo>
                    <a:pt x="5509" y="8861"/>
                  </a:lnTo>
                  <a:lnTo>
                    <a:pt x="5500" y="8863"/>
                  </a:lnTo>
                  <a:lnTo>
                    <a:pt x="5384" y="8878"/>
                  </a:lnTo>
                  <a:lnTo>
                    <a:pt x="5375" y="8879"/>
                  </a:lnTo>
                  <a:lnTo>
                    <a:pt x="5258" y="8890"/>
                  </a:lnTo>
                  <a:lnTo>
                    <a:pt x="5249" y="8891"/>
                  </a:lnTo>
                  <a:lnTo>
                    <a:pt x="5132" y="8897"/>
                  </a:lnTo>
                  <a:lnTo>
                    <a:pt x="5122" y="8898"/>
                  </a:lnTo>
                  <a:lnTo>
                    <a:pt x="5005" y="8900"/>
                  </a:lnTo>
                  <a:lnTo>
                    <a:pt x="4995" y="8900"/>
                  </a:lnTo>
                  <a:lnTo>
                    <a:pt x="4878" y="8898"/>
                  </a:lnTo>
                  <a:lnTo>
                    <a:pt x="4868" y="8897"/>
                  </a:lnTo>
                  <a:lnTo>
                    <a:pt x="4751" y="8891"/>
                  </a:lnTo>
                  <a:lnTo>
                    <a:pt x="4742" y="8890"/>
                  </a:lnTo>
                  <a:lnTo>
                    <a:pt x="4625" y="8879"/>
                  </a:lnTo>
                  <a:lnTo>
                    <a:pt x="4616" y="8878"/>
                  </a:lnTo>
                  <a:lnTo>
                    <a:pt x="4500" y="8863"/>
                  </a:lnTo>
                  <a:lnTo>
                    <a:pt x="4491" y="8861"/>
                  </a:lnTo>
                  <a:lnTo>
                    <a:pt x="4376" y="8842"/>
                  </a:lnTo>
                  <a:lnTo>
                    <a:pt x="4367" y="8840"/>
                  </a:lnTo>
                  <a:lnTo>
                    <a:pt x="4252" y="8816"/>
                  </a:lnTo>
                  <a:lnTo>
                    <a:pt x="4243" y="8814"/>
                  </a:lnTo>
                  <a:lnTo>
                    <a:pt x="4130" y="8786"/>
                  </a:lnTo>
                  <a:lnTo>
                    <a:pt x="4121" y="8783"/>
                  </a:lnTo>
                  <a:lnTo>
                    <a:pt x="4009" y="8751"/>
                  </a:lnTo>
                  <a:lnTo>
                    <a:pt x="4000" y="8748"/>
                  </a:lnTo>
                  <a:lnTo>
                    <a:pt x="3889" y="8712"/>
                  </a:lnTo>
                  <a:lnTo>
                    <a:pt x="3880" y="8709"/>
                  </a:lnTo>
                  <a:lnTo>
                    <a:pt x="3771" y="8668"/>
                  </a:lnTo>
                  <a:lnTo>
                    <a:pt x="3762" y="8665"/>
                  </a:lnTo>
                  <a:lnTo>
                    <a:pt x="3654" y="8620"/>
                  </a:lnTo>
                  <a:lnTo>
                    <a:pt x="3646" y="8616"/>
                  </a:lnTo>
                  <a:lnTo>
                    <a:pt x="3539" y="8568"/>
                  </a:lnTo>
                  <a:lnTo>
                    <a:pt x="3531" y="8564"/>
                  </a:lnTo>
                  <a:lnTo>
                    <a:pt x="3426" y="8511"/>
                  </a:lnTo>
                  <a:lnTo>
                    <a:pt x="3418" y="8507"/>
                  </a:lnTo>
                  <a:lnTo>
                    <a:pt x="3315" y="8450"/>
                  </a:lnTo>
                  <a:lnTo>
                    <a:pt x="3307" y="8445"/>
                  </a:lnTo>
                  <a:lnTo>
                    <a:pt x="3206" y="8384"/>
                  </a:lnTo>
                  <a:lnTo>
                    <a:pt x="3198" y="8379"/>
                  </a:lnTo>
                  <a:lnTo>
                    <a:pt x="3100" y="8315"/>
                  </a:lnTo>
                  <a:lnTo>
                    <a:pt x="3092" y="8310"/>
                  </a:lnTo>
                  <a:lnTo>
                    <a:pt x="2997" y="8242"/>
                  </a:lnTo>
                  <a:lnTo>
                    <a:pt x="2989" y="8236"/>
                  </a:lnTo>
                  <a:lnTo>
                    <a:pt x="2897" y="8165"/>
                  </a:lnTo>
                  <a:lnTo>
                    <a:pt x="2889" y="8159"/>
                  </a:lnTo>
                  <a:lnTo>
                    <a:pt x="2799" y="8085"/>
                  </a:lnTo>
                  <a:lnTo>
                    <a:pt x="2792" y="8079"/>
                  </a:lnTo>
                  <a:lnTo>
                    <a:pt x="2705" y="8001"/>
                  </a:lnTo>
                  <a:lnTo>
                    <a:pt x="2698" y="7994"/>
                  </a:lnTo>
                  <a:lnTo>
                    <a:pt x="2614" y="7914"/>
                  </a:lnTo>
                  <a:lnTo>
                    <a:pt x="2608" y="7907"/>
                  </a:lnTo>
                  <a:lnTo>
                    <a:pt x="2527" y="7823"/>
                  </a:lnTo>
                  <a:lnTo>
                    <a:pt x="2520" y="7816"/>
                  </a:lnTo>
                  <a:lnTo>
                    <a:pt x="2443" y="7729"/>
                  </a:lnTo>
                  <a:lnTo>
                    <a:pt x="2437" y="7722"/>
                  </a:lnTo>
                  <a:lnTo>
                    <a:pt x="2362" y="7632"/>
                  </a:lnTo>
                  <a:lnTo>
                    <a:pt x="2356" y="7625"/>
                  </a:lnTo>
                  <a:lnTo>
                    <a:pt x="2285" y="7532"/>
                  </a:lnTo>
                  <a:lnTo>
                    <a:pt x="2280" y="7525"/>
                  </a:lnTo>
                  <a:lnTo>
                    <a:pt x="2212" y="7429"/>
                  </a:lnTo>
                  <a:lnTo>
                    <a:pt x="2207" y="7421"/>
                  </a:lnTo>
                  <a:lnTo>
                    <a:pt x="2142" y="7323"/>
                  </a:lnTo>
                  <a:lnTo>
                    <a:pt x="2137" y="7316"/>
                  </a:lnTo>
                  <a:lnTo>
                    <a:pt x="2077" y="7215"/>
                  </a:lnTo>
                  <a:lnTo>
                    <a:pt x="2072" y="7207"/>
                  </a:lnTo>
                  <a:lnTo>
                    <a:pt x="2015" y="7104"/>
                  </a:lnTo>
                  <a:lnTo>
                    <a:pt x="2011" y="7096"/>
                  </a:lnTo>
                  <a:lnTo>
                    <a:pt x="1958" y="6991"/>
                  </a:lnTo>
                  <a:lnTo>
                    <a:pt x="1954" y="6983"/>
                  </a:lnTo>
                  <a:lnTo>
                    <a:pt x="1905" y="6876"/>
                  </a:lnTo>
                  <a:lnTo>
                    <a:pt x="1901" y="6868"/>
                  </a:lnTo>
                  <a:lnTo>
                    <a:pt x="1857" y="6760"/>
                  </a:lnTo>
                  <a:lnTo>
                    <a:pt x="1853" y="6751"/>
                  </a:lnTo>
                  <a:lnTo>
                    <a:pt x="1812" y="6641"/>
                  </a:lnTo>
                  <a:lnTo>
                    <a:pt x="1809" y="6633"/>
                  </a:lnTo>
                  <a:lnTo>
                    <a:pt x="1773" y="6522"/>
                  </a:lnTo>
                  <a:lnTo>
                    <a:pt x="1770" y="6513"/>
                  </a:lnTo>
                  <a:lnTo>
                    <a:pt x="1738" y="6401"/>
                  </a:lnTo>
                  <a:lnTo>
                    <a:pt x="1735" y="6392"/>
                  </a:lnTo>
                  <a:lnTo>
                    <a:pt x="1707" y="6278"/>
                  </a:lnTo>
                  <a:lnTo>
                    <a:pt x="1705" y="6269"/>
                  </a:lnTo>
                  <a:lnTo>
                    <a:pt x="1681" y="6155"/>
                  </a:lnTo>
                  <a:lnTo>
                    <a:pt x="1679" y="6146"/>
                  </a:lnTo>
                  <a:lnTo>
                    <a:pt x="1660" y="6031"/>
                  </a:lnTo>
                  <a:lnTo>
                    <a:pt x="1658" y="6021"/>
                  </a:lnTo>
                  <a:lnTo>
                    <a:pt x="1643" y="5905"/>
                  </a:lnTo>
                  <a:lnTo>
                    <a:pt x="1642" y="5896"/>
                  </a:lnTo>
                  <a:lnTo>
                    <a:pt x="1631" y="5779"/>
                  </a:lnTo>
                  <a:lnTo>
                    <a:pt x="1630" y="5770"/>
                  </a:lnTo>
                  <a:lnTo>
                    <a:pt x="1624" y="5653"/>
                  </a:lnTo>
                  <a:lnTo>
                    <a:pt x="1623" y="5643"/>
                  </a:lnTo>
                  <a:lnTo>
                    <a:pt x="1621" y="5526"/>
                  </a:lnTo>
                  <a:lnTo>
                    <a:pt x="1621" y="5516"/>
                  </a:lnTo>
                  <a:lnTo>
                    <a:pt x="1623" y="5399"/>
                  </a:lnTo>
                  <a:lnTo>
                    <a:pt x="1624" y="5389"/>
                  </a:lnTo>
                  <a:lnTo>
                    <a:pt x="1630" y="5272"/>
                  </a:lnTo>
                  <a:lnTo>
                    <a:pt x="1631" y="5263"/>
                  </a:lnTo>
                  <a:lnTo>
                    <a:pt x="1642" y="5146"/>
                  </a:lnTo>
                  <a:lnTo>
                    <a:pt x="1643" y="5137"/>
                  </a:lnTo>
                  <a:lnTo>
                    <a:pt x="1658" y="5021"/>
                  </a:lnTo>
                  <a:lnTo>
                    <a:pt x="1660" y="5012"/>
                  </a:lnTo>
                  <a:lnTo>
                    <a:pt x="1679" y="4897"/>
                  </a:lnTo>
                  <a:lnTo>
                    <a:pt x="1681" y="4888"/>
                  </a:lnTo>
                  <a:lnTo>
                    <a:pt x="1705" y="4774"/>
                  </a:lnTo>
                  <a:lnTo>
                    <a:pt x="1707" y="4764"/>
                  </a:lnTo>
                  <a:lnTo>
                    <a:pt x="1735" y="4651"/>
                  </a:lnTo>
                  <a:lnTo>
                    <a:pt x="1738" y="4642"/>
                  </a:lnTo>
                  <a:lnTo>
                    <a:pt x="1770" y="4530"/>
                  </a:lnTo>
                  <a:lnTo>
                    <a:pt x="1773" y="4521"/>
                  </a:lnTo>
                  <a:lnTo>
                    <a:pt x="1809" y="4410"/>
                  </a:lnTo>
                  <a:lnTo>
                    <a:pt x="1812" y="4402"/>
                  </a:lnTo>
                  <a:lnTo>
                    <a:pt x="1853" y="4292"/>
                  </a:lnTo>
                  <a:lnTo>
                    <a:pt x="1857" y="4283"/>
                  </a:lnTo>
                  <a:lnTo>
                    <a:pt x="1901" y="4175"/>
                  </a:lnTo>
                  <a:lnTo>
                    <a:pt x="1905" y="4167"/>
                  </a:lnTo>
                  <a:lnTo>
                    <a:pt x="1954" y="4060"/>
                  </a:lnTo>
                  <a:lnTo>
                    <a:pt x="1958" y="4052"/>
                  </a:lnTo>
                  <a:lnTo>
                    <a:pt x="2011" y="3947"/>
                  </a:lnTo>
                  <a:lnTo>
                    <a:pt x="2015" y="3939"/>
                  </a:lnTo>
                  <a:lnTo>
                    <a:pt x="2072" y="3836"/>
                  </a:lnTo>
                  <a:lnTo>
                    <a:pt x="2077" y="3828"/>
                  </a:lnTo>
                  <a:lnTo>
                    <a:pt x="2137" y="3727"/>
                  </a:lnTo>
                  <a:lnTo>
                    <a:pt x="2142" y="3720"/>
                  </a:lnTo>
                  <a:lnTo>
                    <a:pt x="2207" y="3622"/>
                  </a:lnTo>
                  <a:lnTo>
                    <a:pt x="2212" y="3614"/>
                  </a:lnTo>
                  <a:lnTo>
                    <a:pt x="2280" y="3518"/>
                  </a:lnTo>
                  <a:lnTo>
                    <a:pt x="2285" y="3511"/>
                  </a:lnTo>
                  <a:lnTo>
                    <a:pt x="2356" y="3418"/>
                  </a:lnTo>
                  <a:lnTo>
                    <a:pt x="2362" y="3411"/>
                  </a:lnTo>
                  <a:lnTo>
                    <a:pt x="2437" y="3321"/>
                  </a:lnTo>
                  <a:lnTo>
                    <a:pt x="2443" y="3314"/>
                  </a:lnTo>
                  <a:lnTo>
                    <a:pt x="2520" y="3227"/>
                  </a:lnTo>
                  <a:lnTo>
                    <a:pt x="2527" y="3220"/>
                  </a:lnTo>
                  <a:lnTo>
                    <a:pt x="2608" y="3136"/>
                  </a:lnTo>
                  <a:lnTo>
                    <a:pt x="2614" y="3129"/>
                  </a:lnTo>
                  <a:lnTo>
                    <a:pt x="2698" y="3049"/>
                  </a:lnTo>
                  <a:lnTo>
                    <a:pt x="2705" y="3042"/>
                  </a:lnTo>
                  <a:lnTo>
                    <a:pt x="2792" y="2964"/>
                  </a:lnTo>
                  <a:lnTo>
                    <a:pt x="2799" y="2958"/>
                  </a:lnTo>
                  <a:lnTo>
                    <a:pt x="2889" y="2884"/>
                  </a:lnTo>
                  <a:lnTo>
                    <a:pt x="2897" y="2878"/>
                  </a:lnTo>
                  <a:lnTo>
                    <a:pt x="2989" y="2807"/>
                  </a:lnTo>
                  <a:lnTo>
                    <a:pt x="2997" y="2801"/>
                  </a:lnTo>
                  <a:lnTo>
                    <a:pt x="3092" y="2733"/>
                  </a:lnTo>
                  <a:lnTo>
                    <a:pt x="3100" y="2728"/>
                  </a:lnTo>
                  <a:lnTo>
                    <a:pt x="3198" y="2664"/>
                  </a:lnTo>
                  <a:lnTo>
                    <a:pt x="3206" y="2659"/>
                  </a:lnTo>
                  <a:lnTo>
                    <a:pt x="3307" y="2598"/>
                  </a:lnTo>
                  <a:lnTo>
                    <a:pt x="3315" y="2593"/>
                  </a:lnTo>
                  <a:lnTo>
                    <a:pt x="3418" y="2536"/>
                  </a:lnTo>
                  <a:lnTo>
                    <a:pt x="3426" y="2532"/>
                  </a:lnTo>
                  <a:lnTo>
                    <a:pt x="3531" y="2479"/>
                  </a:lnTo>
                  <a:lnTo>
                    <a:pt x="3539" y="2475"/>
                  </a:lnTo>
                  <a:lnTo>
                    <a:pt x="3645" y="2426"/>
                  </a:lnTo>
                  <a:lnTo>
                    <a:pt x="3654" y="2422"/>
                  </a:lnTo>
                  <a:lnTo>
                    <a:pt x="3762" y="2378"/>
                  </a:lnTo>
                  <a:lnTo>
                    <a:pt x="3771" y="2374"/>
                  </a:lnTo>
                  <a:lnTo>
                    <a:pt x="3880" y="2334"/>
                  </a:lnTo>
                  <a:lnTo>
                    <a:pt x="3889" y="2331"/>
                  </a:lnTo>
                  <a:lnTo>
                    <a:pt x="4000" y="2294"/>
                  </a:lnTo>
                  <a:lnTo>
                    <a:pt x="4009" y="2291"/>
                  </a:lnTo>
                  <a:lnTo>
                    <a:pt x="4121" y="2259"/>
                  </a:lnTo>
                  <a:lnTo>
                    <a:pt x="4130" y="2257"/>
                  </a:lnTo>
                  <a:lnTo>
                    <a:pt x="4243" y="2229"/>
                  </a:lnTo>
                  <a:lnTo>
                    <a:pt x="4253" y="2227"/>
                  </a:lnTo>
                  <a:lnTo>
                    <a:pt x="4367" y="2203"/>
                  </a:lnTo>
                  <a:lnTo>
                    <a:pt x="4376" y="2201"/>
                  </a:lnTo>
                  <a:lnTo>
                    <a:pt x="4491" y="2181"/>
                  </a:lnTo>
                  <a:lnTo>
                    <a:pt x="4500" y="2180"/>
                  </a:lnTo>
                  <a:lnTo>
                    <a:pt x="4616" y="2165"/>
                  </a:lnTo>
                  <a:lnTo>
                    <a:pt x="4626" y="2164"/>
                  </a:lnTo>
                  <a:lnTo>
                    <a:pt x="4742" y="2153"/>
                  </a:lnTo>
                  <a:lnTo>
                    <a:pt x="4750" y="2152"/>
                  </a:lnTo>
                  <a:lnTo>
                    <a:pt x="4750" y="1600"/>
                  </a:lnTo>
                  <a:lnTo>
                    <a:pt x="4218" y="1600"/>
                  </a:lnTo>
                  <a:lnTo>
                    <a:pt x="4185" y="1598"/>
                  </a:lnTo>
                  <a:lnTo>
                    <a:pt x="4153" y="1591"/>
                  </a:lnTo>
                  <a:lnTo>
                    <a:pt x="4122" y="1581"/>
                  </a:lnTo>
                  <a:lnTo>
                    <a:pt x="4093" y="1567"/>
                  </a:lnTo>
                  <a:lnTo>
                    <a:pt x="4066" y="1548"/>
                  </a:lnTo>
                  <a:lnTo>
                    <a:pt x="4041" y="1527"/>
                  </a:lnTo>
                  <a:lnTo>
                    <a:pt x="4020" y="1502"/>
                  </a:lnTo>
                  <a:lnTo>
                    <a:pt x="4001" y="1475"/>
                  </a:lnTo>
                  <a:lnTo>
                    <a:pt x="3987" y="1446"/>
                  </a:lnTo>
                  <a:lnTo>
                    <a:pt x="3977" y="1415"/>
                  </a:lnTo>
                  <a:lnTo>
                    <a:pt x="3970" y="1383"/>
                  </a:lnTo>
                  <a:lnTo>
                    <a:pt x="3968" y="1350"/>
                  </a:lnTo>
                  <a:lnTo>
                    <a:pt x="3970" y="1317"/>
                  </a:lnTo>
                  <a:lnTo>
                    <a:pt x="3977" y="1285"/>
                  </a:lnTo>
                  <a:lnTo>
                    <a:pt x="3987" y="1254"/>
                  </a:lnTo>
                  <a:lnTo>
                    <a:pt x="4001" y="1225"/>
                  </a:lnTo>
                  <a:lnTo>
                    <a:pt x="4020" y="1198"/>
                  </a:lnTo>
                  <a:lnTo>
                    <a:pt x="4041" y="1173"/>
                  </a:lnTo>
                  <a:lnTo>
                    <a:pt x="4066" y="1152"/>
                  </a:lnTo>
                  <a:lnTo>
                    <a:pt x="4093" y="1133"/>
                  </a:lnTo>
                  <a:lnTo>
                    <a:pt x="4122" y="1119"/>
                  </a:lnTo>
                  <a:lnTo>
                    <a:pt x="4153" y="1109"/>
                  </a:lnTo>
                  <a:lnTo>
                    <a:pt x="4185" y="1102"/>
                  </a:lnTo>
                  <a:lnTo>
                    <a:pt x="4218" y="1100"/>
                  </a:lnTo>
                  <a:lnTo>
                    <a:pt x="5000" y="1100"/>
                  </a:lnTo>
                  <a:lnTo>
                    <a:pt x="5782" y="1100"/>
                  </a:lnTo>
                  <a:lnTo>
                    <a:pt x="5815" y="1102"/>
                  </a:lnTo>
                  <a:lnTo>
                    <a:pt x="5847" y="1109"/>
                  </a:lnTo>
                  <a:lnTo>
                    <a:pt x="5878" y="1119"/>
                  </a:lnTo>
                  <a:lnTo>
                    <a:pt x="5907" y="1133"/>
                  </a:lnTo>
                  <a:lnTo>
                    <a:pt x="5934" y="1152"/>
                  </a:lnTo>
                  <a:lnTo>
                    <a:pt x="5959" y="1173"/>
                  </a:lnTo>
                  <a:lnTo>
                    <a:pt x="5980" y="1198"/>
                  </a:lnTo>
                  <a:lnTo>
                    <a:pt x="5999" y="1225"/>
                  </a:lnTo>
                  <a:lnTo>
                    <a:pt x="6013" y="1254"/>
                  </a:lnTo>
                  <a:lnTo>
                    <a:pt x="6023" y="1285"/>
                  </a:lnTo>
                  <a:lnTo>
                    <a:pt x="6030" y="1317"/>
                  </a:lnTo>
                  <a:lnTo>
                    <a:pt x="6032" y="1350"/>
                  </a:lnTo>
                  <a:lnTo>
                    <a:pt x="6030" y="1383"/>
                  </a:lnTo>
                  <a:lnTo>
                    <a:pt x="6023" y="1415"/>
                  </a:lnTo>
                  <a:lnTo>
                    <a:pt x="6013" y="1446"/>
                  </a:lnTo>
                  <a:lnTo>
                    <a:pt x="5999" y="1475"/>
                  </a:lnTo>
                  <a:lnTo>
                    <a:pt x="5980" y="1502"/>
                  </a:lnTo>
                  <a:lnTo>
                    <a:pt x="5959" y="1527"/>
                  </a:lnTo>
                  <a:lnTo>
                    <a:pt x="5934" y="1548"/>
                  </a:lnTo>
                  <a:lnTo>
                    <a:pt x="5907" y="1567"/>
                  </a:lnTo>
                  <a:lnTo>
                    <a:pt x="5878" y="1581"/>
                  </a:lnTo>
                  <a:lnTo>
                    <a:pt x="5847" y="1591"/>
                  </a:lnTo>
                  <a:close/>
                  <a:moveTo>
                    <a:pt x="7871" y="5737"/>
                  </a:moveTo>
                  <a:lnTo>
                    <a:pt x="7877" y="5629"/>
                  </a:lnTo>
                  <a:lnTo>
                    <a:pt x="7879" y="5521"/>
                  </a:lnTo>
                  <a:lnTo>
                    <a:pt x="7877" y="5413"/>
                  </a:lnTo>
                  <a:lnTo>
                    <a:pt x="7871" y="5305"/>
                  </a:lnTo>
                  <a:lnTo>
                    <a:pt x="7861" y="5198"/>
                  </a:lnTo>
                  <a:lnTo>
                    <a:pt x="7847" y="5092"/>
                  </a:lnTo>
                  <a:lnTo>
                    <a:pt x="7829" y="4986"/>
                  </a:lnTo>
                  <a:lnTo>
                    <a:pt x="7807" y="4881"/>
                  </a:lnTo>
                  <a:lnTo>
                    <a:pt x="7781" y="4777"/>
                  </a:lnTo>
                  <a:lnTo>
                    <a:pt x="7751" y="4673"/>
                  </a:lnTo>
                  <a:lnTo>
                    <a:pt x="7717" y="4571"/>
                  </a:lnTo>
                  <a:lnTo>
                    <a:pt x="7680" y="4471"/>
                  </a:lnTo>
                  <a:lnTo>
                    <a:pt x="7639" y="4371"/>
                  </a:lnTo>
                  <a:lnTo>
                    <a:pt x="7594" y="4273"/>
                  </a:lnTo>
                  <a:lnTo>
                    <a:pt x="7545" y="4177"/>
                  </a:lnTo>
                  <a:lnTo>
                    <a:pt x="7492" y="4082"/>
                  </a:lnTo>
                  <a:lnTo>
                    <a:pt x="7437" y="3989"/>
                  </a:lnTo>
                  <a:lnTo>
                    <a:pt x="7378" y="3899"/>
                  </a:lnTo>
                  <a:lnTo>
                    <a:pt x="7315" y="3812"/>
                  </a:lnTo>
                  <a:lnTo>
                    <a:pt x="7250" y="3726"/>
                  </a:lnTo>
                  <a:lnTo>
                    <a:pt x="7181" y="3644"/>
                  </a:lnTo>
                  <a:lnTo>
                    <a:pt x="7110" y="3564"/>
                  </a:lnTo>
                  <a:lnTo>
                    <a:pt x="7035" y="3486"/>
                  </a:lnTo>
                  <a:lnTo>
                    <a:pt x="6958" y="3412"/>
                  </a:lnTo>
                  <a:lnTo>
                    <a:pt x="6878" y="3340"/>
                  </a:lnTo>
                  <a:lnTo>
                    <a:pt x="6795" y="3272"/>
                  </a:lnTo>
                  <a:lnTo>
                    <a:pt x="6710" y="3206"/>
                  </a:lnTo>
                  <a:lnTo>
                    <a:pt x="6622" y="3144"/>
                  </a:lnTo>
                  <a:lnTo>
                    <a:pt x="6532" y="3084"/>
                  </a:lnTo>
                  <a:lnTo>
                    <a:pt x="6439" y="3028"/>
                  </a:lnTo>
                  <a:lnTo>
                    <a:pt x="6344" y="2976"/>
                  </a:lnTo>
                  <a:lnTo>
                    <a:pt x="6248" y="2927"/>
                  </a:lnTo>
                  <a:lnTo>
                    <a:pt x="6150" y="2883"/>
                  </a:lnTo>
                  <a:lnTo>
                    <a:pt x="6051" y="2841"/>
                  </a:lnTo>
                  <a:lnTo>
                    <a:pt x="5950" y="2804"/>
                  </a:lnTo>
                  <a:lnTo>
                    <a:pt x="5848" y="2771"/>
                  </a:lnTo>
                  <a:lnTo>
                    <a:pt x="5745" y="2741"/>
                  </a:lnTo>
                  <a:lnTo>
                    <a:pt x="5641" y="2715"/>
                  </a:lnTo>
                  <a:lnTo>
                    <a:pt x="5536" y="2693"/>
                  </a:lnTo>
                  <a:lnTo>
                    <a:pt x="5430" y="2675"/>
                  </a:lnTo>
                  <a:lnTo>
                    <a:pt x="5323" y="2661"/>
                  </a:lnTo>
                  <a:lnTo>
                    <a:pt x="5216" y="2651"/>
                  </a:lnTo>
                  <a:lnTo>
                    <a:pt x="5108" y="2645"/>
                  </a:lnTo>
                  <a:lnTo>
                    <a:pt x="5000" y="2643"/>
                  </a:lnTo>
                  <a:lnTo>
                    <a:pt x="4892" y="2645"/>
                  </a:lnTo>
                  <a:lnTo>
                    <a:pt x="4784" y="2651"/>
                  </a:lnTo>
                  <a:lnTo>
                    <a:pt x="4677" y="2661"/>
                  </a:lnTo>
                  <a:lnTo>
                    <a:pt x="4570" y="2675"/>
                  </a:lnTo>
                  <a:lnTo>
                    <a:pt x="4464" y="2693"/>
                  </a:lnTo>
                  <a:lnTo>
                    <a:pt x="4359" y="2715"/>
                  </a:lnTo>
                  <a:lnTo>
                    <a:pt x="4255" y="2741"/>
                  </a:lnTo>
                  <a:lnTo>
                    <a:pt x="4152" y="2771"/>
                  </a:lnTo>
                  <a:lnTo>
                    <a:pt x="4050" y="2804"/>
                  </a:lnTo>
                  <a:lnTo>
                    <a:pt x="3949" y="2841"/>
                  </a:lnTo>
                  <a:lnTo>
                    <a:pt x="3850" y="2883"/>
                  </a:lnTo>
                  <a:lnTo>
                    <a:pt x="3752" y="2927"/>
                  </a:lnTo>
                  <a:lnTo>
                    <a:pt x="3656" y="2976"/>
                  </a:lnTo>
                  <a:lnTo>
                    <a:pt x="3561" y="3028"/>
                  </a:lnTo>
                  <a:lnTo>
                    <a:pt x="3468" y="3084"/>
                  </a:lnTo>
                  <a:lnTo>
                    <a:pt x="3378" y="3144"/>
                  </a:lnTo>
                  <a:lnTo>
                    <a:pt x="3290" y="3206"/>
                  </a:lnTo>
                  <a:lnTo>
                    <a:pt x="3205" y="3272"/>
                  </a:lnTo>
                  <a:lnTo>
                    <a:pt x="3122" y="3340"/>
                  </a:lnTo>
                  <a:lnTo>
                    <a:pt x="3042" y="3412"/>
                  </a:lnTo>
                  <a:lnTo>
                    <a:pt x="2965" y="3486"/>
                  </a:lnTo>
                  <a:lnTo>
                    <a:pt x="2890" y="3564"/>
                  </a:lnTo>
                  <a:lnTo>
                    <a:pt x="2819" y="3644"/>
                  </a:lnTo>
                  <a:lnTo>
                    <a:pt x="2750" y="3726"/>
                  </a:lnTo>
                  <a:lnTo>
                    <a:pt x="2685" y="3812"/>
                  </a:lnTo>
                  <a:lnTo>
                    <a:pt x="2622" y="3899"/>
                  </a:lnTo>
                  <a:lnTo>
                    <a:pt x="2563" y="3989"/>
                  </a:lnTo>
                  <a:lnTo>
                    <a:pt x="2508" y="4082"/>
                  </a:lnTo>
                  <a:lnTo>
                    <a:pt x="2455" y="4177"/>
                  </a:lnTo>
                  <a:lnTo>
                    <a:pt x="2406" y="4273"/>
                  </a:lnTo>
                  <a:lnTo>
                    <a:pt x="2361" y="4371"/>
                  </a:lnTo>
                  <a:lnTo>
                    <a:pt x="2320" y="4471"/>
                  </a:lnTo>
                  <a:lnTo>
                    <a:pt x="2283" y="4571"/>
                  </a:lnTo>
                  <a:lnTo>
                    <a:pt x="2249" y="4673"/>
                  </a:lnTo>
                  <a:lnTo>
                    <a:pt x="2219" y="4777"/>
                  </a:lnTo>
                  <a:lnTo>
                    <a:pt x="2193" y="4881"/>
                  </a:lnTo>
                  <a:lnTo>
                    <a:pt x="2171" y="4986"/>
                  </a:lnTo>
                  <a:lnTo>
                    <a:pt x="2153" y="5092"/>
                  </a:lnTo>
                  <a:lnTo>
                    <a:pt x="2139" y="5198"/>
                  </a:lnTo>
                  <a:lnTo>
                    <a:pt x="2129" y="5305"/>
                  </a:lnTo>
                  <a:lnTo>
                    <a:pt x="2123" y="5413"/>
                  </a:lnTo>
                  <a:lnTo>
                    <a:pt x="2121" y="5521"/>
                  </a:lnTo>
                  <a:lnTo>
                    <a:pt x="2123" y="5629"/>
                  </a:lnTo>
                  <a:lnTo>
                    <a:pt x="2129" y="5737"/>
                  </a:lnTo>
                  <a:lnTo>
                    <a:pt x="2139" y="5844"/>
                  </a:lnTo>
                  <a:lnTo>
                    <a:pt x="2153" y="5951"/>
                  </a:lnTo>
                  <a:lnTo>
                    <a:pt x="2171" y="6057"/>
                  </a:lnTo>
                  <a:lnTo>
                    <a:pt x="2193" y="6162"/>
                  </a:lnTo>
                  <a:lnTo>
                    <a:pt x="2219" y="6266"/>
                  </a:lnTo>
                  <a:lnTo>
                    <a:pt x="2249" y="6370"/>
                  </a:lnTo>
                  <a:lnTo>
                    <a:pt x="2283" y="6472"/>
                  </a:lnTo>
                  <a:lnTo>
                    <a:pt x="2320" y="6572"/>
                  </a:lnTo>
                  <a:lnTo>
                    <a:pt x="2361" y="6672"/>
                  </a:lnTo>
                  <a:lnTo>
                    <a:pt x="2406" y="6770"/>
                  </a:lnTo>
                  <a:lnTo>
                    <a:pt x="2455" y="6866"/>
                  </a:lnTo>
                  <a:lnTo>
                    <a:pt x="2508" y="6961"/>
                  </a:lnTo>
                  <a:lnTo>
                    <a:pt x="2563" y="7054"/>
                  </a:lnTo>
                  <a:lnTo>
                    <a:pt x="2622" y="7144"/>
                  </a:lnTo>
                  <a:lnTo>
                    <a:pt x="2685" y="7231"/>
                  </a:lnTo>
                  <a:lnTo>
                    <a:pt x="2750" y="7317"/>
                  </a:lnTo>
                  <a:lnTo>
                    <a:pt x="2819" y="7399"/>
                  </a:lnTo>
                  <a:lnTo>
                    <a:pt x="2890" y="7479"/>
                  </a:lnTo>
                  <a:lnTo>
                    <a:pt x="2965" y="7557"/>
                  </a:lnTo>
                  <a:lnTo>
                    <a:pt x="3042" y="7631"/>
                  </a:lnTo>
                  <a:lnTo>
                    <a:pt x="3122" y="7703"/>
                  </a:lnTo>
                  <a:lnTo>
                    <a:pt x="3205" y="7771"/>
                  </a:lnTo>
                  <a:lnTo>
                    <a:pt x="3290" y="7837"/>
                  </a:lnTo>
                  <a:lnTo>
                    <a:pt x="3378" y="7899"/>
                  </a:lnTo>
                  <a:lnTo>
                    <a:pt x="3468" y="7959"/>
                  </a:lnTo>
                  <a:lnTo>
                    <a:pt x="3561" y="8014"/>
                  </a:lnTo>
                  <a:lnTo>
                    <a:pt x="3655" y="8067"/>
                  </a:lnTo>
                  <a:lnTo>
                    <a:pt x="3752" y="8115"/>
                  </a:lnTo>
                  <a:lnTo>
                    <a:pt x="3850" y="8160"/>
                  </a:lnTo>
                  <a:lnTo>
                    <a:pt x="3949" y="8201"/>
                  </a:lnTo>
                  <a:lnTo>
                    <a:pt x="4050" y="8238"/>
                  </a:lnTo>
                  <a:lnTo>
                    <a:pt x="4152" y="8272"/>
                  </a:lnTo>
                  <a:lnTo>
                    <a:pt x="4255" y="8302"/>
                  </a:lnTo>
                  <a:lnTo>
                    <a:pt x="4359" y="8328"/>
                  </a:lnTo>
                  <a:lnTo>
                    <a:pt x="4464" y="8350"/>
                  </a:lnTo>
                  <a:lnTo>
                    <a:pt x="4570" y="8368"/>
                  </a:lnTo>
                  <a:lnTo>
                    <a:pt x="4677" y="8382"/>
                  </a:lnTo>
                  <a:lnTo>
                    <a:pt x="4784" y="8392"/>
                  </a:lnTo>
                  <a:lnTo>
                    <a:pt x="4892" y="8398"/>
                  </a:lnTo>
                  <a:lnTo>
                    <a:pt x="5000" y="8400"/>
                  </a:lnTo>
                  <a:lnTo>
                    <a:pt x="5108" y="8398"/>
                  </a:lnTo>
                  <a:lnTo>
                    <a:pt x="5216" y="8392"/>
                  </a:lnTo>
                  <a:lnTo>
                    <a:pt x="5323" y="8382"/>
                  </a:lnTo>
                  <a:lnTo>
                    <a:pt x="5430" y="8368"/>
                  </a:lnTo>
                  <a:lnTo>
                    <a:pt x="5536" y="8350"/>
                  </a:lnTo>
                  <a:lnTo>
                    <a:pt x="5641" y="8328"/>
                  </a:lnTo>
                  <a:lnTo>
                    <a:pt x="5745" y="8302"/>
                  </a:lnTo>
                  <a:lnTo>
                    <a:pt x="5848" y="8272"/>
                  </a:lnTo>
                  <a:lnTo>
                    <a:pt x="5950" y="8238"/>
                  </a:lnTo>
                  <a:lnTo>
                    <a:pt x="6051" y="8201"/>
                  </a:lnTo>
                  <a:lnTo>
                    <a:pt x="6150" y="8160"/>
                  </a:lnTo>
                  <a:lnTo>
                    <a:pt x="6248" y="8115"/>
                  </a:lnTo>
                  <a:lnTo>
                    <a:pt x="6345" y="8067"/>
                  </a:lnTo>
                  <a:lnTo>
                    <a:pt x="6439" y="8014"/>
                  </a:lnTo>
                  <a:lnTo>
                    <a:pt x="6532" y="7959"/>
                  </a:lnTo>
                  <a:lnTo>
                    <a:pt x="6622" y="7899"/>
                  </a:lnTo>
                  <a:lnTo>
                    <a:pt x="6710" y="7837"/>
                  </a:lnTo>
                  <a:lnTo>
                    <a:pt x="6795" y="7771"/>
                  </a:lnTo>
                  <a:lnTo>
                    <a:pt x="6878" y="7703"/>
                  </a:lnTo>
                  <a:lnTo>
                    <a:pt x="6958" y="7631"/>
                  </a:lnTo>
                  <a:lnTo>
                    <a:pt x="7035" y="7557"/>
                  </a:lnTo>
                  <a:lnTo>
                    <a:pt x="7110" y="7479"/>
                  </a:lnTo>
                  <a:lnTo>
                    <a:pt x="7181" y="7399"/>
                  </a:lnTo>
                  <a:lnTo>
                    <a:pt x="7250" y="7317"/>
                  </a:lnTo>
                  <a:lnTo>
                    <a:pt x="7315" y="7231"/>
                  </a:lnTo>
                  <a:lnTo>
                    <a:pt x="7378" y="7144"/>
                  </a:lnTo>
                  <a:lnTo>
                    <a:pt x="7437" y="7054"/>
                  </a:lnTo>
                  <a:lnTo>
                    <a:pt x="7492" y="6961"/>
                  </a:lnTo>
                  <a:lnTo>
                    <a:pt x="7545" y="6866"/>
                  </a:lnTo>
                  <a:lnTo>
                    <a:pt x="7594" y="6770"/>
                  </a:lnTo>
                  <a:lnTo>
                    <a:pt x="7639" y="6672"/>
                  </a:lnTo>
                  <a:lnTo>
                    <a:pt x="7680" y="6572"/>
                  </a:lnTo>
                  <a:lnTo>
                    <a:pt x="7717" y="6472"/>
                  </a:lnTo>
                  <a:lnTo>
                    <a:pt x="7751" y="6370"/>
                  </a:lnTo>
                  <a:lnTo>
                    <a:pt x="7781" y="6266"/>
                  </a:lnTo>
                  <a:lnTo>
                    <a:pt x="7807" y="6162"/>
                  </a:lnTo>
                  <a:lnTo>
                    <a:pt x="7829" y="6057"/>
                  </a:lnTo>
                  <a:lnTo>
                    <a:pt x="7847" y="5951"/>
                  </a:lnTo>
                  <a:lnTo>
                    <a:pt x="7861" y="5844"/>
                  </a:lnTo>
                  <a:lnTo>
                    <a:pt x="7871" y="57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20" name="Rectangle 19">
            <a:extLst>
              <a:ext uri="{FF2B5EF4-FFF2-40B4-BE49-F238E27FC236}">
                <a16:creationId xmlns:a16="http://schemas.microsoft.com/office/drawing/2014/main" id="{F97C22F4-6359-440A-89BC-A6582F5399AC}"/>
              </a:ext>
            </a:extLst>
          </p:cNvPr>
          <p:cNvSpPr/>
          <p:nvPr/>
        </p:nvSpPr>
        <p:spPr>
          <a:xfrm>
            <a:off x="571018" y="1313801"/>
            <a:ext cx="11049964" cy="369332"/>
          </a:xfrm>
          <a:prstGeom prst="rect">
            <a:avLst/>
          </a:prstGeom>
        </p:spPr>
        <p:txBody>
          <a:bodyPr vert="horz" wrap="square" lIns="0" tIns="0" rIns="0" bIns="0" anchor="b" anchorCtr="0">
            <a:noAutofit/>
          </a:bodyPr>
          <a:lstStyle/>
          <a:p>
            <a:r>
              <a:rPr lang="da-DK" sz="2000" dirty="0">
                <a:solidFill>
                  <a:schemeClr val="accent1"/>
                </a:solidFill>
                <a:latin typeface="Arial" panose="020B0604020202020204" pitchFamily="34" charset="0"/>
              </a:rPr>
              <a:t>Access pressure</a:t>
            </a:r>
            <a:endParaRPr lang="en-US" sz="2000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424142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BCG Style Template">
  <a:themeElements>
    <a:clrScheme name="Custom 17">
      <a:dk1>
        <a:srgbClr val="595959"/>
      </a:dk1>
      <a:lt1>
        <a:sysClr val="window" lastClr="FFFFFF"/>
      </a:lt1>
      <a:dk2>
        <a:srgbClr val="262626"/>
      </a:dk2>
      <a:lt2>
        <a:srgbClr val="F4F4F4"/>
      </a:lt2>
      <a:accent1>
        <a:srgbClr val="156740"/>
      </a:accent1>
      <a:accent2>
        <a:srgbClr val="0E442A"/>
      </a:accent2>
      <a:accent3>
        <a:srgbClr val="092E1C"/>
      </a:accent3>
      <a:accent4>
        <a:srgbClr val="E4EB84"/>
      </a:accent4>
      <a:accent5>
        <a:srgbClr val="3EAF93"/>
      </a:accent5>
      <a:accent6>
        <a:srgbClr val="295E7D"/>
      </a:accent6>
      <a:hlink>
        <a:srgbClr val="0563C1"/>
      </a:hlink>
      <a:folHlink>
        <a:srgbClr val="954F72"/>
      </a:folHlink>
    </a:clrScheme>
    <a:fontScheme name="Custom 13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3130</TotalTime>
  <Words>4102</Words>
  <Application>Microsoft Office PowerPoint</Application>
  <PresentationFormat>Widescreen</PresentationFormat>
  <Paragraphs>717</Paragraphs>
  <Slides>46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2" baseType="lpstr">
      <vt:lpstr>Arial</vt:lpstr>
      <vt:lpstr>Calibri</vt:lpstr>
      <vt:lpstr>Franklin Gothic Book</vt:lpstr>
      <vt:lpstr>Trebuchet MS</vt:lpstr>
      <vt:lpstr>BCG Style Template</vt:lpstr>
      <vt:lpstr>think-cell Slide</vt:lpstr>
      <vt:lpstr>Verazyne Commercial Strategy</vt:lpstr>
      <vt:lpstr>Agenda Strategy review</vt:lpstr>
      <vt:lpstr>Market &amp; Opportunity</vt:lpstr>
      <vt:lpstr>Strategy at a Glance</vt:lpstr>
      <vt:lpstr>Executive Summary</vt:lpstr>
      <vt:lpstr>Addressable Market Growth</vt:lpstr>
      <vt:lpstr>Patient Volume Trajectory</vt:lpstr>
      <vt:lpstr>Diagnosis &amp; Eligibility Funnel</vt:lpstr>
      <vt:lpstr>Three forces reshaping the market</vt:lpstr>
      <vt:lpstr>The Unmet Need</vt:lpstr>
      <vt:lpstr>Competitive Landscape</vt:lpstr>
      <vt:lpstr>Pipeline &amp; Competitive Threats</vt:lpstr>
      <vt:lpstr>SWOT Analysis</vt:lpstr>
      <vt:lpstr>Brand Strategy</vt:lpstr>
      <vt:lpstr>Value Proposition</vt:lpstr>
      <vt:lpstr>Customer Segmentation</vt:lpstr>
      <vt:lpstr>Brand Value Ladder</vt:lpstr>
      <vt:lpstr>Indication Expansion Roadmap</vt:lpstr>
      <vt:lpstr>Evidence Generation Plan</vt:lpstr>
      <vt:lpstr>Lifecycle Growth Phases</vt:lpstr>
      <vt:lpstr>Customer Engagement</vt:lpstr>
      <vt:lpstr>Patient Journey</vt:lpstr>
      <vt:lpstr>Omnichannel Investment Mix</vt:lpstr>
      <vt:lpstr>Medical &amp; KOL Strategy</vt:lpstr>
      <vt:lpstr>Patient Support Program</vt:lpstr>
      <vt:lpstr>Market Access</vt:lpstr>
      <vt:lpstr>Payer Mix &amp; Coverage</vt:lpstr>
      <vt:lpstr>Access Readiness Status</vt:lpstr>
      <vt:lpstr>Launch Execution</vt:lpstr>
      <vt:lpstr>Launch Phase Plan</vt:lpstr>
      <vt:lpstr>12-Week Launch Sprint</vt:lpstr>
      <vt:lpstr>Field Force Sizing</vt:lpstr>
      <vt:lpstr>Marketing Investment Mix</vt:lpstr>
      <vt:lpstr>Operational Readiness</vt:lpstr>
      <vt:lpstr>Financial Outlook</vt:lpstr>
      <vt:lpstr>Five-Year Revenue Forecast</vt:lpstr>
      <vt:lpstr>Revenue &amp; P&amp;L Summary</vt:lpstr>
      <vt:lpstr>Financial Headlines</vt:lpstr>
      <vt:lpstr>Investment &amp; Returns</vt:lpstr>
      <vt:lpstr>Peak Sales Potential</vt:lpstr>
      <vt:lpstr>Risks &amp; Governance</vt:lpstr>
      <vt:lpstr>Risk Assessment Matrix</vt:lpstr>
      <vt:lpstr>Commercial KPI Dashboard</vt:lpstr>
      <vt:lpstr>KPIs &amp; Roadmap</vt:lpstr>
      <vt:lpstr>Governance &amp; Cadence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Tom Lim</dc:creator>
  <cp:lastModifiedBy>Tom Lim</cp:lastModifiedBy>
  <cp:revision>112</cp:revision>
  <dcterms:created xsi:type="dcterms:W3CDTF">2026-05-18T14:07:40Z</dcterms:created>
  <dcterms:modified xsi:type="dcterms:W3CDTF">2026-06-12T22:21:13Z</dcterms:modified>
</cp:coreProperties>
</file>